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C5EA4-1262-4478-A7F7-E4E0AD40CAE9}" v="4" dt="2021-05-16T03:24:53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flores" userId="5d0269ee9b06e5e9" providerId="LiveId" clId="{A03C5EA4-1262-4478-A7F7-E4E0AD40CAE9}"/>
    <pc:docChg chg="modSld">
      <pc:chgData name="andrea flores" userId="5d0269ee9b06e5e9" providerId="LiveId" clId="{A03C5EA4-1262-4478-A7F7-E4E0AD40CAE9}" dt="2021-05-16T03:25:02.919" v="10" actId="1076"/>
      <pc:docMkLst>
        <pc:docMk/>
      </pc:docMkLst>
      <pc:sldChg chg="addSp delSp modSp mod">
        <pc:chgData name="andrea flores" userId="5d0269ee9b06e5e9" providerId="LiveId" clId="{A03C5EA4-1262-4478-A7F7-E4E0AD40CAE9}" dt="2021-05-16T03:25:02.919" v="10" actId="1076"/>
        <pc:sldMkLst>
          <pc:docMk/>
          <pc:sldMk cId="2535998853" sldId="262"/>
        </pc:sldMkLst>
        <pc:picChg chg="add mod">
          <ac:chgData name="andrea flores" userId="5d0269ee9b06e5e9" providerId="LiveId" clId="{A03C5EA4-1262-4478-A7F7-E4E0AD40CAE9}" dt="2021-05-16T03:25:02.919" v="10" actId="1076"/>
          <ac:picMkLst>
            <pc:docMk/>
            <pc:sldMk cId="2535998853" sldId="262"/>
            <ac:picMk id="11" creationId="{59E0976B-CE3E-4E5F-8785-335FF737CAA7}"/>
          </ac:picMkLst>
        </pc:picChg>
        <pc:picChg chg="del">
          <ac:chgData name="andrea flores" userId="5d0269ee9b06e5e9" providerId="LiveId" clId="{A03C5EA4-1262-4478-A7F7-E4E0AD40CAE9}" dt="2021-05-16T03:23:46.818" v="0" actId="478"/>
          <ac:picMkLst>
            <pc:docMk/>
            <pc:sldMk cId="2535998853" sldId="262"/>
            <ac:picMk id="4098" creationId="{F2ECCDA7-8E2A-4C32-ACC1-9EE06D4DDEDE}"/>
          </ac:picMkLst>
        </pc:picChg>
        <pc:picChg chg="del">
          <ac:chgData name="andrea flores" userId="5d0269ee9b06e5e9" providerId="LiveId" clId="{A03C5EA4-1262-4478-A7F7-E4E0AD40CAE9}" dt="2021-05-16T03:23:48.117" v="1" actId="478"/>
          <ac:picMkLst>
            <pc:docMk/>
            <pc:sldMk cId="2535998853" sldId="262"/>
            <ac:picMk id="4100" creationId="{18120AB3-62E3-48D1-AE81-F1A62101ED0C}"/>
          </ac:picMkLst>
        </pc:picChg>
        <pc:picChg chg="del">
          <ac:chgData name="andrea flores" userId="5d0269ee9b06e5e9" providerId="LiveId" clId="{A03C5EA4-1262-4478-A7F7-E4E0AD40CAE9}" dt="2021-05-16T03:23:49.557" v="2" actId="478"/>
          <ac:picMkLst>
            <pc:docMk/>
            <pc:sldMk cId="2535998853" sldId="262"/>
            <ac:picMk id="4102" creationId="{E7416BE4-F024-415F-98AA-6B768EB98E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FE4FE-C06D-40CD-8AD0-6920BD62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CD97BE-5FEC-4EFC-A989-3622F250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634C6-751B-4609-A22F-AB56B54F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0DD7D-6298-49C6-B0FB-405AFED6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57C47-44C6-4794-868C-DE581258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7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79BB9-A93D-4CDD-94A8-9596B93E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47916-1774-43C9-9C9B-006AF924F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5EEAC0-1471-4FC9-894E-37EA5C02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13AE1-3560-49AD-959A-6FE1C279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482AC-3435-4120-8045-33E58665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14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F43987-76D3-4B1C-8209-2ADE5EB93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BFF959-AA63-4B5F-AF47-02829433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94804-5979-4135-A33F-19E381A7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C167B-219F-47DF-AF7B-90925F38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54143-C362-4476-A71A-4AE792C1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5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2F577-3AAF-4BA0-8592-7F635A44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3AB287-E813-4581-8D7D-30F04FA3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D13BD-6E1B-4BBE-8547-E58A8EFB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7FEC89-F569-4AE4-BFBF-82C453C0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52C7A-C70A-4A54-91F9-50298D7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05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F82F7-D1B6-4BB2-91E6-7B4156F8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32E1D3-F707-4311-BBF5-F1EE0ABC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060BB9-43D9-4ED7-AD76-549F6375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97AD9-C8DC-46B8-9F22-69FD9C51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5F823-56F8-48D0-82C5-70131243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8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361A2-B321-4FEB-B563-855E4189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75DFD-F2BD-4F7A-B9B7-9265F78B7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67B25-251A-4CF1-89C1-3A3E80B1A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AFB055-FE40-4416-B3CE-DFA075FD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10B7EA-D9A5-451B-A392-F2B25FB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87BBB0-6889-480C-815F-5CC3416D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27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402EA-39F8-4364-B0A1-0E231C01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D96B2-03AC-4E3A-B1D7-74D109EE9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919EF-3C30-4772-9D12-B81F7EAD6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AAD150-9675-4A77-A18C-5906BD057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3F4059-B09A-40F4-9D75-97361AEE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2E0A18-7377-41C4-842B-0F64AD55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EB1439-BBDE-42A9-8399-2289BEDD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E5EE3C-7DBC-4473-8061-294567C7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8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D376C-3266-4AD5-9665-6F3CBA39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9AE73A-A4D6-401D-BBEF-B53FE8C4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9BB35-E1FB-4C31-B5F1-9E5819F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6A8FFE-F023-441F-BB4A-71B4F15C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5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9B09F8-8795-4A49-8DD5-54285A83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10F0CD-DD2D-40B8-B0F5-1D5CCE88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814520-8C3D-41ED-AAAF-72538A7E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41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5FD57-2746-4C21-BF1C-A881CEE3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2B68D-CAF9-49AF-9BEE-CFBE252F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2F5EB-191B-4C5A-9514-981C55823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7E61A6-2E37-474C-BC08-7EF4D24F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A820E3-9B8D-42F3-B1D8-7E336575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5A0340-CE29-417E-BDF8-6DEFE915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74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C7F46-8D98-4EB9-B76D-B5D6121D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F2BC19-9F7A-4507-943E-8B2572029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32FF5-50B4-4D2F-89FA-3B83FA3BB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CFDADF-6C1A-4F2C-8F1A-DB49887C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AF968B-C79A-46C6-B792-E8BAE97E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2CF6E-0617-4D7A-80DF-CFD2632F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3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296544-154E-4A98-A3D2-8EBAFFD7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448A8-555C-4280-B399-D9E08317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B033F-D150-482E-8613-89513167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0655-FBE5-442C-93B6-C18C74155786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BFD26-FED4-47FD-963A-B7724C901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2A69C4-BE0F-4116-A4DA-7100263D0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A792-591A-469C-9CC6-73410131A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1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Nzrq9pHI0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Oh7pLWFgsik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3IkqspehhPc" TargetMode="External"/><Relationship Id="rId2" Type="http://schemas.openxmlformats.org/officeDocument/2006/relationships/hyperlink" Target="https://www.youtube.com/watch?v=t8748OWc1nQ&amp;t=54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hyperlink" Target="https://www.youtube.com/watch?v=OiGBWaoW5aI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N_PnFA8h8&amp;t=30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F5600D-FCBF-404F-98AC-7058801D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2" t="15573" r="19692" b="7261"/>
          <a:stretch/>
        </p:blipFill>
        <p:spPr>
          <a:xfrm>
            <a:off x="-1" y="0"/>
            <a:ext cx="12192001" cy="68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3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A09CF50-1548-4B14-8594-6CC96C884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5" t="16409" r="20000" b="7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5D2E2C-703A-4D8E-90CE-7FF6B36A7857}"/>
              </a:ext>
            </a:extLst>
          </p:cNvPr>
          <p:cNvSpPr/>
          <p:nvPr/>
        </p:nvSpPr>
        <p:spPr>
          <a:xfrm>
            <a:off x="1586605" y="2274838"/>
            <a:ext cx="90187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MATERIAL SEGUNDA SEMANA</a:t>
            </a:r>
          </a:p>
        </p:txBody>
      </p:sp>
    </p:spTree>
    <p:extLst>
      <p:ext uri="{BB962C8B-B14F-4D97-AF65-F5344CB8AC3E}">
        <p14:creationId xmlns:p14="http://schemas.microsoft.com/office/powerpoint/2010/main" val="73159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31D276-9885-464D-B93D-65E0749C850C}"/>
              </a:ext>
            </a:extLst>
          </p:cNvPr>
          <p:cNvSpPr txBox="1"/>
          <p:nvPr/>
        </p:nvSpPr>
        <p:spPr>
          <a:xfrm>
            <a:off x="980660" y="622852"/>
            <a:ext cx="282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FF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A2BC44-007F-456E-A3E5-8CEBF2912732}"/>
              </a:ext>
            </a:extLst>
          </p:cNvPr>
          <p:cNvSpPr/>
          <p:nvPr/>
        </p:nvSpPr>
        <p:spPr>
          <a:xfrm>
            <a:off x="980660" y="1638515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Activación física: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62690D-323B-4709-A3E9-17B061A1D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8" t="16602" r="18805" b="21339"/>
          <a:stretch/>
        </p:blipFill>
        <p:spPr>
          <a:xfrm>
            <a:off x="980660" y="3227088"/>
            <a:ext cx="3723861" cy="20433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A2B4BC9-691A-4DF5-9837-2863E7E60A12}"/>
              </a:ext>
            </a:extLst>
          </p:cNvPr>
          <p:cNvSpPr/>
          <p:nvPr/>
        </p:nvSpPr>
        <p:spPr>
          <a:xfrm>
            <a:off x="828692" y="2210592"/>
            <a:ext cx="426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Video “Brinca y para ya” </a:t>
            </a:r>
            <a:r>
              <a:rPr lang="es-MX" dirty="0">
                <a:latin typeface="Abadi" panose="020B0604020104020204" pitchFamily="34" charset="0"/>
                <a:hlinkClick r:id="rId3"/>
              </a:rPr>
              <a:t>https://youtu.be/LNzrq9pHI0w</a:t>
            </a:r>
            <a:r>
              <a:rPr lang="es-MX" dirty="0">
                <a:latin typeface="Abadi" panose="020B0604020104020204" pitchFamily="34" charset="0"/>
              </a:rPr>
              <a:t> </a:t>
            </a:r>
            <a:endParaRPr lang="es-MX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8964843-A6C1-4D14-960D-C253B485B6F7}"/>
              </a:ext>
            </a:extLst>
          </p:cNvPr>
          <p:cNvCxnSpPr/>
          <p:nvPr/>
        </p:nvCxnSpPr>
        <p:spPr>
          <a:xfrm>
            <a:off x="5261115" y="1588386"/>
            <a:ext cx="0" cy="400777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C836EC7-6739-4D8F-ACEC-7CFCD476C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7" t="16601" r="18805" b="21342"/>
          <a:stretch/>
        </p:blipFill>
        <p:spPr>
          <a:xfrm>
            <a:off x="5684912" y="1802006"/>
            <a:ext cx="3037343" cy="15242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0CC7BE0-0A25-40DC-8305-5441BB807553}"/>
              </a:ext>
            </a:extLst>
          </p:cNvPr>
          <p:cNvSpPr/>
          <p:nvPr/>
        </p:nvSpPr>
        <p:spPr>
          <a:xfrm>
            <a:off x="5624045" y="761351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LO PUEDO HACER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F9D04B-3847-4ABF-9E38-02206DEC8B1D}"/>
              </a:ext>
            </a:extLst>
          </p:cNvPr>
          <p:cNvSpPr/>
          <p:nvPr/>
        </p:nvSpPr>
        <p:spPr>
          <a:xfrm>
            <a:off x="5624045" y="11059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Video “A Guardar Cada Cosa en su Lugar” </a:t>
            </a:r>
            <a:r>
              <a:rPr lang="es-MX" dirty="0">
                <a:latin typeface="Abadi" panose="020B0604020104020204" pitchFamily="34" charset="0"/>
                <a:hlinkClick r:id="rId5"/>
              </a:rPr>
              <a:t>https://www.youtube.com/watch?v=Oh7pLWFgsik</a:t>
            </a:r>
            <a:r>
              <a:rPr lang="es-MX" dirty="0">
                <a:latin typeface="Abadi" panose="020B0604020104020204" pitchFamily="34" charset="0"/>
              </a:rPr>
              <a:t>   </a:t>
            </a:r>
          </a:p>
        </p:txBody>
      </p:sp>
      <p:pic>
        <p:nvPicPr>
          <p:cNvPr id="1026" name="Picture 2" descr="Cartel para el Día de la Madre en 5 pasos | Blog Argos">
            <a:extLst>
              <a:ext uri="{FF2B5EF4-FFF2-40B4-BE49-F238E27FC236}">
                <a16:creationId xmlns:a16="http://schemas.microsoft.com/office/drawing/2014/main" id="{8920268E-25F7-4548-AFBB-8911A991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34677" y="3592274"/>
            <a:ext cx="3037344" cy="16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78BB5-B264-4C2B-9E78-B68DD556D4C8}"/>
              </a:ext>
            </a:extLst>
          </p:cNvPr>
          <p:cNvSpPr/>
          <p:nvPr/>
        </p:nvSpPr>
        <p:spPr>
          <a:xfrm>
            <a:off x="5663802" y="4060945"/>
            <a:ext cx="260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Material creativo para hacer el cartel</a:t>
            </a:r>
          </a:p>
        </p:txBody>
      </p:sp>
    </p:spTree>
    <p:extLst>
      <p:ext uri="{BB962C8B-B14F-4D97-AF65-F5344CB8AC3E}">
        <p14:creationId xmlns:p14="http://schemas.microsoft.com/office/powerpoint/2010/main" val="36173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607011-EE11-42C6-883A-3346C5DEEA51}"/>
              </a:ext>
            </a:extLst>
          </p:cNvPr>
          <p:cNvSpPr txBox="1"/>
          <p:nvPr/>
        </p:nvSpPr>
        <p:spPr>
          <a:xfrm>
            <a:off x="980660" y="622852"/>
            <a:ext cx="31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FF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851F8F3-C010-40E9-A3B1-E27695B44EEC}"/>
              </a:ext>
            </a:extLst>
          </p:cNvPr>
          <p:cNvSpPr/>
          <p:nvPr/>
        </p:nvSpPr>
        <p:spPr>
          <a:xfrm>
            <a:off x="980656" y="1347832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Activación física: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B92F81-54AA-4F9E-AD5E-8CC2805D126A}"/>
              </a:ext>
            </a:extLst>
          </p:cNvPr>
          <p:cNvSpPr/>
          <p:nvPr/>
        </p:nvSpPr>
        <p:spPr>
          <a:xfrm>
            <a:off x="967404" y="1611578"/>
            <a:ext cx="3954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Vídeo “Yoga para niños con animales” </a:t>
            </a:r>
            <a:r>
              <a:rPr lang="es-MX" dirty="0">
                <a:latin typeface="Abadi" panose="020B0604020104020204" pitchFamily="34" charset="0"/>
                <a:hlinkClick r:id="rId2"/>
              </a:rPr>
              <a:t>https://www.youtube.com/watch?v=t8748OWc1nQ&amp;t=54s</a:t>
            </a:r>
            <a:r>
              <a:rPr lang="es-MX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3EA286-B936-4501-85DB-71B59A7D9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5" t="16409" r="19022" b="21145"/>
          <a:stretch/>
        </p:blipFill>
        <p:spPr>
          <a:xfrm>
            <a:off x="926308" y="2667859"/>
            <a:ext cx="2629245" cy="1666888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18B3394-29C6-4EFF-864A-5AAA4BA781D6}"/>
              </a:ext>
            </a:extLst>
          </p:cNvPr>
          <p:cNvCxnSpPr/>
          <p:nvPr/>
        </p:nvCxnSpPr>
        <p:spPr>
          <a:xfrm>
            <a:off x="6255026" y="1571822"/>
            <a:ext cx="0" cy="400777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BA78D3B8-0E48-4D91-9A06-01634CC83072}"/>
              </a:ext>
            </a:extLst>
          </p:cNvPr>
          <p:cNvSpPr/>
          <p:nvPr/>
        </p:nvSpPr>
        <p:spPr>
          <a:xfrm>
            <a:off x="848139" y="4566942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Contaminación sonora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1E4178-D4DF-4417-A43E-524CDD061B22}"/>
              </a:ext>
            </a:extLst>
          </p:cNvPr>
          <p:cNvSpPr/>
          <p:nvPr/>
        </p:nvSpPr>
        <p:spPr>
          <a:xfrm>
            <a:off x="848139" y="4936274"/>
            <a:ext cx="4165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Video </a:t>
            </a:r>
            <a:r>
              <a:rPr lang="es-MX" dirty="0">
                <a:latin typeface="Abadi" panose="020B0604020104020204" pitchFamily="34" charset="0"/>
              </a:rPr>
              <a:t>¿Qué es la contaminación acústica y cómo detenerla?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  <a:hlinkClick r:id="rId4"/>
              </a:rPr>
              <a:t>https://www.youtube.com/watch?v=OiGBWaoW5aI</a:t>
            </a:r>
            <a:r>
              <a:rPr lang="en-US" dirty="0">
                <a:latin typeface="Abadi" panose="020B0604020104020204" pitchFamily="34" charset="0"/>
              </a:rPr>
              <a:t>  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1771E8-185B-4CD7-B919-76D74EF5E1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17" t="18383" r="19022" b="23149"/>
          <a:stretch/>
        </p:blipFill>
        <p:spPr>
          <a:xfrm>
            <a:off x="3598059" y="2667859"/>
            <a:ext cx="2517912" cy="16637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EE80C4-26B2-4AAB-8EBE-6707CD22EA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08" t="16796" r="18805" b="20566"/>
          <a:stretch/>
        </p:blipFill>
        <p:spPr>
          <a:xfrm>
            <a:off x="8362103" y="1130683"/>
            <a:ext cx="2955242" cy="147082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C34E8CD-6F8A-4B08-BD84-C14C8555A5F8}"/>
              </a:ext>
            </a:extLst>
          </p:cNvPr>
          <p:cNvSpPr/>
          <p:nvPr/>
        </p:nvSpPr>
        <p:spPr>
          <a:xfrm>
            <a:off x="6553199" y="622852"/>
            <a:ext cx="431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¿Cuántos faltan para...?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492E1B-7342-4FC0-A18B-5C84AAB181CB}"/>
              </a:ext>
            </a:extLst>
          </p:cNvPr>
          <p:cNvSpPr/>
          <p:nvPr/>
        </p:nvSpPr>
        <p:spPr>
          <a:xfrm>
            <a:off x="6255026" y="886167"/>
            <a:ext cx="2120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Video “</a:t>
            </a:r>
            <a:r>
              <a:rPr lang="pt-BR" dirty="0">
                <a:latin typeface="Abadi" panose="020B0604020104020204" pitchFamily="34" charset="0"/>
              </a:rPr>
              <a:t>Comparar e igualar </a:t>
            </a:r>
            <a:r>
              <a:rPr lang="pt-BR" dirty="0" err="1">
                <a:latin typeface="Abadi" panose="020B0604020104020204" pitchFamily="34" charset="0"/>
              </a:rPr>
              <a:t>cantidades</a:t>
            </a:r>
            <a:r>
              <a:rPr lang="pt-BR" dirty="0">
                <a:latin typeface="Abadi" panose="020B0604020104020204" pitchFamily="34" charset="0"/>
              </a:rPr>
              <a:t>, para </a:t>
            </a:r>
            <a:r>
              <a:rPr lang="pt-BR" dirty="0" err="1">
                <a:latin typeface="Abadi" panose="020B0604020104020204" pitchFamily="34" charset="0"/>
              </a:rPr>
              <a:t>niños</a:t>
            </a:r>
            <a:r>
              <a:rPr lang="pt-BR" dirty="0">
                <a:latin typeface="Abadi" panose="020B0604020104020204" pitchFamily="34" charset="0"/>
              </a:rPr>
              <a:t> pré-escolar”. </a:t>
            </a:r>
            <a:r>
              <a:rPr lang="es-MX" dirty="0">
                <a:latin typeface="Abadi" panose="020B0604020104020204" pitchFamily="34" charset="0"/>
                <a:hlinkClick r:id="rId7"/>
              </a:rPr>
              <a:t>https://www.youtube.com/watch?v=3IkqspehhPc</a:t>
            </a:r>
            <a:r>
              <a:rPr lang="es-MX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4F9D59-A06E-45EA-BFBC-07892293579E}"/>
              </a:ext>
            </a:extLst>
          </p:cNvPr>
          <p:cNvSpPr/>
          <p:nvPr/>
        </p:nvSpPr>
        <p:spPr>
          <a:xfrm>
            <a:off x="6266359" y="2874423"/>
            <a:ext cx="291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Actividad impresa o dibujada.</a:t>
            </a:r>
          </a:p>
        </p:txBody>
      </p:sp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D8FC9D7A-E74E-4DD1-AD4D-32DB0DE4A3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/>
          <a:stretch/>
        </p:blipFill>
        <p:spPr>
          <a:xfrm>
            <a:off x="6343859" y="3454493"/>
            <a:ext cx="2173533" cy="286763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9EAE6B0-ED05-4C1A-B15F-B6393EED8535}"/>
              </a:ext>
            </a:extLst>
          </p:cNvPr>
          <p:cNvSpPr/>
          <p:nvPr/>
        </p:nvSpPr>
        <p:spPr>
          <a:xfrm>
            <a:off x="8815444" y="2682248"/>
            <a:ext cx="291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Objetos para realizar ejemplos del video.</a:t>
            </a:r>
          </a:p>
        </p:txBody>
      </p:sp>
      <p:pic>
        <p:nvPicPr>
          <p:cNvPr id="2050" name="Picture 2" descr="Los sabrosos frijoles | Los frijoles | SIAPrendes, sitio infantil del SIAP,  México">
            <a:extLst>
              <a:ext uri="{FF2B5EF4-FFF2-40B4-BE49-F238E27FC236}">
                <a16:creationId xmlns:a16="http://schemas.microsoft.com/office/drawing/2014/main" id="{11B4D17F-EDF3-4B3D-9D4A-EEBD5A75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45" y="3380605"/>
            <a:ext cx="1745476" cy="11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 malo comer pastas crudas? ¿Qué pasa si uno come pasta cruda?,  Consecuencias de comer pasta cruda">
            <a:extLst>
              <a:ext uri="{FF2B5EF4-FFF2-40B4-BE49-F238E27FC236}">
                <a16:creationId xmlns:a16="http://schemas.microsoft.com/office/drawing/2014/main" id="{43EF490F-60F9-4973-8784-C084AD96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25299" r="67083" b="47465"/>
          <a:stretch/>
        </p:blipFill>
        <p:spPr bwMode="auto">
          <a:xfrm>
            <a:off x="10105673" y="4443351"/>
            <a:ext cx="1256941" cy="9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edritas | El gato en el jazmin">
            <a:extLst>
              <a:ext uri="{FF2B5EF4-FFF2-40B4-BE49-F238E27FC236}">
                <a16:creationId xmlns:a16="http://schemas.microsoft.com/office/drawing/2014/main" id="{535163F5-CADF-4E42-918E-06BD486B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12" y="4774942"/>
            <a:ext cx="1361661" cy="13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9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D1E753-FAFC-4121-8D28-0D7A250D1ACF}"/>
              </a:ext>
            </a:extLst>
          </p:cNvPr>
          <p:cNvSpPr txBox="1"/>
          <p:nvPr/>
        </p:nvSpPr>
        <p:spPr>
          <a:xfrm>
            <a:off x="980659" y="622852"/>
            <a:ext cx="4253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FF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MIÉRCOLES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248944-6C41-4344-AA47-9962FE73F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16805" r="18884" b="21217"/>
          <a:stretch/>
        </p:blipFill>
        <p:spPr>
          <a:xfrm>
            <a:off x="980659" y="3225481"/>
            <a:ext cx="3854547" cy="21242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D1E1983-C2D3-4653-8EFE-BC33F584D5CB}"/>
              </a:ext>
            </a:extLst>
          </p:cNvPr>
          <p:cNvSpPr/>
          <p:nvPr/>
        </p:nvSpPr>
        <p:spPr>
          <a:xfrm>
            <a:off x="1072674" y="1493605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Recitamos poemas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2C756E-CE95-4207-A5AC-480C924734E1}"/>
              </a:ext>
            </a:extLst>
          </p:cNvPr>
          <p:cNvSpPr/>
          <p:nvPr/>
        </p:nvSpPr>
        <p:spPr>
          <a:xfrm>
            <a:off x="1045083" y="1970333"/>
            <a:ext cx="4428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Video de</a:t>
            </a:r>
            <a:r>
              <a:rPr lang="es-MX" dirty="0"/>
              <a:t> </a:t>
            </a:r>
            <a:r>
              <a:rPr lang="es-MX" dirty="0">
                <a:latin typeface="Abadi" panose="020B0604020104020204" pitchFamily="34" charset="0"/>
              </a:rPr>
              <a:t>poesías y poemas. 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  <a:hlinkClick r:id="rId3"/>
              </a:rPr>
              <a:t>https://www.youtube.com/watch?v=HnN_PnFA8h8&amp;t=30s</a:t>
            </a:r>
            <a:r>
              <a:rPr lang="en-US" dirty="0">
                <a:latin typeface="Abadi" panose="020B0604020104020204" pitchFamily="34" charset="0"/>
              </a:rPr>
              <a:t>  </a:t>
            </a:r>
            <a:endParaRPr lang="es-MX" dirty="0">
              <a:latin typeface="Abadi" panose="020B0604020104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EE7D6D5-A21C-4095-AA31-360EAC314E58}"/>
              </a:ext>
            </a:extLst>
          </p:cNvPr>
          <p:cNvSpPr/>
          <p:nvPr/>
        </p:nvSpPr>
        <p:spPr>
          <a:xfrm>
            <a:off x="6601750" y="1493605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Lectura de comprensión.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E9ED32-8E10-4C9C-A68E-E664F2871600}"/>
              </a:ext>
            </a:extLst>
          </p:cNvPr>
          <p:cNvCxnSpPr/>
          <p:nvPr/>
        </p:nvCxnSpPr>
        <p:spPr>
          <a:xfrm>
            <a:off x="6069496" y="1493605"/>
            <a:ext cx="0" cy="400777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703F942-C8B0-4A21-B2BE-69E6DCB8D393}"/>
              </a:ext>
            </a:extLst>
          </p:cNvPr>
          <p:cNvSpPr/>
          <p:nvPr/>
        </p:nvSpPr>
        <p:spPr>
          <a:xfrm>
            <a:off x="6633409" y="1970333"/>
            <a:ext cx="442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Libro de actividades.</a:t>
            </a:r>
          </a:p>
        </p:txBody>
      </p:sp>
      <p:pic>
        <p:nvPicPr>
          <p:cNvPr id="3074" name="Picture 2" descr="EJERCICIOS DE COMPRENSIÓN LECTORA - CuentosyRecetas">
            <a:extLst>
              <a:ext uri="{FF2B5EF4-FFF2-40B4-BE49-F238E27FC236}">
                <a16:creationId xmlns:a16="http://schemas.microsoft.com/office/drawing/2014/main" id="{D4793FF5-E57E-459A-B071-98AC6860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09" y="2332076"/>
            <a:ext cx="4286382" cy="32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3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A7C96A7-EAD8-439B-ADDA-A805645080C9}"/>
              </a:ext>
            </a:extLst>
          </p:cNvPr>
          <p:cNvSpPr/>
          <p:nvPr/>
        </p:nvSpPr>
        <p:spPr>
          <a:xfrm>
            <a:off x="1298711" y="1604148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Detectives de números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331DE8-3F4E-4BBA-9AD3-6E08FF13A5EC}"/>
              </a:ext>
            </a:extLst>
          </p:cNvPr>
          <p:cNvSpPr txBox="1"/>
          <p:nvPr/>
        </p:nvSpPr>
        <p:spPr>
          <a:xfrm>
            <a:off x="980659" y="622852"/>
            <a:ext cx="4253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FF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JUEVES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F2CBF4-0362-4D9F-AE0B-42BE701A5AA7}"/>
              </a:ext>
            </a:extLst>
          </p:cNvPr>
          <p:cNvSpPr/>
          <p:nvPr/>
        </p:nvSpPr>
        <p:spPr>
          <a:xfrm>
            <a:off x="1457737" y="2015310"/>
            <a:ext cx="377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Objetos con números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17314D9-6157-4445-AEFC-954240061A52}"/>
              </a:ext>
            </a:extLst>
          </p:cNvPr>
          <p:cNvCxnSpPr/>
          <p:nvPr/>
        </p:nvCxnSpPr>
        <p:spPr>
          <a:xfrm>
            <a:off x="5658678" y="1447176"/>
            <a:ext cx="0" cy="400777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BF09B28B-E4D5-4B0F-AE6D-D4517908AF12}"/>
              </a:ext>
            </a:extLst>
          </p:cNvPr>
          <p:cNvSpPr/>
          <p:nvPr/>
        </p:nvSpPr>
        <p:spPr>
          <a:xfrm>
            <a:off x="6096000" y="91165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Encuentro mi nombre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649CCD-8962-4CF7-92FF-300774F23013}"/>
              </a:ext>
            </a:extLst>
          </p:cNvPr>
          <p:cNvSpPr/>
          <p:nvPr/>
        </p:nvSpPr>
        <p:spPr>
          <a:xfrm>
            <a:off x="5813308" y="1280982"/>
            <a:ext cx="496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Tarjetas con los nombres de miembros de su familia y el suyo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17680A-F447-4526-B0C0-48B62CBF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8" y="2057274"/>
            <a:ext cx="2889799" cy="3853065"/>
          </a:xfrm>
          <a:prstGeom prst="rect">
            <a:avLst/>
          </a:prstGeom>
        </p:spPr>
      </p:pic>
      <p:pic>
        <p:nvPicPr>
          <p:cNvPr id="11" name="Imagen 10" descr="Imagen que contiene interior, tabla, remoto, mano&#10;&#10;Descripción generada automáticamente">
            <a:extLst>
              <a:ext uri="{FF2B5EF4-FFF2-40B4-BE49-F238E27FC236}">
                <a16:creationId xmlns:a16="http://schemas.microsoft.com/office/drawing/2014/main" id="{59E0976B-CE3E-4E5F-8785-335FF737C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7566" y="1997051"/>
            <a:ext cx="2980132" cy="39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8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207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</vt:lpstr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flores</dc:creator>
  <cp:lastModifiedBy>andrea flores</cp:lastModifiedBy>
  <cp:revision>8</cp:revision>
  <dcterms:created xsi:type="dcterms:W3CDTF">2021-05-16T02:03:03Z</dcterms:created>
  <dcterms:modified xsi:type="dcterms:W3CDTF">2021-05-16T03:25:07Z</dcterms:modified>
</cp:coreProperties>
</file>