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0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9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5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33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9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67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27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81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4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49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60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3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Ve1Qp1KW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72lmaGiKp7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06332" y="1289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68828" y="2134885"/>
            <a:ext cx="7654344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u="sng" dirty="0">
                <a:solidFill>
                  <a:srgbClr val="000000"/>
                </a:solidFill>
                <a:latin typeface="Lucida Handwriting" panose="03010101010101010101" pitchFamily="66" charset="0"/>
              </a:rPr>
              <a:t>Materiales de práctica Jardín de Niños </a:t>
            </a:r>
            <a:r>
              <a:rPr lang="es-MX" u="sng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Gpe</a:t>
            </a:r>
            <a:r>
              <a:rPr lang="es-MX" u="sng" dirty="0">
                <a:solidFill>
                  <a:srgbClr val="000000"/>
                </a:solidFill>
                <a:latin typeface="Lucida Handwriting" panose="03010101010101010101" pitchFamily="66" charset="0"/>
              </a:rPr>
              <a:t> González Ortiz </a:t>
            </a:r>
          </a:p>
          <a:p>
            <a:pPr algn="ctr">
              <a:spcBef>
                <a:spcPts val="1000"/>
              </a:spcBef>
            </a:pP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Docente: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Dolores Patricia Segovia Gómez </a:t>
            </a:r>
          </a:p>
          <a:p>
            <a:pPr algn="ctr">
              <a:spcBef>
                <a:spcPts val="1000"/>
              </a:spcBef>
            </a:pP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Materia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: Trabajo docente y proyectos de mejora escolar </a:t>
            </a:r>
            <a:endParaRPr lang="es-MX" b="0" dirty="0">
              <a:effectLst/>
              <a:latin typeface="Century Gothic" panose="020B0502020202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Presentado por: Corina Beltrán García #2</a:t>
            </a:r>
          </a:p>
          <a:p>
            <a:pPr algn="ctr">
              <a:spcBef>
                <a:spcPts val="1000"/>
              </a:spcBef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3° “A” </a:t>
            </a:r>
          </a:p>
          <a:p>
            <a:pPr algn="r">
              <a:spcBef>
                <a:spcPts val="1000"/>
              </a:spcBef>
            </a:pPr>
            <a:endParaRPr lang="es-MX" dirty="0"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Saltillo, Coahuila a 14 de Mayo de 2021</a:t>
            </a:r>
            <a:endParaRPr lang="es-MX" b="0" dirty="0">
              <a:effectLst/>
              <a:latin typeface="Century Gothic" panose="020B0502020202020204" pitchFamily="34" charset="0"/>
            </a:endParaRP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21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93453" y="148309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MATERIAL DE VIDEOS PARA ENVIAR POR MEDIO DE LA PLATAFORMA DE WHATSAPP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93453" y="2345874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“Hábitos de higiene”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https://youtu.be/U5Ve1Qp1KWk</a:t>
            </a:r>
            <a:endParaRPr lang="es-MX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</a:rPr>
              <a:t>Cuidado del medio ambiente. Video: </a:t>
            </a:r>
            <a:r>
              <a:rPr lang="es-MX" dirty="0">
                <a:latin typeface="Century Gothic" panose="020B0502020202020204" pitchFamily="34" charset="0"/>
                <a:hlinkClick r:id="rId4"/>
              </a:rPr>
              <a:t>https://youtu.be/72lmaGiKp7s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4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673" t="31633" r="28151" b="7242"/>
          <a:stretch/>
        </p:blipFill>
        <p:spPr>
          <a:xfrm>
            <a:off x="4456090" y="1257404"/>
            <a:ext cx="6303204" cy="43796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51866A-5BD1-4ADF-B999-CD4B074D6407}"/>
              </a:ext>
            </a:extLst>
          </p:cNvPr>
          <p:cNvSpPr txBox="1"/>
          <p:nvPr/>
        </p:nvSpPr>
        <p:spPr>
          <a:xfrm>
            <a:off x="1709190" y="2413337"/>
            <a:ext cx="314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1 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CUIDADO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PERSONAL </a:t>
            </a:r>
          </a:p>
        </p:txBody>
      </p:sp>
    </p:spTree>
    <p:extLst>
      <p:ext uri="{BB962C8B-B14F-4D97-AF65-F5344CB8AC3E}">
        <p14:creationId xmlns:p14="http://schemas.microsoft.com/office/powerpoint/2010/main" val="15097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D7410E-5D72-4226-B3AC-4A593491B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4" t="22974" r="13667" b="5846"/>
          <a:stretch/>
        </p:blipFill>
        <p:spPr>
          <a:xfrm rot="5400000">
            <a:off x="5684639" y="700520"/>
            <a:ext cx="4924009" cy="5420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51866A-5BD1-4ADF-B999-CD4B074D6407}"/>
              </a:ext>
            </a:extLst>
          </p:cNvPr>
          <p:cNvSpPr txBox="1"/>
          <p:nvPr/>
        </p:nvSpPr>
        <p:spPr>
          <a:xfrm>
            <a:off x="3152185" y="2183493"/>
            <a:ext cx="1999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2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CUIDADO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DEL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MEDIO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AMBIENTE</a:t>
            </a:r>
          </a:p>
        </p:txBody>
      </p:sp>
    </p:spTree>
    <p:extLst>
      <p:ext uri="{BB962C8B-B14F-4D97-AF65-F5344CB8AC3E}">
        <p14:creationId xmlns:p14="http://schemas.microsoft.com/office/powerpoint/2010/main" val="53108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60620" y="2505670"/>
            <a:ext cx="1906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3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PENSAMIENTO MATEMATICO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967FA3-E0C6-413A-A4CF-7D801B9F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4" r="4889" b="5568"/>
          <a:stretch/>
        </p:blipFill>
        <p:spPr>
          <a:xfrm>
            <a:off x="4262907" y="1195556"/>
            <a:ext cx="6529590" cy="42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39413" y="2564922"/>
            <a:ext cx="2163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4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PENSAMIENTO MATEMATICO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7C55BC-D336-47FF-9ECB-852414154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7" t="22051" r="30694" b="5847"/>
          <a:stretch/>
        </p:blipFill>
        <p:spPr>
          <a:xfrm>
            <a:off x="5493143" y="988441"/>
            <a:ext cx="4797075" cy="48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22999" y="2925530"/>
            <a:ext cx="1781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5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POEMAS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45918C1C-136C-41DB-911E-C30E12BF8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2492"/>
          <a:stretch/>
        </p:blipFill>
        <p:spPr>
          <a:xfrm>
            <a:off x="4404576" y="1374435"/>
            <a:ext cx="6130343" cy="42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>
            <a:off x="4417454" y="1228847"/>
            <a:ext cx="6080069" cy="440030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73499" y="2696879"/>
            <a:ext cx="2150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6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IDENTIFICANDO 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NUMEROS </a:t>
            </a:r>
          </a:p>
        </p:txBody>
      </p:sp>
    </p:spTree>
    <p:extLst>
      <p:ext uri="{BB962C8B-B14F-4D97-AF65-F5344CB8AC3E}">
        <p14:creationId xmlns:p14="http://schemas.microsoft.com/office/powerpoint/2010/main" val="286765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87567" y="4979587"/>
            <a:ext cx="275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ANEXO 7</a:t>
            </a:r>
          </a:p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NOMBRES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7796ADD-C588-4756-B4F2-46BF5651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096022"/>
            <a:ext cx="2575774" cy="3667146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AAE33313-906D-4BCD-967F-22FD546C2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4" y="1096022"/>
            <a:ext cx="2555538" cy="3667146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82842C0-C2EC-4E46-A102-57D75EFDF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82" y="1096023"/>
            <a:ext cx="2518439" cy="3667146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1CAAD724-3F99-42AC-A20A-9B4B53EED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" y="265025"/>
            <a:ext cx="2588502" cy="36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125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Century Gothic</vt:lpstr>
      <vt:lpstr>Lucida Handwriting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CORINA BELTRAN GARCIA</cp:lastModifiedBy>
  <cp:revision>5</cp:revision>
  <dcterms:created xsi:type="dcterms:W3CDTF">2021-05-14T17:32:20Z</dcterms:created>
  <dcterms:modified xsi:type="dcterms:W3CDTF">2021-05-14T20:52:40Z</dcterms:modified>
</cp:coreProperties>
</file>