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5119350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012"/>
    <a:srgbClr val="A6D86E"/>
    <a:srgbClr val="F347D2"/>
    <a:srgbClr val="D15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42" d="100"/>
          <a:sy n="42" d="100"/>
        </p:scale>
        <p:origin x="564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590794"/>
            <a:ext cx="12851448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105389"/>
            <a:ext cx="11339513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8035" indent="0" algn="ctr">
              <a:buNone/>
              <a:defRPr sz="2835"/>
            </a:lvl2pPr>
            <a:lvl3pPr marL="1296071" indent="0" algn="ctr">
              <a:buNone/>
              <a:defRPr sz="2551"/>
            </a:lvl3pPr>
            <a:lvl4pPr marL="1944106" indent="0" algn="ctr">
              <a:buNone/>
              <a:defRPr sz="2268"/>
            </a:lvl4pPr>
            <a:lvl5pPr marL="2592141" indent="0" algn="ctr">
              <a:buNone/>
              <a:defRPr sz="2268"/>
            </a:lvl5pPr>
            <a:lvl6pPr marL="3240176" indent="0" algn="ctr">
              <a:buNone/>
              <a:defRPr sz="2268"/>
            </a:lvl6pPr>
            <a:lvl7pPr marL="3888212" indent="0" algn="ctr">
              <a:buNone/>
              <a:defRPr sz="2268"/>
            </a:lvl7pPr>
            <a:lvl8pPr marL="4536247" indent="0" algn="ctr">
              <a:buNone/>
              <a:defRPr sz="2268"/>
            </a:lvl8pPr>
            <a:lvl9pPr marL="5184282" indent="0" algn="ctr">
              <a:buNone/>
              <a:defRPr sz="226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61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27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17514"/>
            <a:ext cx="3260110" cy="823747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17514"/>
            <a:ext cx="9591338" cy="823747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28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68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423318"/>
            <a:ext cx="13040439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6504929"/>
            <a:ext cx="13040439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/>
                </a:solidFill>
              </a:defRPr>
            </a:lvl1pPr>
            <a:lvl2pPr marL="64803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50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587570"/>
            <a:ext cx="6425724" cy="61674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587570"/>
            <a:ext cx="6425724" cy="61674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4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17516"/>
            <a:ext cx="13040439" cy="18788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382815"/>
            <a:ext cx="639619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8035" indent="0">
              <a:buNone/>
              <a:defRPr sz="2835" b="1"/>
            </a:lvl2pPr>
            <a:lvl3pPr marL="1296071" indent="0">
              <a:buNone/>
              <a:defRPr sz="2551" b="1"/>
            </a:lvl3pPr>
            <a:lvl4pPr marL="1944106" indent="0">
              <a:buNone/>
              <a:defRPr sz="2268" b="1"/>
            </a:lvl4pPr>
            <a:lvl5pPr marL="2592141" indent="0">
              <a:buNone/>
              <a:defRPr sz="2268" b="1"/>
            </a:lvl5pPr>
            <a:lvl6pPr marL="3240176" indent="0">
              <a:buNone/>
              <a:defRPr sz="2268" b="1"/>
            </a:lvl6pPr>
            <a:lvl7pPr marL="3888212" indent="0">
              <a:buNone/>
              <a:defRPr sz="2268" b="1"/>
            </a:lvl7pPr>
            <a:lvl8pPr marL="4536247" indent="0">
              <a:buNone/>
              <a:defRPr sz="2268" b="1"/>
            </a:lvl8pPr>
            <a:lvl9pPr marL="5184282" indent="0">
              <a:buNone/>
              <a:defRPr sz="226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550596"/>
            <a:ext cx="6396193" cy="522239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382815"/>
            <a:ext cx="642769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8035" indent="0">
              <a:buNone/>
              <a:defRPr sz="2835" b="1"/>
            </a:lvl2pPr>
            <a:lvl3pPr marL="1296071" indent="0">
              <a:buNone/>
              <a:defRPr sz="2551" b="1"/>
            </a:lvl3pPr>
            <a:lvl4pPr marL="1944106" indent="0">
              <a:buNone/>
              <a:defRPr sz="2268" b="1"/>
            </a:lvl4pPr>
            <a:lvl5pPr marL="2592141" indent="0">
              <a:buNone/>
              <a:defRPr sz="2268" b="1"/>
            </a:lvl5pPr>
            <a:lvl6pPr marL="3240176" indent="0">
              <a:buNone/>
              <a:defRPr sz="2268" b="1"/>
            </a:lvl6pPr>
            <a:lvl7pPr marL="3888212" indent="0">
              <a:buNone/>
              <a:defRPr sz="2268" b="1"/>
            </a:lvl7pPr>
            <a:lvl8pPr marL="4536247" indent="0">
              <a:buNone/>
              <a:defRPr sz="2268" b="1"/>
            </a:lvl8pPr>
            <a:lvl9pPr marL="5184282" indent="0">
              <a:buNone/>
              <a:defRPr sz="226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550596"/>
            <a:ext cx="6427693" cy="522239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45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98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33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48018"/>
            <a:ext cx="4876384" cy="2268061"/>
          </a:xfrm>
        </p:spPr>
        <p:txBody>
          <a:bodyPr anchor="b"/>
          <a:lstStyle>
            <a:lvl1pPr>
              <a:defRPr sz="453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399540"/>
            <a:ext cx="7654171" cy="6907687"/>
          </a:xfrm>
        </p:spPr>
        <p:txBody>
          <a:bodyPr/>
          <a:lstStyle>
            <a:lvl1pPr>
              <a:defRPr sz="4536"/>
            </a:lvl1pPr>
            <a:lvl2pPr>
              <a:defRPr sz="3969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916079"/>
            <a:ext cx="4876384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8035" indent="0">
              <a:buNone/>
              <a:defRPr sz="1984"/>
            </a:lvl2pPr>
            <a:lvl3pPr marL="1296071" indent="0">
              <a:buNone/>
              <a:defRPr sz="1701"/>
            </a:lvl3pPr>
            <a:lvl4pPr marL="1944106" indent="0">
              <a:buNone/>
              <a:defRPr sz="1417"/>
            </a:lvl4pPr>
            <a:lvl5pPr marL="2592141" indent="0">
              <a:buNone/>
              <a:defRPr sz="1417"/>
            </a:lvl5pPr>
            <a:lvl6pPr marL="3240176" indent="0">
              <a:buNone/>
              <a:defRPr sz="1417"/>
            </a:lvl6pPr>
            <a:lvl7pPr marL="3888212" indent="0">
              <a:buNone/>
              <a:defRPr sz="1417"/>
            </a:lvl7pPr>
            <a:lvl8pPr marL="4536247" indent="0">
              <a:buNone/>
              <a:defRPr sz="1417"/>
            </a:lvl8pPr>
            <a:lvl9pPr marL="5184282" indent="0">
              <a:buNone/>
              <a:defRPr sz="141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2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48018"/>
            <a:ext cx="4876384" cy="2268061"/>
          </a:xfrm>
        </p:spPr>
        <p:txBody>
          <a:bodyPr anchor="b"/>
          <a:lstStyle>
            <a:lvl1pPr>
              <a:defRPr sz="453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399540"/>
            <a:ext cx="7654171" cy="6907687"/>
          </a:xfrm>
        </p:spPr>
        <p:txBody>
          <a:bodyPr anchor="t"/>
          <a:lstStyle>
            <a:lvl1pPr marL="0" indent="0">
              <a:buNone/>
              <a:defRPr sz="4536"/>
            </a:lvl1pPr>
            <a:lvl2pPr marL="648035" indent="0">
              <a:buNone/>
              <a:defRPr sz="3969"/>
            </a:lvl2pPr>
            <a:lvl3pPr marL="1296071" indent="0">
              <a:buNone/>
              <a:defRPr sz="3402"/>
            </a:lvl3pPr>
            <a:lvl4pPr marL="1944106" indent="0">
              <a:buNone/>
              <a:defRPr sz="2835"/>
            </a:lvl4pPr>
            <a:lvl5pPr marL="2592141" indent="0">
              <a:buNone/>
              <a:defRPr sz="2835"/>
            </a:lvl5pPr>
            <a:lvl6pPr marL="3240176" indent="0">
              <a:buNone/>
              <a:defRPr sz="2835"/>
            </a:lvl6pPr>
            <a:lvl7pPr marL="3888212" indent="0">
              <a:buNone/>
              <a:defRPr sz="2835"/>
            </a:lvl7pPr>
            <a:lvl8pPr marL="4536247" indent="0">
              <a:buNone/>
              <a:defRPr sz="2835"/>
            </a:lvl8pPr>
            <a:lvl9pPr marL="5184282" indent="0">
              <a:buNone/>
              <a:defRPr sz="283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916079"/>
            <a:ext cx="4876384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8035" indent="0">
              <a:buNone/>
              <a:defRPr sz="1984"/>
            </a:lvl2pPr>
            <a:lvl3pPr marL="1296071" indent="0">
              <a:buNone/>
              <a:defRPr sz="1701"/>
            </a:lvl3pPr>
            <a:lvl4pPr marL="1944106" indent="0">
              <a:buNone/>
              <a:defRPr sz="1417"/>
            </a:lvl4pPr>
            <a:lvl5pPr marL="2592141" indent="0">
              <a:buNone/>
              <a:defRPr sz="1417"/>
            </a:lvl5pPr>
            <a:lvl6pPr marL="3240176" indent="0">
              <a:buNone/>
              <a:defRPr sz="1417"/>
            </a:lvl6pPr>
            <a:lvl7pPr marL="3888212" indent="0">
              <a:buNone/>
              <a:defRPr sz="1417"/>
            </a:lvl7pPr>
            <a:lvl8pPr marL="4536247" indent="0">
              <a:buNone/>
              <a:defRPr sz="1417"/>
            </a:lvl8pPr>
            <a:lvl9pPr marL="5184282" indent="0">
              <a:buNone/>
              <a:defRPr sz="141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79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17516"/>
            <a:ext cx="13040439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587570"/>
            <a:ext cx="13040439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009246"/>
            <a:ext cx="3401854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AFC1D-EBE4-4625-AD78-B7330905956A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009246"/>
            <a:ext cx="5102781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009246"/>
            <a:ext cx="3401854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2142-73AE-41C8-8AAA-E44B94AF7E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90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96071" rtl="0" eaLnBrk="1" latinLnBrk="0" hangingPunct="1">
        <a:lnSpc>
          <a:spcPct val="90000"/>
        </a:lnSpc>
        <a:spcBef>
          <a:spcPct val="0"/>
        </a:spcBef>
        <a:buNone/>
        <a:defRPr sz="62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18" indent="-324018" algn="l" defTabSz="1296071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1pPr>
      <a:lvl2pPr marL="97205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gZOyzA5zaA" TargetMode="External"/><Relationship Id="rId13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hyperlink" Target="https://youtu.be/F23CWMOZHYA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TnHZwILk04Y" TargetMode="External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14C5B82-ECBD-4223-9249-2CE771A42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45" b="89977" l="5051" r="46248">
                        <a14:foregroundMark x1="15873" y1="14631" x2="21356" y2="11636"/>
                        <a14:foregroundMark x1="21356" y1="11636" x2="27994" y2="12442"/>
                        <a14:foregroundMark x1="27994" y1="12442" x2="31385" y2="14631"/>
                        <a14:foregroundMark x1="16450" y1="7028" x2="21573" y2="5760"/>
                        <a14:foregroundMark x1="21573" y1="5760" x2="30159" y2="6106"/>
                        <a14:foregroundMark x1="45960" y1="43203" x2="46248" y2="36060"/>
                      </a14:backgroundRemoval>
                    </a14:imgEffect>
                  </a14:imgLayer>
                </a14:imgProps>
              </a:ext>
            </a:extLst>
          </a:blip>
          <a:srcRect r="49007"/>
          <a:stretch/>
        </p:blipFill>
        <p:spPr>
          <a:xfrm>
            <a:off x="-246204" y="32098"/>
            <a:ext cx="2149572" cy="2639976"/>
          </a:xfrm>
          <a:prstGeom prst="rect">
            <a:avLst/>
          </a:prstGeom>
        </p:spPr>
      </p:pic>
      <p:pic>
        <p:nvPicPr>
          <p:cNvPr id="1026" name="Picture 2" descr="Detective contenido investigador privado, espias s, presentación, detective,  dibujos animados png | PNGWing">
            <a:extLst>
              <a:ext uri="{FF2B5EF4-FFF2-40B4-BE49-F238E27FC236}">
                <a16:creationId xmlns:a16="http://schemas.microsoft.com/office/drawing/2014/main" id="{8408C065-DE0E-4F7B-B96E-E6585AC4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71" b="98673" l="6389" r="92222">
                        <a14:foregroundMark x1="32500" y1="19690" x2="46389" y2="15265"/>
                        <a14:foregroundMark x1="46389" y1="15265" x2="37222" y2="9292"/>
                        <a14:foregroundMark x1="11389" y1="47345" x2="6389" y2="41372"/>
                        <a14:foregroundMark x1="8056" y1="43363" x2="13056" y2="43363"/>
                        <a14:foregroundMark x1="30833" y1="92257" x2="36389" y2="96239"/>
                        <a14:foregroundMark x1="65556" y1="98673" x2="46111" y2="87168"/>
                        <a14:foregroundMark x1="92222" y1="56858" x2="92222" y2="49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710" y="0"/>
            <a:ext cx="1928113" cy="242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CEC46BE3-ADBF-4F08-A588-0B485CE7D4B5}"/>
              </a:ext>
            </a:extLst>
          </p:cNvPr>
          <p:cNvSpPr txBox="1">
            <a:spLocks/>
          </p:cNvSpPr>
          <p:nvPr/>
        </p:nvSpPr>
        <p:spPr>
          <a:xfrm>
            <a:off x="865541" y="369783"/>
            <a:ext cx="13388265" cy="13808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12960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Jardín de niños Elia Emma Badillo Mendoza T.M</a:t>
            </a:r>
            <a:br>
              <a:rPr lang="es-ES_tradnl" sz="3472" dirty="0">
                <a:latin typeface="Bookman Old Style" panose="02050604050505020204" pitchFamily="18" charset="0"/>
              </a:rPr>
            </a:br>
            <a:r>
              <a:rPr lang="es-ES_tradnl" sz="3348" u="sng" dirty="0">
                <a:solidFill>
                  <a:srgbClr val="00B050"/>
                </a:solidFill>
                <a:latin typeface="Bookman Old Style" panose="02050604050505020204" pitchFamily="18" charset="0"/>
              </a:rPr>
              <a:t>17 al 21 de mayo 2021.</a:t>
            </a:r>
            <a:br>
              <a:rPr lang="es-ES_tradnl" sz="3348" u="sng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endParaRPr lang="es-ES" sz="3472" u="sng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9E4DC8-E95C-4383-8FBA-61C85045EF1F}"/>
              </a:ext>
            </a:extLst>
          </p:cNvPr>
          <p:cNvSpPr txBox="1"/>
          <p:nvPr/>
        </p:nvSpPr>
        <p:spPr>
          <a:xfrm>
            <a:off x="828582" y="1433288"/>
            <a:ext cx="13717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 en formación: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Lizbeth Horta Almaguer.          </a:t>
            </a:r>
            <a:r>
              <a:rPr lang="es-ES_tradnl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 titular: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Miriam Alvarado Alemán.</a:t>
            </a:r>
          </a:p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 2º B</a:t>
            </a:r>
            <a:endParaRPr lang="es-E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8">
            <a:extLst>
              <a:ext uri="{FF2B5EF4-FFF2-40B4-BE49-F238E27FC236}">
                <a16:creationId xmlns:a16="http://schemas.microsoft.com/office/drawing/2014/main" id="{D053B238-76A9-44AC-B831-300790FC0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59938"/>
              </p:ext>
            </p:extLst>
          </p:nvPr>
        </p:nvGraphicFramePr>
        <p:xfrm>
          <a:off x="1216988" y="2391066"/>
          <a:ext cx="13090024" cy="5530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2506">
                  <a:extLst>
                    <a:ext uri="{9D8B030D-6E8A-4147-A177-3AD203B41FA5}">
                      <a16:colId xmlns:a16="http://schemas.microsoft.com/office/drawing/2014/main" val="3235025406"/>
                    </a:ext>
                  </a:extLst>
                </a:gridCol>
                <a:gridCol w="3272506">
                  <a:extLst>
                    <a:ext uri="{9D8B030D-6E8A-4147-A177-3AD203B41FA5}">
                      <a16:colId xmlns:a16="http://schemas.microsoft.com/office/drawing/2014/main" val="3934249254"/>
                    </a:ext>
                  </a:extLst>
                </a:gridCol>
                <a:gridCol w="3272506">
                  <a:extLst>
                    <a:ext uri="{9D8B030D-6E8A-4147-A177-3AD203B41FA5}">
                      <a16:colId xmlns:a16="http://schemas.microsoft.com/office/drawing/2014/main" val="1423013078"/>
                    </a:ext>
                  </a:extLst>
                </a:gridCol>
                <a:gridCol w="3272506">
                  <a:extLst>
                    <a:ext uri="{9D8B030D-6E8A-4147-A177-3AD203B41FA5}">
                      <a16:colId xmlns:a16="http://schemas.microsoft.com/office/drawing/2014/main" val="2677126158"/>
                    </a:ext>
                  </a:extLst>
                </a:gridCol>
              </a:tblGrid>
              <a:tr h="744866"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 10</a:t>
                      </a:r>
                      <a:endParaRPr lang="es-E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47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 11</a:t>
                      </a:r>
                      <a:endParaRPr lang="es-E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Miércoles 12</a:t>
                      </a:r>
                      <a:endParaRPr lang="es-E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 13</a:t>
                      </a:r>
                      <a:endParaRPr lang="es-E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20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800443"/>
                  </a:ext>
                </a:extLst>
              </a:tr>
              <a:tr h="4639296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Cuidemos nuestra salud y cuerpo .</a:t>
                      </a:r>
                    </a:p>
                    <a:p>
                      <a:pPr algn="ctr"/>
                      <a:endParaRPr lang="es-ES_tradnl" sz="1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4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Cuestionar al niño/a ¿Por qué es importante cuidar nuestra salud? ¿Qué haces para cuidarla? ¿Qué pasaría si no la cuidas?.</a:t>
                      </a:r>
                    </a:p>
                    <a:p>
                      <a:pPr algn="just"/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 los videos “Los hábitos de higiene” </a:t>
                      </a:r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https://youtu.be/TnHZwILk04Y</a:t>
                      </a:r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https://youtu.be/F23CWMOZHYA</a:t>
                      </a:r>
                      <a:endParaRPr lang="es-ES" sz="1400" b="0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comenta: ¿Qué hace el niño para cuidar de su salud? ¿Realizas algunas acciones parecidas? ¿Las realizas solo o con ayuda de tus padres?</a:t>
                      </a:r>
                    </a:p>
                    <a:p>
                      <a:pPr algn="just"/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 y recorta  las imágenes del (anexo 1), toma una hoja y divídela en dos con una línea del lado izquierdo coloca las imágenes del cuidado de la salud y del lado derecho las de cuidado de pertenencias.</a:t>
                      </a:r>
                    </a:p>
                    <a:p>
                      <a:pPr algn="just"/>
                      <a:endParaRPr lang="es-ES" sz="1400" b="0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200" b="1" i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 una foto a tu trabajo y súbela a la galería de Facebook.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Guardemos silencio.</a:t>
                      </a:r>
                    </a:p>
                    <a:p>
                      <a:pPr algn="ctr"/>
                      <a:endParaRPr lang="es-ES_tradnl" sz="16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Cuestionar al niño/a la importancia de cuidar el planeta y  responde lo siguiente.</a:t>
                      </a:r>
                    </a:p>
                    <a:p>
                      <a:pPr algn="just"/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¿Sabes lo que es la contaminación? ¿Qué es? ¿A quiénes afectan? ¿Crees que puede dañar tu salud?</a:t>
                      </a:r>
                    </a:p>
                    <a:p>
                      <a:pPr algn="just"/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 con tus familiares investiga que es la contaminación acústica.</a:t>
                      </a:r>
                    </a:p>
                    <a:p>
                      <a:pPr algn="just"/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 un cartel con ayuda de imágenes o dibujos con las acciones que debes evitar para ayudar a disminuir la contaminación acústica. </a:t>
                      </a:r>
                    </a:p>
                    <a:p>
                      <a:pPr algn="just"/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Graba un video exponiendo tu cartel y súbelo a  tu galería de Facebook.</a:t>
                      </a:r>
                    </a:p>
                    <a:p>
                      <a:pPr algn="just"/>
                      <a:endParaRPr lang="es-ES" sz="1200" b="0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b="0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200" b="1" i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 un video a tu trabajo y súbela a la galería de Facebook.</a:t>
                      </a:r>
                    </a:p>
                    <a:p>
                      <a:pPr algn="just"/>
                      <a:endParaRPr lang="es-ES" sz="14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Shakespeare.</a:t>
                      </a:r>
                    </a:p>
                    <a:p>
                      <a:pPr algn="just"/>
                      <a:endParaRPr lang="es-ES_tradnl" sz="16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_tradnl" sz="14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Cuestiona a</a:t>
                      </a:r>
                      <a:r>
                        <a:rPr lang="es-ES" sz="14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tus familiares lo siguiente: ¿Conoces los poemas? ¿Has escuchado alguno? ¿Cuál? ¿Te gustan? ¿Por qué?</a:t>
                      </a:r>
                    </a:p>
                    <a:p>
                      <a:pPr algn="l"/>
                      <a:r>
                        <a:rPr lang="es-ES" sz="14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 con atención el siguiente v video ¿Qué es un poema? Y ¿Qué es una rima? </a:t>
                      </a:r>
                      <a:r>
                        <a:rPr lang="es-ES" sz="1400" b="0" u="none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https://youtu.be/TgZOyzA5zaA</a:t>
                      </a:r>
                      <a:endParaRPr lang="es-ES" sz="14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4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Posteriormente comenta con tu familia lo siguiente: ¿Qué es un poema? ¿Qué es una rima? ¿Qué función tiene en el poema? ¿Es importante que rimen?</a:t>
                      </a:r>
                    </a:p>
                    <a:p>
                      <a:pPr algn="just"/>
                      <a:r>
                        <a:rPr lang="es-ES" sz="14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 un poema corto y graba un pequeño video recitándolo. </a:t>
                      </a:r>
                    </a:p>
                    <a:p>
                      <a:pPr algn="just"/>
                      <a:endParaRPr lang="es-ES" sz="14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12960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 un video y súbelo a la galería de Facebook.</a:t>
                      </a:r>
                    </a:p>
                    <a:p>
                      <a:pPr algn="just"/>
                      <a:endParaRPr lang="es-ES" sz="14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Detectives de números.</a:t>
                      </a:r>
                    </a:p>
                    <a:p>
                      <a:pPr algn="just"/>
                      <a:endParaRPr lang="es-ES" sz="14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4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 con tu familiares los siguiente ¿para qué crees que nos sirven los números? ¿pueden tener distintas funciones? ¿Cuáles? ¿Dónde los podemos observar?</a:t>
                      </a:r>
                    </a:p>
                    <a:p>
                      <a:pPr algn="just"/>
                      <a:r>
                        <a:rPr lang="es-ES" sz="14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Busca números a tu alrededor e identifica su función, Observa la imagen del (Anexo 2) y encierra con un color todos los números que encuentres.</a:t>
                      </a:r>
                    </a:p>
                    <a:p>
                      <a:pPr algn="just"/>
                      <a:r>
                        <a:rPr lang="es-ES" sz="14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Finalmente, con ayuda de tu familia llena la siguiente ficha de identificación, usando el (anexo 3) y representa con un numero lo que se te pide.</a:t>
                      </a:r>
                    </a:p>
                    <a:p>
                      <a:pPr algn="just"/>
                      <a:endParaRPr lang="es-ES" sz="1400" b="0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4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S" sz="1200" b="1" i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oma una foto a tu trabajo y súbela a la galería de Facebook.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93506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CC36F47-E630-408F-997E-B59B86EF61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13705372" y="7241693"/>
            <a:ext cx="601640" cy="72177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57CBFE9-F547-4541-90C6-DCA803038C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9324" y1="72515" x2="49324" y2="39181"/>
                        <a14:foregroundMark x1="41216" y1="73684" x2="39189" y2="27485"/>
                        <a14:foregroundMark x1="56757" y1="73684" x2="61149" y2="38012"/>
                        <a14:foregroundMark x1="49324" y1="36257" x2="54392" y2="31579"/>
                        <a14:foregroundMark x1="51014" y1="18713" x2="62838" y2="45029"/>
                        <a14:foregroundMark x1="62838" y1="45029" x2="52365" y2="69006"/>
                        <a14:foregroundMark x1="52365" y1="69006" x2="45270" y2="549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95" y="7385289"/>
            <a:ext cx="1022020" cy="5904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EB07C7D-889C-478A-82A8-652B14F579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696" y="7379909"/>
            <a:ext cx="1024217" cy="59136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495EF7B-7EDB-452C-884B-DA368AF8CD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3837" y="7005131"/>
            <a:ext cx="768163" cy="914479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77F62D5-DF0C-42BD-96AA-F06F56051ED9}"/>
              </a:ext>
            </a:extLst>
          </p:cNvPr>
          <p:cNvSpPr txBox="1"/>
          <p:nvPr/>
        </p:nvSpPr>
        <p:spPr>
          <a:xfrm>
            <a:off x="85827" y="8102919"/>
            <a:ext cx="149476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Aprendizajes Esperados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MX" sz="1400" u="sng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socioemocional: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Realiza por sí mismo acciones de cuidado personal, se hace cargo de sus pertenencias y respeta las de los demás.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Exploración y</a:t>
            </a:r>
            <a:r>
              <a:rPr lang="es-ES" sz="14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comprensión del mundo</a:t>
            </a:r>
            <a:r>
              <a:rPr lang="es-ES" sz="14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y social: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Indaga acciones que favorecen el cuidado del medioambiente.</a:t>
            </a:r>
          </a:p>
          <a:p>
            <a:pPr algn="just"/>
            <a:r>
              <a:rPr lang="es-MX" sz="14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Lenguaje y Comunicación: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Aprende poemas y los dice frente a otras personas.</a:t>
            </a:r>
          </a:p>
          <a:p>
            <a:pPr algn="just"/>
            <a:r>
              <a:rPr lang="es-MX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Pensamiento Matemático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 algunos usos de los números en la vida cotidiana y entiende qué significan.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565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F8A969-AF58-43A9-BF77-55DD82264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95" y="326663"/>
            <a:ext cx="2040659" cy="25701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41A8AF-6238-427E-A99F-96789D436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665" y="326663"/>
            <a:ext cx="2247900" cy="25701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AA4C67F-CF0E-4919-A072-CB68B1D64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62" y="230224"/>
            <a:ext cx="2981324" cy="29813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5BDFD1-6985-40A5-B923-998B8C69D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11548"/>
            <a:ext cx="3881979" cy="38819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D341B3-249B-42BC-9C79-366DD00078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664" y="3874076"/>
            <a:ext cx="3305753" cy="33057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A6C2A5-74ED-4FBE-A36F-2FCC3940C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592" y="68009"/>
            <a:ext cx="3305754" cy="33057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A769FE-7962-4E56-BBF2-8480FA0AE1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7552" y="200773"/>
            <a:ext cx="3161798" cy="36733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8EAD7B-3B2D-4CED-842D-B8E9C458E5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14880" y="3874077"/>
            <a:ext cx="2804470" cy="33057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FAB61A-6A32-4286-B856-CC48DBEA2F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6477" y="3126147"/>
            <a:ext cx="3967380" cy="39673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74725-2373-4659-BEFA-4342622ADF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9182" y="6613229"/>
            <a:ext cx="3107034" cy="310703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92F2AB6-4094-49FB-996E-B8AF2C005ECF}"/>
              </a:ext>
            </a:extLst>
          </p:cNvPr>
          <p:cNvSpPr txBox="1"/>
          <p:nvPr/>
        </p:nvSpPr>
        <p:spPr>
          <a:xfrm>
            <a:off x="563995" y="8423564"/>
            <a:ext cx="5016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latin typeface="Arial" panose="020B0604020202020204" pitchFamily="34" charset="0"/>
                <a:cs typeface="Arial" panose="020B0604020202020204" pitchFamily="34" charset="0"/>
              </a:rPr>
              <a:t>ANEXO 1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9ED070-3624-4A6A-B07B-5B3A7384404C}"/>
              </a:ext>
            </a:extLst>
          </p:cNvPr>
          <p:cNvSpPr txBox="1"/>
          <p:nvPr/>
        </p:nvSpPr>
        <p:spPr>
          <a:xfrm>
            <a:off x="-682914" y="0"/>
            <a:ext cx="5016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latin typeface="Arial" panose="020B0604020202020204" pitchFamily="34" charset="0"/>
                <a:cs typeface="Arial" panose="020B0604020202020204" pitchFamily="34" charset="0"/>
              </a:rPr>
              <a:t>ANEXO 2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A7DAEF-5AC8-47FB-826C-5CDF89BFD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82" y="1051560"/>
            <a:ext cx="15126131" cy="87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7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36E74D-035D-4066-8D5F-4347DBDC46B6}"/>
              </a:ext>
            </a:extLst>
          </p:cNvPr>
          <p:cNvSpPr txBox="1"/>
          <p:nvPr/>
        </p:nvSpPr>
        <p:spPr>
          <a:xfrm>
            <a:off x="-682914" y="0"/>
            <a:ext cx="5016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latin typeface="Arial" panose="020B0604020202020204" pitchFamily="34" charset="0"/>
                <a:cs typeface="Arial" panose="020B0604020202020204" pitchFamily="34" charset="0"/>
              </a:rPr>
              <a:t>ANEXO 3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889E827-1A80-4AF8-A0C1-57C0947DA7CE}"/>
              </a:ext>
            </a:extLst>
          </p:cNvPr>
          <p:cNvSpPr/>
          <p:nvPr/>
        </p:nvSpPr>
        <p:spPr>
          <a:xfrm>
            <a:off x="365760" y="1097280"/>
            <a:ext cx="14387830" cy="8321040"/>
          </a:xfrm>
          <a:prstGeom prst="rect">
            <a:avLst/>
          </a:prstGeom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dirty="0"/>
          </a:p>
          <a:p>
            <a:endParaRPr lang="es-ES_tradnl" sz="2800" dirty="0"/>
          </a:p>
          <a:p>
            <a:endParaRPr lang="es-ES_tradnl" sz="2800" dirty="0"/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Datos.                                                                                               Cantidad de letras. </a:t>
            </a: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Nombre:</a:t>
            </a: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Apellido paterno: </a:t>
            </a: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Apellido Materno:</a:t>
            </a: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Edad: </a:t>
            </a: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Dirección: </a:t>
            </a:r>
          </a:p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Numero de teléfono: </a:t>
            </a: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Peso: </a:t>
            </a:r>
          </a:p>
          <a:p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Estatura: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A30EBDA-4118-4AF6-A0E5-C0C52D202F89}"/>
              </a:ext>
            </a:extLst>
          </p:cNvPr>
          <p:cNvCxnSpPr>
            <a:cxnSpLocks/>
          </p:cNvCxnSpPr>
          <p:nvPr/>
        </p:nvCxnSpPr>
        <p:spPr>
          <a:xfrm>
            <a:off x="1844675" y="3017520"/>
            <a:ext cx="80079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178A2BD-15FE-48DF-B82F-9D1AEB9F5CE4}"/>
              </a:ext>
            </a:extLst>
          </p:cNvPr>
          <p:cNvCxnSpPr>
            <a:cxnSpLocks/>
          </p:cNvCxnSpPr>
          <p:nvPr/>
        </p:nvCxnSpPr>
        <p:spPr>
          <a:xfrm>
            <a:off x="3322955" y="3855720"/>
            <a:ext cx="80079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33B4648-B097-4F40-B3C2-54AAA6520045}"/>
              </a:ext>
            </a:extLst>
          </p:cNvPr>
          <p:cNvCxnSpPr>
            <a:cxnSpLocks/>
          </p:cNvCxnSpPr>
          <p:nvPr/>
        </p:nvCxnSpPr>
        <p:spPr>
          <a:xfrm>
            <a:off x="1425575" y="5570220"/>
            <a:ext cx="42437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6676946-CDBB-4945-8951-E541223CD457}"/>
              </a:ext>
            </a:extLst>
          </p:cNvPr>
          <p:cNvCxnSpPr>
            <a:cxnSpLocks/>
          </p:cNvCxnSpPr>
          <p:nvPr/>
        </p:nvCxnSpPr>
        <p:spPr>
          <a:xfrm>
            <a:off x="2126615" y="6431280"/>
            <a:ext cx="80079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8AF5EE9-5CE7-4056-A121-BF4DE57A85B0}"/>
              </a:ext>
            </a:extLst>
          </p:cNvPr>
          <p:cNvCxnSpPr>
            <a:cxnSpLocks/>
          </p:cNvCxnSpPr>
          <p:nvPr/>
        </p:nvCxnSpPr>
        <p:spPr>
          <a:xfrm>
            <a:off x="3978275" y="7277100"/>
            <a:ext cx="80079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1533ED2-ECD8-469E-8FBF-A1391EC414D7}"/>
              </a:ext>
            </a:extLst>
          </p:cNvPr>
          <p:cNvCxnSpPr>
            <a:cxnSpLocks/>
          </p:cNvCxnSpPr>
          <p:nvPr/>
        </p:nvCxnSpPr>
        <p:spPr>
          <a:xfrm>
            <a:off x="1425575" y="8168640"/>
            <a:ext cx="80079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73FD357-FD28-4C81-B6BE-833C91DCB142}"/>
              </a:ext>
            </a:extLst>
          </p:cNvPr>
          <p:cNvCxnSpPr>
            <a:cxnSpLocks/>
          </p:cNvCxnSpPr>
          <p:nvPr/>
        </p:nvCxnSpPr>
        <p:spPr>
          <a:xfrm>
            <a:off x="1844675" y="8968740"/>
            <a:ext cx="80079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02CE56-8961-4C2D-A580-38D066BFB966}"/>
              </a:ext>
            </a:extLst>
          </p:cNvPr>
          <p:cNvSpPr txBox="1"/>
          <p:nvPr/>
        </p:nvSpPr>
        <p:spPr>
          <a:xfrm>
            <a:off x="10104120" y="2026615"/>
            <a:ext cx="1150620" cy="104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63243E-B3BF-41AD-A52C-4662BE11E6CD}"/>
              </a:ext>
            </a:extLst>
          </p:cNvPr>
          <p:cNvSpPr txBox="1"/>
          <p:nvPr/>
        </p:nvSpPr>
        <p:spPr>
          <a:xfrm>
            <a:off x="11582400" y="2851927"/>
            <a:ext cx="1150620" cy="104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82A14E3-07F3-46D0-8116-8EADC86954BB}"/>
              </a:ext>
            </a:extLst>
          </p:cNvPr>
          <p:cNvSpPr txBox="1"/>
          <p:nvPr/>
        </p:nvSpPr>
        <p:spPr>
          <a:xfrm>
            <a:off x="11674476" y="4155290"/>
            <a:ext cx="1150620" cy="104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CB91189-CDFF-4D89-93DB-1C3416507E17}"/>
              </a:ext>
            </a:extLst>
          </p:cNvPr>
          <p:cNvSpPr txBox="1"/>
          <p:nvPr/>
        </p:nvSpPr>
        <p:spPr>
          <a:xfrm>
            <a:off x="5881947" y="4972953"/>
            <a:ext cx="1150620" cy="104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391B6A-576B-436D-8740-4590673E5E87}"/>
              </a:ext>
            </a:extLst>
          </p:cNvPr>
          <p:cNvSpPr txBox="1"/>
          <p:nvPr/>
        </p:nvSpPr>
        <p:spPr>
          <a:xfrm>
            <a:off x="10455593" y="5614037"/>
            <a:ext cx="1150620" cy="104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C4ED55B-32B9-429C-AD67-F9C0381FD1BF}"/>
              </a:ext>
            </a:extLst>
          </p:cNvPr>
          <p:cNvSpPr txBox="1"/>
          <p:nvPr/>
        </p:nvSpPr>
        <p:spPr>
          <a:xfrm>
            <a:off x="12219305" y="6351272"/>
            <a:ext cx="1150620" cy="104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5577334-FEFD-400D-91FD-4F6F78688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74" y="4721352"/>
            <a:ext cx="8016935" cy="609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4FCC54-FD44-4F3E-9E22-349D16EAC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095" y="7444547"/>
            <a:ext cx="1164437" cy="106079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85CC116-34AA-4F31-8A9D-974B1CAF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085" y="8244839"/>
            <a:ext cx="116443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0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630</Words>
  <Application>Microsoft Office PowerPoint</Application>
  <PresentationFormat>Personalizado</PresentationFormat>
  <Paragraphs>92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13</cp:revision>
  <dcterms:created xsi:type="dcterms:W3CDTF">2021-05-14T04:24:47Z</dcterms:created>
  <dcterms:modified xsi:type="dcterms:W3CDTF">2021-05-14T06:31:00Z</dcterms:modified>
</cp:coreProperties>
</file>