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7" r:id="rId2"/>
    <p:sldId id="312" r:id="rId3"/>
    <p:sldId id="313" r:id="rId4"/>
    <p:sldId id="314" r:id="rId5"/>
    <p:sldId id="316" r:id="rId6"/>
    <p:sldId id="315" r:id="rId7"/>
    <p:sldId id="317" r:id="rId8"/>
    <p:sldId id="318" r:id="rId9"/>
  </p:sldIdLst>
  <p:sldSz cx="9144000" cy="5143500" type="screen16x9"/>
  <p:notesSz cx="6858000" cy="9144000"/>
  <p:embeddedFontLst>
    <p:embeddedFont>
      <p:font typeface="Luckiest Guy" panose="020B0604020202020204" charset="0"/>
      <p:regular r:id="rId11"/>
    </p:embeddedFont>
    <p:embeddedFont>
      <p:font typeface="Karla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ECEBB5-5CA2-48A3-8701-483F1702101C}">
  <a:tblStyle styleId="{F5ECEBB5-5CA2-48A3-8701-483F170210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176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39488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205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gba4facb9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3" name="Google Shape;1143;gba4facb9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065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>
            <a:spLocks noGrp="1"/>
          </p:cNvSpPr>
          <p:nvPr>
            <p:ph type="title"/>
          </p:nvPr>
        </p:nvSpPr>
        <p:spPr>
          <a:xfrm>
            <a:off x="1927025" y="2601525"/>
            <a:ext cx="528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5" name="Google Shape;75;p3"/>
          <p:cNvSpPr/>
          <p:nvPr/>
        </p:nvSpPr>
        <p:spPr>
          <a:xfrm rot="10800000" flipH="1">
            <a:off x="-75725" y="-48735"/>
            <a:ext cx="2228289" cy="2049184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 flipH="1">
            <a:off x="7198006" y="3350248"/>
            <a:ext cx="1992594" cy="1832434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title" idx="2" hasCustomPrompt="1"/>
          </p:nvPr>
        </p:nvSpPr>
        <p:spPr>
          <a:xfrm>
            <a:off x="3765900" y="1430325"/>
            <a:ext cx="1612200" cy="98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3166475" y="3296550"/>
            <a:ext cx="2801700" cy="6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3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"/>
          <p:cNvSpPr/>
          <p:nvPr/>
        </p:nvSpPr>
        <p:spPr>
          <a:xfrm rot="10800000">
            <a:off x="7932451" y="11870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3"/>
          <p:cNvSpPr/>
          <p:nvPr/>
        </p:nvSpPr>
        <p:spPr>
          <a:xfrm>
            <a:off x="497058" y="125429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"/>
          <p:cNvSpPr/>
          <p:nvPr/>
        </p:nvSpPr>
        <p:spPr>
          <a:xfrm>
            <a:off x="386783" y="35700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"/>
          <p:cNvSpPr/>
          <p:nvPr/>
        </p:nvSpPr>
        <p:spPr>
          <a:xfrm>
            <a:off x="463158" y="372759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>
            <a:off x="196120" y="439712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/>
          <p:cNvSpPr/>
          <p:nvPr/>
        </p:nvSpPr>
        <p:spPr>
          <a:xfrm>
            <a:off x="1413708" y="1033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"/>
          <p:cNvSpPr/>
          <p:nvPr/>
        </p:nvSpPr>
        <p:spPr>
          <a:xfrm rot="10800000">
            <a:off x="6933695" y="498002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 rot="10800000">
            <a:off x="8083670" y="21551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"/>
          <p:cNvSpPr/>
          <p:nvPr/>
        </p:nvSpPr>
        <p:spPr>
          <a:xfrm rot="10800000">
            <a:off x="8227845" y="19111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"/>
          <p:cNvSpPr/>
          <p:nvPr/>
        </p:nvSpPr>
        <p:spPr>
          <a:xfrm rot="10800000">
            <a:off x="8666833" y="4981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"/>
          <p:cNvSpPr/>
          <p:nvPr/>
        </p:nvSpPr>
        <p:spPr>
          <a:xfrm rot="10800000">
            <a:off x="5968170" y="48805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"/>
          <p:cNvSpPr/>
          <p:nvPr/>
        </p:nvSpPr>
        <p:spPr>
          <a:xfrm rot="10800000">
            <a:off x="7725220" y="391969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"/>
          <p:cNvSpPr/>
          <p:nvPr/>
        </p:nvSpPr>
        <p:spPr>
          <a:xfrm rot="10800000">
            <a:off x="7932445" y="38693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">
    <p:bg>
      <p:bgPr>
        <a:solidFill>
          <a:schemeClr val="accent5"/>
        </a:solidFill>
        <a:effectLst/>
      </p:bgPr>
    </p:bg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9" name="Google Shape;969;p29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970" name="Google Shape;970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7" name="Google Shape;987;p29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988" name="Google Shape;988;p29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29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9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9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9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9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9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9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9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9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9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9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9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9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9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9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9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5" name="Google Shape;1005;p29"/>
          <p:cNvSpPr/>
          <p:nvPr/>
        </p:nvSpPr>
        <p:spPr>
          <a:xfrm flipH="1">
            <a:off x="5268251" y="1602905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29"/>
          <p:cNvSpPr/>
          <p:nvPr/>
        </p:nvSpPr>
        <p:spPr>
          <a:xfrm rot="10800000" flipH="1">
            <a:off x="-75725" y="-70346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5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>
            <a:spLocks noGrp="1"/>
          </p:cNvSpPr>
          <p:nvPr>
            <p:ph type="title"/>
          </p:nvPr>
        </p:nvSpPr>
        <p:spPr>
          <a:xfrm>
            <a:off x="1609850" y="420700"/>
            <a:ext cx="5915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"/>
          <p:cNvSpPr txBox="1">
            <a:spLocks noGrp="1"/>
          </p:cNvSpPr>
          <p:nvPr>
            <p:ph type="body" idx="1"/>
          </p:nvPr>
        </p:nvSpPr>
        <p:spPr>
          <a:xfrm>
            <a:off x="667200" y="1178825"/>
            <a:ext cx="7809600" cy="33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4"/>
          <p:cNvSpPr/>
          <p:nvPr/>
        </p:nvSpPr>
        <p:spPr>
          <a:xfrm>
            <a:off x="-75725" y="4165451"/>
            <a:ext cx="1106174" cy="101726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4"/>
          <p:cNvSpPr/>
          <p:nvPr/>
        </p:nvSpPr>
        <p:spPr>
          <a:xfrm rot="10800000">
            <a:off x="8133778" y="-68612"/>
            <a:ext cx="1086248" cy="99946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" name="Google Shape;102;p4"/>
          <p:cNvGrpSpPr/>
          <p:nvPr/>
        </p:nvGrpSpPr>
        <p:grpSpPr>
          <a:xfrm>
            <a:off x="34398" y="11574"/>
            <a:ext cx="3515397" cy="3534168"/>
            <a:chOff x="34399" y="11580"/>
            <a:chExt cx="4024035" cy="4045522"/>
          </a:xfrm>
        </p:grpSpPr>
        <p:sp>
          <p:nvSpPr>
            <p:cNvPr id="103" name="Google Shape;103;p4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6" name="Google Shape;126;p4"/>
          <p:cNvSpPr/>
          <p:nvPr/>
        </p:nvSpPr>
        <p:spPr>
          <a:xfrm rot="10800000">
            <a:off x="8697079" y="1030430"/>
            <a:ext cx="87416" cy="57641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" name="Google Shape;127;p4"/>
          <p:cNvGrpSpPr/>
          <p:nvPr/>
        </p:nvGrpSpPr>
        <p:grpSpPr>
          <a:xfrm>
            <a:off x="5740605" y="1760105"/>
            <a:ext cx="3345890" cy="3315845"/>
            <a:chOff x="5740605" y="1760105"/>
            <a:chExt cx="3345890" cy="3315845"/>
          </a:xfrm>
        </p:grpSpPr>
        <p:sp>
          <p:nvSpPr>
            <p:cNvPr id="128" name="Google Shape;128;p4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4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4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4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4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4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5"/>
        </a:solidFill>
        <a:effectLst/>
      </p:bgPr>
    </p:bg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"/>
          <p:cNvSpPr/>
          <p:nvPr/>
        </p:nvSpPr>
        <p:spPr>
          <a:xfrm rot="5400000">
            <a:off x="-175513" y="-29017"/>
            <a:ext cx="2495297" cy="229473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7"/>
          <p:cNvSpPr txBox="1">
            <a:spLocks noGrp="1"/>
          </p:cNvSpPr>
          <p:nvPr>
            <p:ph type="title"/>
          </p:nvPr>
        </p:nvSpPr>
        <p:spPr>
          <a:xfrm>
            <a:off x="4839150" y="307750"/>
            <a:ext cx="3276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7"/>
          <p:cNvSpPr/>
          <p:nvPr/>
        </p:nvSpPr>
        <p:spPr>
          <a:xfrm>
            <a:off x="-75725" y="968125"/>
            <a:ext cx="4639897" cy="4266953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7"/>
          <p:cNvSpPr txBox="1">
            <a:spLocks noGrp="1"/>
          </p:cNvSpPr>
          <p:nvPr>
            <p:ph type="subTitle" idx="1"/>
          </p:nvPr>
        </p:nvSpPr>
        <p:spPr>
          <a:xfrm>
            <a:off x="4839150" y="1142400"/>
            <a:ext cx="3276600" cy="28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239" name="Google Shape;239;p7"/>
          <p:cNvGrpSpPr/>
          <p:nvPr/>
        </p:nvGrpSpPr>
        <p:grpSpPr>
          <a:xfrm rot="10800000">
            <a:off x="7019419" y="3192900"/>
            <a:ext cx="1990697" cy="1849834"/>
            <a:chOff x="817100" y="238125"/>
            <a:chExt cx="5912375" cy="5495644"/>
          </a:xfrm>
        </p:grpSpPr>
        <p:sp>
          <p:nvSpPr>
            <p:cNvPr id="240" name="Google Shape;240;p7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7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7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7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7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7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7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7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7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7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7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7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7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3">
    <p:bg>
      <p:bgPr>
        <a:solidFill>
          <a:schemeClr val="accent5"/>
        </a:solidFill>
        <a:effectLst/>
      </p:bgPr>
    </p:bg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21"/>
          <p:cNvSpPr/>
          <p:nvPr/>
        </p:nvSpPr>
        <p:spPr>
          <a:xfrm flipH="1">
            <a:off x="8005682" y="4065776"/>
            <a:ext cx="1214344" cy="111673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21"/>
          <p:cNvSpPr/>
          <p:nvPr/>
        </p:nvSpPr>
        <p:spPr>
          <a:xfrm rot="10800000" flipH="1">
            <a:off x="-75725" y="-68131"/>
            <a:ext cx="1266151" cy="116438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21"/>
          <p:cNvSpPr txBox="1">
            <a:spLocks noGrp="1"/>
          </p:cNvSpPr>
          <p:nvPr>
            <p:ph type="title"/>
          </p:nvPr>
        </p:nvSpPr>
        <p:spPr>
          <a:xfrm>
            <a:off x="311700" y="419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07" name="Google Shape;607;p21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608" name="Google Shape;608;p21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1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1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1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1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1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1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1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1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1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1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1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1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1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1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1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1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5" name="Google Shape;625;p21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626" name="Google Shape;626;p21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1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1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1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1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21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21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1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1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1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1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1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1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1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1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1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1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4">
    <p:bg>
      <p:bgPr>
        <a:solidFill>
          <a:schemeClr val="accent5"/>
        </a:solidFill>
        <a:effectLst/>
      </p:bgPr>
    </p:bg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22"/>
          <p:cNvSpPr/>
          <p:nvPr/>
        </p:nvSpPr>
        <p:spPr>
          <a:xfrm>
            <a:off x="-75725" y="3938122"/>
            <a:ext cx="1353256" cy="1244484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22"/>
          <p:cNvSpPr/>
          <p:nvPr/>
        </p:nvSpPr>
        <p:spPr>
          <a:xfrm rot="10800000">
            <a:off x="7866775" y="-68353"/>
            <a:ext cx="1353256" cy="1244484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22"/>
          <p:cNvSpPr txBox="1">
            <a:spLocks noGrp="1"/>
          </p:cNvSpPr>
          <p:nvPr>
            <p:ph type="title"/>
          </p:nvPr>
        </p:nvSpPr>
        <p:spPr>
          <a:xfrm>
            <a:off x="761175" y="422750"/>
            <a:ext cx="7621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47" name="Google Shape;647;p22"/>
          <p:cNvGrpSpPr/>
          <p:nvPr/>
        </p:nvGrpSpPr>
        <p:grpSpPr>
          <a:xfrm rot="-5400000" flipH="1">
            <a:off x="-2656" y="128381"/>
            <a:ext cx="1990697" cy="1849834"/>
            <a:chOff x="817100" y="238125"/>
            <a:chExt cx="5912375" cy="5495644"/>
          </a:xfrm>
        </p:grpSpPr>
        <p:sp>
          <p:nvSpPr>
            <p:cNvPr id="648" name="Google Shape;648;p22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2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2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2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2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2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2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2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2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2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2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2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2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2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2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2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2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5" name="Google Shape;665;p22"/>
          <p:cNvGrpSpPr/>
          <p:nvPr/>
        </p:nvGrpSpPr>
        <p:grpSpPr>
          <a:xfrm rot="10800000">
            <a:off x="7090294" y="3237581"/>
            <a:ext cx="1990697" cy="1849834"/>
            <a:chOff x="817100" y="238125"/>
            <a:chExt cx="5912375" cy="5495644"/>
          </a:xfrm>
        </p:grpSpPr>
        <p:sp>
          <p:nvSpPr>
            <p:cNvPr id="666" name="Google Shape;666;p22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2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2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2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2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2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2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2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2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2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2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2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2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2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2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2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2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5">
    <p:bg>
      <p:bgPr>
        <a:solidFill>
          <a:schemeClr val="accent5"/>
        </a:solidFill>
        <a:effectLst/>
      </p:bgPr>
    </p:bg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23"/>
          <p:cNvSpPr/>
          <p:nvPr/>
        </p:nvSpPr>
        <p:spPr>
          <a:xfrm flipH="1">
            <a:off x="8005682" y="4065776"/>
            <a:ext cx="1214344" cy="111673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23"/>
          <p:cNvSpPr/>
          <p:nvPr/>
        </p:nvSpPr>
        <p:spPr>
          <a:xfrm rot="10800000" flipH="1">
            <a:off x="-75725" y="-68196"/>
            <a:ext cx="1240532" cy="1140821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23"/>
          <p:cNvSpPr txBox="1">
            <a:spLocks noGrp="1"/>
          </p:cNvSpPr>
          <p:nvPr>
            <p:ph type="title"/>
          </p:nvPr>
        </p:nvSpPr>
        <p:spPr>
          <a:xfrm>
            <a:off x="1483525" y="419825"/>
            <a:ext cx="615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87" name="Google Shape;687;p23"/>
          <p:cNvGrpSpPr/>
          <p:nvPr/>
        </p:nvGrpSpPr>
        <p:grpSpPr>
          <a:xfrm rot="5400000">
            <a:off x="7160726" y="128381"/>
            <a:ext cx="1990697" cy="1849834"/>
            <a:chOff x="817100" y="238125"/>
            <a:chExt cx="5912375" cy="5495644"/>
          </a:xfrm>
        </p:grpSpPr>
        <p:sp>
          <p:nvSpPr>
            <p:cNvPr id="688" name="Google Shape;688;p23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3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3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3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3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3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3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3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3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3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3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3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3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3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3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3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3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5" name="Google Shape;705;p23"/>
          <p:cNvGrpSpPr/>
          <p:nvPr/>
        </p:nvGrpSpPr>
        <p:grpSpPr>
          <a:xfrm rot="10800000" flipH="1">
            <a:off x="67776" y="3237581"/>
            <a:ext cx="1990697" cy="1849834"/>
            <a:chOff x="817100" y="238125"/>
            <a:chExt cx="5912375" cy="5495644"/>
          </a:xfrm>
        </p:grpSpPr>
        <p:sp>
          <p:nvSpPr>
            <p:cNvPr id="706" name="Google Shape;706;p23"/>
            <p:cNvSpPr/>
            <p:nvPr/>
          </p:nvSpPr>
          <p:spPr>
            <a:xfrm>
              <a:off x="817100" y="1539650"/>
              <a:ext cx="758050" cy="532775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3"/>
            <p:cNvSpPr/>
            <p:nvPr/>
          </p:nvSpPr>
          <p:spPr>
            <a:xfrm>
              <a:off x="850450" y="328075"/>
              <a:ext cx="608275" cy="468700"/>
            </a:xfrm>
            <a:custGeom>
              <a:avLst/>
              <a:gdLst/>
              <a:ahLst/>
              <a:cxnLst/>
              <a:rect l="l" t="t" r="r" b="b"/>
              <a:pathLst>
                <a:path w="24331" h="18748" extrusionOk="0">
                  <a:moveTo>
                    <a:pt x="12275" y="1"/>
                  </a:moveTo>
                  <a:cubicBezTo>
                    <a:pt x="269" y="1"/>
                    <a:pt x="1" y="17063"/>
                    <a:pt x="10997" y="18453"/>
                  </a:cubicBezTo>
                  <a:cubicBezTo>
                    <a:pt x="11906" y="18654"/>
                    <a:pt x="12756" y="18747"/>
                    <a:pt x="13547" y="18747"/>
                  </a:cubicBezTo>
                  <a:cubicBezTo>
                    <a:pt x="24330" y="18747"/>
                    <a:pt x="24113" y="1332"/>
                    <a:pt x="13476" y="55"/>
                  </a:cubicBezTo>
                  <a:cubicBezTo>
                    <a:pt x="13063" y="19"/>
                    <a:pt x="12663" y="1"/>
                    <a:pt x="1227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3"/>
            <p:cNvSpPr/>
            <p:nvPr/>
          </p:nvSpPr>
          <p:spPr>
            <a:xfrm>
              <a:off x="2174725" y="8533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3"/>
            <p:cNvSpPr/>
            <p:nvPr/>
          </p:nvSpPr>
          <p:spPr>
            <a:xfrm>
              <a:off x="1033025" y="3441700"/>
              <a:ext cx="376150" cy="246000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3"/>
            <p:cNvSpPr/>
            <p:nvPr/>
          </p:nvSpPr>
          <p:spPr>
            <a:xfrm>
              <a:off x="4663000" y="486950"/>
              <a:ext cx="487675" cy="318775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23"/>
            <p:cNvSpPr/>
            <p:nvPr/>
          </p:nvSpPr>
          <p:spPr>
            <a:xfrm>
              <a:off x="3354863" y="1513154"/>
              <a:ext cx="443723" cy="288929"/>
            </a:xfrm>
            <a:custGeom>
              <a:avLst/>
              <a:gdLst/>
              <a:ahLst/>
              <a:cxnLst/>
              <a:rect l="l" t="t" r="r" b="b"/>
              <a:pathLst>
                <a:path w="25671" h="16718" extrusionOk="0">
                  <a:moveTo>
                    <a:pt x="10910" y="1"/>
                  </a:moveTo>
                  <a:cubicBezTo>
                    <a:pt x="272" y="1"/>
                    <a:pt x="1" y="15851"/>
                    <a:pt x="12362" y="16718"/>
                  </a:cubicBezTo>
                  <a:cubicBezTo>
                    <a:pt x="21626" y="16522"/>
                    <a:pt x="25671" y="4388"/>
                    <a:pt x="15559" y="865"/>
                  </a:cubicBezTo>
                  <a:cubicBezTo>
                    <a:pt x="13839" y="266"/>
                    <a:pt x="12288" y="1"/>
                    <a:pt x="109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3"/>
            <p:cNvSpPr/>
            <p:nvPr/>
          </p:nvSpPr>
          <p:spPr>
            <a:xfrm>
              <a:off x="1340210" y="5578819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3"/>
            <p:cNvSpPr/>
            <p:nvPr/>
          </p:nvSpPr>
          <p:spPr>
            <a:xfrm>
              <a:off x="1887000" y="3775750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3"/>
            <p:cNvSpPr/>
            <p:nvPr/>
          </p:nvSpPr>
          <p:spPr>
            <a:xfrm>
              <a:off x="3354900" y="2919500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3"/>
            <p:cNvSpPr/>
            <p:nvPr/>
          </p:nvSpPr>
          <p:spPr>
            <a:xfrm>
              <a:off x="5547026" y="1644661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4" y="0"/>
                    <a:pt x="1" y="5908"/>
                    <a:pt x="4504" y="6197"/>
                  </a:cubicBezTo>
                  <a:cubicBezTo>
                    <a:pt x="7961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3"/>
            <p:cNvSpPr/>
            <p:nvPr/>
          </p:nvSpPr>
          <p:spPr>
            <a:xfrm>
              <a:off x="968925" y="5284425"/>
              <a:ext cx="236375" cy="154950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3"/>
            <p:cNvSpPr/>
            <p:nvPr/>
          </p:nvSpPr>
          <p:spPr>
            <a:xfrm>
              <a:off x="1275375" y="48554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3"/>
            <p:cNvSpPr/>
            <p:nvPr/>
          </p:nvSpPr>
          <p:spPr>
            <a:xfrm>
              <a:off x="5881964" y="1247683"/>
              <a:ext cx="234925" cy="154925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7" y="0"/>
                  </a:moveTo>
                  <a:cubicBezTo>
                    <a:pt x="45" y="0"/>
                    <a:pt x="1" y="5908"/>
                    <a:pt x="4504" y="6197"/>
                  </a:cubicBezTo>
                  <a:cubicBezTo>
                    <a:pt x="7962" y="6132"/>
                    <a:pt x="9397" y="1630"/>
                    <a:pt x="5678" y="325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3"/>
            <p:cNvSpPr/>
            <p:nvPr/>
          </p:nvSpPr>
          <p:spPr>
            <a:xfrm>
              <a:off x="5312075" y="124772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3"/>
            <p:cNvSpPr/>
            <p:nvPr/>
          </p:nvSpPr>
          <p:spPr>
            <a:xfrm>
              <a:off x="6494550" y="492575"/>
              <a:ext cx="234925" cy="154950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3"/>
            <p:cNvSpPr/>
            <p:nvPr/>
          </p:nvSpPr>
          <p:spPr>
            <a:xfrm>
              <a:off x="1826719" y="2254021"/>
              <a:ext cx="641821" cy="673066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3"/>
            <p:cNvSpPr/>
            <p:nvPr/>
          </p:nvSpPr>
          <p:spPr>
            <a:xfrm>
              <a:off x="3245650" y="238125"/>
              <a:ext cx="611650" cy="65405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bg>
      <p:bgPr>
        <a:solidFill>
          <a:schemeClr val="accent5"/>
        </a:solidFill>
        <a:effectLst/>
      </p:bgPr>
    </p:bg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9" name="Google Shape;899;p27"/>
          <p:cNvGrpSpPr/>
          <p:nvPr/>
        </p:nvGrpSpPr>
        <p:grpSpPr>
          <a:xfrm flipH="1">
            <a:off x="5571099" y="11574"/>
            <a:ext cx="3515397" cy="3534168"/>
            <a:chOff x="34399" y="11580"/>
            <a:chExt cx="4024035" cy="4045522"/>
          </a:xfrm>
        </p:grpSpPr>
        <p:sp>
          <p:nvSpPr>
            <p:cNvPr id="900" name="Google Shape;900;p27"/>
            <p:cNvSpPr/>
            <p:nvPr/>
          </p:nvSpPr>
          <p:spPr>
            <a:xfrm>
              <a:off x="336327" y="641969"/>
              <a:ext cx="282070" cy="198192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7"/>
            <p:cNvSpPr/>
            <p:nvPr/>
          </p:nvSpPr>
          <p:spPr>
            <a:xfrm>
              <a:off x="629787" y="144059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7"/>
            <p:cNvSpPr/>
            <p:nvPr/>
          </p:nvSpPr>
          <p:spPr>
            <a:xfrm>
              <a:off x="246235" y="1309844"/>
              <a:ext cx="139965" cy="91512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7"/>
            <p:cNvSpPr/>
            <p:nvPr/>
          </p:nvSpPr>
          <p:spPr>
            <a:xfrm>
              <a:off x="1596949" y="210677"/>
              <a:ext cx="181464" cy="118584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7"/>
            <p:cNvSpPr/>
            <p:nvPr/>
          </p:nvSpPr>
          <p:spPr>
            <a:xfrm>
              <a:off x="404652" y="204435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7"/>
            <p:cNvSpPr/>
            <p:nvPr/>
          </p:nvSpPr>
          <p:spPr>
            <a:xfrm>
              <a:off x="563999" y="14341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7"/>
            <p:cNvSpPr/>
            <p:nvPr/>
          </p:nvSpPr>
          <p:spPr>
            <a:xfrm>
              <a:off x="2412918" y="270411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7"/>
            <p:cNvSpPr/>
            <p:nvPr/>
          </p:nvSpPr>
          <p:spPr>
            <a:xfrm>
              <a:off x="222384" y="1995338"/>
              <a:ext cx="87955" cy="57641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7"/>
            <p:cNvSpPr/>
            <p:nvPr/>
          </p:nvSpPr>
          <p:spPr>
            <a:xfrm>
              <a:off x="336414" y="1835768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7"/>
            <p:cNvSpPr/>
            <p:nvPr/>
          </p:nvSpPr>
          <p:spPr>
            <a:xfrm>
              <a:off x="2412920" y="118135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7"/>
            <p:cNvSpPr/>
            <p:nvPr/>
          </p:nvSpPr>
          <p:spPr>
            <a:xfrm>
              <a:off x="2278469" y="212769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7"/>
            <p:cNvSpPr/>
            <p:nvPr/>
          </p:nvSpPr>
          <p:spPr>
            <a:xfrm rot="3312740">
              <a:off x="104323" y="71702"/>
              <a:ext cx="324095" cy="339745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7"/>
            <p:cNvSpPr/>
            <p:nvPr/>
          </p:nvSpPr>
          <p:spPr>
            <a:xfrm>
              <a:off x="1069550" y="118125"/>
              <a:ext cx="227595" cy="228852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7"/>
            <p:cNvSpPr/>
            <p:nvPr/>
          </p:nvSpPr>
          <p:spPr>
            <a:xfrm rot="-3073535">
              <a:off x="541547" y="2389279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7"/>
            <p:cNvSpPr/>
            <p:nvPr/>
          </p:nvSpPr>
          <p:spPr>
            <a:xfrm rot="-3073535">
              <a:off x="91672" y="3451604"/>
              <a:ext cx="181467" cy="182463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7"/>
            <p:cNvSpPr/>
            <p:nvPr/>
          </p:nvSpPr>
          <p:spPr>
            <a:xfrm>
              <a:off x="447949" y="37712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7"/>
            <p:cNvSpPr/>
            <p:nvPr/>
          </p:nvSpPr>
          <p:spPr>
            <a:xfrm>
              <a:off x="336412" y="399946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7"/>
            <p:cNvSpPr/>
            <p:nvPr/>
          </p:nvSpPr>
          <p:spPr>
            <a:xfrm>
              <a:off x="564012" y="3941811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7"/>
            <p:cNvSpPr/>
            <p:nvPr/>
          </p:nvSpPr>
          <p:spPr>
            <a:xfrm>
              <a:off x="222652" y="2646976"/>
              <a:ext cx="87416" cy="57641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7"/>
            <p:cNvSpPr/>
            <p:nvPr/>
          </p:nvSpPr>
          <p:spPr>
            <a:xfrm rot="675019">
              <a:off x="2827311" y="329873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7"/>
            <p:cNvSpPr/>
            <p:nvPr/>
          </p:nvSpPr>
          <p:spPr>
            <a:xfrm rot="675019">
              <a:off x="3448986" y="157236"/>
              <a:ext cx="149859" cy="15064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7"/>
            <p:cNvSpPr/>
            <p:nvPr/>
          </p:nvSpPr>
          <p:spPr>
            <a:xfrm>
              <a:off x="2990418" y="118136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27"/>
            <p:cNvSpPr/>
            <p:nvPr/>
          </p:nvSpPr>
          <p:spPr>
            <a:xfrm>
              <a:off x="3971018" y="376373"/>
              <a:ext cx="87416" cy="57632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3" name="Google Shape;923;p27"/>
          <p:cNvGrpSpPr/>
          <p:nvPr/>
        </p:nvGrpSpPr>
        <p:grpSpPr>
          <a:xfrm flipH="1">
            <a:off x="34398" y="1760105"/>
            <a:ext cx="3345890" cy="3315845"/>
            <a:chOff x="5740605" y="1760105"/>
            <a:chExt cx="3345890" cy="3315845"/>
          </a:xfrm>
        </p:grpSpPr>
        <p:sp>
          <p:nvSpPr>
            <p:cNvPr id="924" name="Google Shape;924;p27"/>
            <p:cNvSpPr/>
            <p:nvPr/>
          </p:nvSpPr>
          <p:spPr>
            <a:xfrm rot="10800000">
              <a:off x="8600923" y="4387005"/>
              <a:ext cx="234541" cy="164787"/>
            </a:xfrm>
            <a:custGeom>
              <a:avLst/>
              <a:gdLst/>
              <a:ahLst/>
              <a:cxnLst/>
              <a:rect l="l" t="t" r="r" b="b"/>
              <a:pathLst>
                <a:path w="30322" h="21311" extrusionOk="0">
                  <a:moveTo>
                    <a:pt x="15332" y="0"/>
                  </a:moveTo>
                  <a:lnTo>
                    <a:pt x="15332" y="0"/>
                  </a:lnTo>
                  <a:cubicBezTo>
                    <a:pt x="718" y="718"/>
                    <a:pt x="1" y="20420"/>
                    <a:pt x="15854" y="21268"/>
                  </a:cubicBezTo>
                  <a:cubicBezTo>
                    <a:pt x="16220" y="21296"/>
                    <a:pt x="16576" y="21310"/>
                    <a:pt x="16923" y="21310"/>
                  </a:cubicBezTo>
                  <a:cubicBezTo>
                    <a:pt x="30321" y="21310"/>
                    <a:pt x="29831" y="954"/>
                    <a:pt x="153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7"/>
            <p:cNvSpPr/>
            <p:nvPr/>
          </p:nvSpPr>
          <p:spPr>
            <a:xfrm rot="10800000">
              <a:off x="8475077" y="488970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26" y="1"/>
                  </a:moveTo>
                  <a:cubicBezTo>
                    <a:pt x="140" y="1"/>
                    <a:pt x="0" y="9262"/>
                    <a:pt x="7217" y="9840"/>
                  </a:cubicBezTo>
                  <a:cubicBezTo>
                    <a:pt x="12697" y="9709"/>
                    <a:pt x="15045" y="2533"/>
                    <a:pt x="9043" y="510"/>
                  </a:cubicBezTo>
                  <a:cubicBezTo>
                    <a:pt x="8037" y="157"/>
                    <a:pt x="7130" y="1"/>
                    <a:pt x="6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7"/>
            <p:cNvSpPr/>
            <p:nvPr/>
          </p:nvSpPr>
          <p:spPr>
            <a:xfrm rot="10800000">
              <a:off x="8793993" y="3920378"/>
              <a:ext cx="116381" cy="76088"/>
            </a:xfrm>
            <a:custGeom>
              <a:avLst/>
              <a:gdLst/>
              <a:ahLst/>
              <a:cxnLst/>
              <a:rect l="l" t="t" r="r" b="b"/>
              <a:pathLst>
                <a:path w="15046" h="9840" extrusionOk="0">
                  <a:moveTo>
                    <a:pt x="6371" y="0"/>
                  </a:moveTo>
                  <a:cubicBezTo>
                    <a:pt x="141" y="0"/>
                    <a:pt x="1" y="9262"/>
                    <a:pt x="7217" y="9839"/>
                  </a:cubicBezTo>
                  <a:cubicBezTo>
                    <a:pt x="12697" y="9774"/>
                    <a:pt x="15046" y="2597"/>
                    <a:pt x="9109" y="510"/>
                  </a:cubicBezTo>
                  <a:cubicBezTo>
                    <a:pt x="8095" y="157"/>
                    <a:pt x="7181" y="0"/>
                    <a:pt x="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7"/>
            <p:cNvSpPr/>
            <p:nvPr/>
          </p:nvSpPr>
          <p:spPr>
            <a:xfrm rot="10800000">
              <a:off x="7636395" y="4811807"/>
              <a:ext cx="150887" cy="98597"/>
            </a:xfrm>
            <a:custGeom>
              <a:avLst/>
              <a:gdLst/>
              <a:ahLst/>
              <a:cxnLst/>
              <a:rect l="l" t="t" r="r" b="b"/>
              <a:pathLst>
                <a:path w="19507" h="12751" extrusionOk="0">
                  <a:moveTo>
                    <a:pt x="8173" y="0"/>
                  </a:moveTo>
                  <a:cubicBezTo>
                    <a:pt x="178" y="0"/>
                    <a:pt x="0" y="12001"/>
                    <a:pt x="9394" y="12750"/>
                  </a:cubicBezTo>
                  <a:cubicBezTo>
                    <a:pt x="16440" y="12620"/>
                    <a:pt x="19507" y="3356"/>
                    <a:pt x="11743" y="681"/>
                  </a:cubicBezTo>
                  <a:cubicBezTo>
                    <a:pt x="10419" y="209"/>
                    <a:pt x="9228" y="0"/>
                    <a:pt x="81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7"/>
            <p:cNvSpPr/>
            <p:nvPr/>
          </p:nvSpPr>
          <p:spPr>
            <a:xfrm rot="10800000">
              <a:off x="8705967" y="3337810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7"/>
            <p:cNvSpPr/>
            <p:nvPr/>
          </p:nvSpPr>
          <p:spPr>
            <a:xfrm rot="10800000">
              <a:off x="8573473" y="38452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7"/>
            <p:cNvSpPr/>
            <p:nvPr/>
          </p:nvSpPr>
          <p:spPr>
            <a:xfrm rot="10800000">
              <a:off x="7036135" y="4812819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7"/>
            <p:cNvSpPr/>
            <p:nvPr/>
          </p:nvSpPr>
          <p:spPr>
            <a:xfrm rot="10800000">
              <a:off x="8857071" y="3378564"/>
              <a:ext cx="73134" cy="47926"/>
            </a:xfrm>
            <a:custGeom>
              <a:avLst/>
              <a:gdLst/>
              <a:ahLst/>
              <a:cxnLst/>
              <a:rect l="l" t="t" r="r" b="b"/>
              <a:pathLst>
                <a:path w="9455" h="6198" extrusionOk="0">
                  <a:moveTo>
                    <a:pt x="3949" y="1"/>
                  </a:moveTo>
                  <a:cubicBezTo>
                    <a:pt x="38" y="1"/>
                    <a:pt x="1" y="5909"/>
                    <a:pt x="4562" y="6197"/>
                  </a:cubicBezTo>
                  <a:cubicBezTo>
                    <a:pt x="7954" y="6132"/>
                    <a:pt x="9455" y="1631"/>
                    <a:pt x="5671" y="326"/>
                  </a:cubicBezTo>
                  <a:cubicBezTo>
                    <a:pt x="5033" y="101"/>
                    <a:pt x="4458" y="1"/>
                    <a:pt x="39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7"/>
            <p:cNvSpPr/>
            <p:nvPr/>
          </p:nvSpPr>
          <p:spPr>
            <a:xfrm rot="10800000">
              <a:off x="8762706" y="3511243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1" y="5909"/>
                    <a:pt x="4504" y="6197"/>
                  </a:cubicBezTo>
                  <a:cubicBezTo>
                    <a:pt x="7961" y="6132"/>
                    <a:pt x="9397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7"/>
            <p:cNvSpPr/>
            <p:nvPr/>
          </p:nvSpPr>
          <p:spPr>
            <a:xfrm rot="10800000">
              <a:off x="7036133" y="493942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7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2" y="6132"/>
                    <a:pt x="9397" y="1630"/>
                    <a:pt x="5678" y="326"/>
                  </a:cubicBezTo>
                  <a:cubicBezTo>
                    <a:pt x="5040" y="100"/>
                    <a:pt x="4466" y="0"/>
                    <a:pt x="39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27"/>
            <p:cNvSpPr/>
            <p:nvPr/>
          </p:nvSpPr>
          <p:spPr>
            <a:xfrm rot="10800000">
              <a:off x="7147926" y="4860739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0"/>
                  </a:moveTo>
                  <a:cubicBezTo>
                    <a:pt x="44" y="0"/>
                    <a:pt x="1" y="5909"/>
                    <a:pt x="4504" y="6197"/>
                  </a:cubicBezTo>
                  <a:cubicBezTo>
                    <a:pt x="7961" y="6132"/>
                    <a:pt x="9397" y="1630"/>
                    <a:pt x="5678" y="326"/>
                  </a:cubicBezTo>
                  <a:cubicBezTo>
                    <a:pt x="5040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27"/>
            <p:cNvSpPr/>
            <p:nvPr/>
          </p:nvSpPr>
          <p:spPr>
            <a:xfrm rot="-7487963">
              <a:off x="8758832" y="4743433"/>
              <a:ext cx="269516" cy="282509"/>
            </a:xfrm>
            <a:custGeom>
              <a:avLst/>
              <a:gdLst/>
              <a:ahLst/>
              <a:cxnLst/>
              <a:rect l="l" t="t" r="r" b="b"/>
              <a:pathLst>
                <a:path w="34839" h="36535" extrusionOk="0">
                  <a:moveTo>
                    <a:pt x="14875" y="0"/>
                  </a:moveTo>
                  <a:lnTo>
                    <a:pt x="13048" y="13831"/>
                  </a:lnTo>
                  <a:lnTo>
                    <a:pt x="0" y="16636"/>
                  </a:lnTo>
                  <a:lnTo>
                    <a:pt x="12004" y="21529"/>
                  </a:lnTo>
                  <a:lnTo>
                    <a:pt x="9982" y="36535"/>
                  </a:lnTo>
                  <a:lnTo>
                    <a:pt x="20485" y="25052"/>
                  </a:lnTo>
                  <a:lnTo>
                    <a:pt x="34838" y="30924"/>
                  </a:lnTo>
                  <a:lnTo>
                    <a:pt x="34838" y="30924"/>
                  </a:lnTo>
                  <a:lnTo>
                    <a:pt x="26618" y="18202"/>
                  </a:lnTo>
                  <a:lnTo>
                    <a:pt x="34838" y="9134"/>
                  </a:lnTo>
                  <a:lnTo>
                    <a:pt x="22442" y="11743"/>
                  </a:lnTo>
                  <a:lnTo>
                    <a:pt x="148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27"/>
            <p:cNvSpPr/>
            <p:nvPr/>
          </p:nvSpPr>
          <p:spPr>
            <a:xfrm rot="10800000">
              <a:off x="8036559" y="4797031"/>
              <a:ext cx="189245" cy="190329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7"/>
            <p:cNvSpPr/>
            <p:nvPr/>
          </p:nvSpPr>
          <p:spPr>
            <a:xfrm rot="7725898">
              <a:off x="8513933" y="2947287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7"/>
            <p:cNvSpPr/>
            <p:nvPr/>
          </p:nvSpPr>
          <p:spPr>
            <a:xfrm rot="7725898">
              <a:off x="8887995" y="2063982"/>
              <a:ext cx="150928" cy="151666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7"/>
            <p:cNvSpPr/>
            <p:nvPr/>
          </p:nvSpPr>
          <p:spPr>
            <a:xfrm rot="10800000">
              <a:off x="8669966" y="1901914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7"/>
            <p:cNvSpPr/>
            <p:nvPr/>
          </p:nvSpPr>
          <p:spPr>
            <a:xfrm rot="10800000">
              <a:off x="8573463" y="1760105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3"/>
                    <a:pt x="9396" y="1631"/>
                    <a:pt x="5678" y="326"/>
                  </a:cubicBezTo>
                  <a:cubicBezTo>
                    <a:pt x="5040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7"/>
            <p:cNvSpPr/>
            <p:nvPr/>
          </p:nvSpPr>
          <p:spPr>
            <a:xfrm rot="10800000">
              <a:off x="8857297" y="2836737"/>
              <a:ext cx="72686" cy="47926"/>
            </a:xfrm>
            <a:custGeom>
              <a:avLst/>
              <a:gdLst/>
              <a:ahLst/>
              <a:cxnLst/>
              <a:rect l="l" t="t" r="r" b="b"/>
              <a:pathLst>
                <a:path w="9397" h="6198" extrusionOk="0">
                  <a:moveTo>
                    <a:pt x="3956" y="1"/>
                  </a:moveTo>
                  <a:cubicBezTo>
                    <a:pt x="44" y="1"/>
                    <a:pt x="0" y="5909"/>
                    <a:pt x="4503" y="6198"/>
                  </a:cubicBezTo>
                  <a:cubicBezTo>
                    <a:pt x="7961" y="6132"/>
                    <a:pt x="9396" y="1631"/>
                    <a:pt x="5678" y="326"/>
                  </a:cubicBezTo>
                  <a:cubicBezTo>
                    <a:pt x="5039" y="101"/>
                    <a:pt x="4465" y="1"/>
                    <a:pt x="39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7"/>
            <p:cNvSpPr/>
            <p:nvPr/>
          </p:nvSpPr>
          <p:spPr>
            <a:xfrm rot="-10124052">
              <a:off x="6639644" y="4686046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7"/>
            <p:cNvSpPr/>
            <p:nvPr/>
          </p:nvSpPr>
          <p:spPr>
            <a:xfrm rot="-10124052">
              <a:off x="6122734" y="4829591"/>
              <a:ext cx="124609" cy="125230"/>
            </a:xfrm>
            <a:custGeom>
              <a:avLst/>
              <a:gdLst/>
              <a:ahLst/>
              <a:cxnLst/>
              <a:rect l="l" t="t" r="r" b="b"/>
              <a:pathLst>
                <a:path w="24466" h="26162" extrusionOk="0">
                  <a:moveTo>
                    <a:pt x="14092" y="0"/>
                  </a:moveTo>
                  <a:lnTo>
                    <a:pt x="9199" y="7829"/>
                  </a:lnTo>
                  <a:lnTo>
                    <a:pt x="1" y="5872"/>
                  </a:lnTo>
                  <a:lnTo>
                    <a:pt x="5872" y="13309"/>
                  </a:lnTo>
                  <a:lnTo>
                    <a:pt x="1240" y="20746"/>
                  </a:lnTo>
                  <a:lnTo>
                    <a:pt x="9134" y="17484"/>
                  </a:lnTo>
                  <a:lnTo>
                    <a:pt x="15919" y="26161"/>
                  </a:lnTo>
                  <a:lnTo>
                    <a:pt x="15201" y="14940"/>
                  </a:lnTo>
                  <a:lnTo>
                    <a:pt x="24465" y="11091"/>
                  </a:lnTo>
                  <a:lnTo>
                    <a:pt x="14680" y="9003"/>
                  </a:lnTo>
                  <a:lnTo>
                    <a:pt x="140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7"/>
            <p:cNvSpPr/>
            <p:nvPr/>
          </p:nvSpPr>
          <p:spPr>
            <a:xfrm rot="10800000">
              <a:off x="6555955" y="493943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7"/>
            <p:cNvSpPr/>
            <p:nvPr/>
          </p:nvSpPr>
          <p:spPr>
            <a:xfrm rot="10800000">
              <a:off x="5740605" y="4724713"/>
              <a:ext cx="72686" cy="47918"/>
            </a:xfrm>
            <a:custGeom>
              <a:avLst/>
              <a:gdLst/>
              <a:ahLst/>
              <a:cxnLst/>
              <a:rect l="l" t="t" r="r" b="b"/>
              <a:pathLst>
                <a:path w="9397" h="6197" extrusionOk="0">
                  <a:moveTo>
                    <a:pt x="3956" y="0"/>
                  </a:moveTo>
                  <a:cubicBezTo>
                    <a:pt x="44" y="0"/>
                    <a:pt x="0" y="5908"/>
                    <a:pt x="4503" y="6197"/>
                  </a:cubicBezTo>
                  <a:cubicBezTo>
                    <a:pt x="7961" y="6132"/>
                    <a:pt x="9396" y="1630"/>
                    <a:pt x="5677" y="325"/>
                  </a:cubicBezTo>
                  <a:cubicBezTo>
                    <a:pt x="5039" y="100"/>
                    <a:pt x="4465" y="0"/>
                    <a:pt x="39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7">
    <p:bg>
      <p:bgPr>
        <a:solidFill>
          <a:schemeClr val="accent4"/>
        </a:soli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28"/>
          <p:cNvSpPr/>
          <p:nvPr/>
        </p:nvSpPr>
        <p:spPr>
          <a:xfrm rot="10800000">
            <a:off x="5268251" y="-70346"/>
            <a:ext cx="3926548" cy="3610942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28"/>
          <p:cNvSpPr/>
          <p:nvPr/>
        </p:nvSpPr>
        <p:spPr>
          <a:xfrm>
            <a:off x="-75725" y="1543220"/>
            <a:ext cx="3991450" cy="3670627"/>
          </a:xfrm>
          <a:custGeom>
            <a:avLst/>
            <a:gdLst/>
            <a:ahLst/>
            <a:cxnLst/>
            <a:rect l="l" t="t" r="r" b="b"/>
            <a:pathLst>
              <a:path w="227725" h="209421" extrusionOk="0">
                <a:moveTo>
                  <a:pt x="72958" y="0"/>
                </a:moveTo>
                <a:cubicBezTo>
                  <a:pt x="46578" y="0"/>
                  <a:pt x="21728" y="6589"/>
                  <a:pt x="0" y="18261"/>
                </a:cubicBezTo>
                <a:lnTo>
                  <a:pt x="0" y="209421"/>
                </a:lnTo>
                <a:lnTo>
                  <a:pt x="217797" y="209421"/>
                </a:lnTo>
                <a:cubicBezTo>
                  <a:pt x="224236" y="192430"/>
                  <a:pt x="227724" y="174018"/>
                  <a:pt x="227724" y="154788"/>
                </a:cubicBezTo>
                <a:cubicBezTo>
                  <a:pt x="227724" y="69276"/>
                  <a:pt x="158449" y="0"/>
                  <a:pt x="729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28"/>
          <p:cNvSpPr/>
          <p:nvPr/>
        </p:nvSpPr>
        <p:spPr>
          <a:xfrm rot="-2368478">
            <a:off x="8019759" y="1605239"/>
            <a:ext cx="208518" cy="218669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28"/>
          <p:cNvSpPr/>
          <p:nvPr/>
        </p:nvSpPr>
        <p:spPr>
          <a:xfrm rot="10800000">
            <a:off x="8666822" y="27707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28"/>
          <p:cNvSpPr/>
          <p:nvPr/>
        </p:nvSpPr>
        <p:spPr>
          <a:xfrm rot="10800000">
            <a:off x="7497626" y="46372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28"/>
          <p:cNvSpPr/>
          <p:nvPr/>
        </p:nvSpPr>
        <p:spPr>
          <a:xfrm rot="10800000">
            <a:off x="1238622" y="272889"/>
            <a:ext cx="324090" cy="339776"/>
          </a:xfrm>
          <a:custGeom>
            <a:avLst/>
            <a:gdLst/>
            <a:ahLst/>
            <a:cxnLst/>
            <a:rect l="l" t="t" r="r" b="b"/>
            <a:pathLst>
              <a:path w="34839" h="36535" extrusionOk="0">
                <a:moveTo>
                  <a:pt x="14875" y="0"/>
                </a:moveTo>
                <a:lnTo>
                  <a:pt x="13048" y="13831"/>
                </a:lnTo>
                <a:lnTo>
                  <a:pt x="0" y="16636"/>
                </a:lnTo>
                <a:lnTo>
                  <a:pt x="12004" y="21529"/>
                </a:lnTo>
                <a:lnTo>
                  <a:pt x="9982" y="36535"/>
                </a:lnTo>
                <a:lnTo>
                  <a:pt x="20485" y="25052"/>
                </a:lnTo>
                <a:lnTo>
                  <a:pt x="34838" y="30924"/>
                </a:lnTo>
                <a:lnTo>
                  <a:pt x="34838" y="30924"/>
                </a:lnTo>
                <a:lnTo>
                  <a:pt x="26618" y="18202"/>
                </a:lnTo>
                <a:lnTo>
                  <a:pt x="34838" y="9134"/>
                </a:lnTo>
                <a:lnTo>
                  <a:pt x="22442" y="11743"/>
                </a:lnTo>
                <a:lnTo>
                  <a:pt x="14875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8"/>
          <p:cNvSpPr/>
          <p:nvPr/>
        </p:nvSpPr>
        <p:spPr>
          <a:xfrm rot="10800000">
            <a:off x="120501" y="22055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8"/>
          <p:cNvSpPr/>
          <p:nvPr/>
        </p:nvSpPr>
        <p:spPr>
          <a:xfrm rot="10800000">
            <a:off x="1186101" y="3152722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8"/>
          <p:cNvSpPr/>
          <p:nvPr/>
        </p:nvSpPr>
        <p:spPr>
          <a:xfrm rot="10800000">
            <a:off x="7725226" y="1394947"/>
            <a:ext cx="227595" cy="243307"/>
          </a:xfrm>
          <a:custGeom>
            <a:avLst/>
            <a:gdLst/>
            <a:ahLst/>
            <a:cxnLst/>
            <a:rect l="l" t="t" r="r" b="b"/>
            <a:pathLst>
              <a:path w="24466" h="26162" extrusionOk="0">
                <a:moveTo>
                  <a:pt x="14092" y="0"/>
                </a:moveTo>
                <a:lnTo>
                  <a:pt x="9199" y="7829"/>
                </a:lnTo>
                <a:lnTo>
                  <a:pt x="1" y="5872"/>
                </a:lnTo>
                <a:lnTo>
                  <a:pt x="5872" y="13309"/>
                </a:lnTo>
                <a:lnTo>
                  <a:pt x="1240" y="20746"/>
                </a:lnTo>
                <a:lnTo>
                  <a:pt x="9134" y="17484"/>
                </a:lnTo>
                <a:lnTo>
                  <a:pt x="15919" y="26161"/>
                </a:lnTo>
                <a:lnTo>
                  <a:pt x="15201" y="14940"/>
                </a:lnTo>
                <a:lnTo>
                  <a:pt x="24465" y="11091"/>
                </a:lnTo>
                <a:lnTo>
                  <a:pt x="14680" y="9003"/>
                </a:lnTo>
                <a:lnTo>
                  <a:pt x="14092" y="0"/>
                </a:lnTo>
                <a:close/>
              </a:path>
            </a:pathLst>
          </a:custGeom>
          <a:solidFill>
            <a:srgbClr val="F9FD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8"/>
          <p:cNvSpPr/>
          <p:nvPr/>
        </p:nvSpPr>
        <p:spPr>
          <a:xfrm rot="10800000" flipH="1">
            <a:off x="994813" y="19626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8"/>
          <p:cNvSpPr/>
          <p:nvPr/>
        </p:nvSpPr>
        <p:spPr>
          <a:xfrm rot="10800000" flipH="1">
            <a:off x="1147213" y="2115047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8"/>
          <p:cNvSpPr/>
          <p:nvPr/>
        </p:nvSpPr>
        <p:spPr>
          <a:xfrm rot="10800000" flipH="1">
            <a:off x="196113" y="1272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8"/>
          <p:cNvSpPr/>
          <p:nvPr/>
        </p:nvSpPr>
        <p:spPr>
          <a:xfrm rot="10800000" flipH="1">
            <a:off x="705188" y="4176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8"/>
          <p:cNvSpPr/>
          <p:nvPr/>
        </p:nvSpPr>
        <p:spPr>
          <a:xfrm rot="10800000" flipH="1">
            <a:off x="318413" y="3699772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8"/>
          <p:cNvSpPr/>
          <p:nvPr/>
        </p:nvSpPr>
        <p:spPr>
          <a:xfrm rot="10800000" flipH="1">
            <a:off x="482363" y="386613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28"/>
          <p:cNvSpPr/>
          <p:nvPr/>
        </p:nvSpPr>
        <p:spPr>
          <a:xfrm rot="10800000" flipH="1">
            <a:off x="272463" y="4184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28"/>
          <p:cNvSpPr/>
          <p:nvPr/>
        </p:nvSpPr>
        <p:spPr>
          <a:xfrm rot="10800000" flipH="1">
            <a:off x="8514113" y="4586884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8"/>
          <p:cNvSpPr/>
          <p:nvPr/>
        </p:nvSpPr>
        <p:spPr>
          <a:xfrm rot="10800000" flipH="1">
            <a:off x="8023413" y="29155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28"/>
          <p:cNvSpPr/>
          <p:nvPr/>
        </p:nvSpPr>
        <p:spPr>
          <a:xfrm rot="10800000" flipH="1">
            <a:off x="8872813" y="11199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28"/>
          <p:cNvSpPr/>
          <p:nvPr/>
        </p:nvSpPr>
        <p:spPr>
          <a:xfrm rot="10800000" flipH="1">
            <a:off x="8666813" y="855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28"/>
          <p:cNvSpPr/>
          <p:nvPr/>
        </p:nvSpPr>
        <p:spPr>
          <a:xfrm rot="10800000" flipH="1">
            <a:off x="8590463" y="4078809"/>
            <a:ext cx="76374" cy="50359"/>
          </a:xfrm>
          <a:custGeom>
            <a:avLst/>
            <a:gdLst/>
            <a:ahLst/>
            <a:cxnLst/>
            <a:rect l="l" t="t" r="r" b="b"/>
            <a:pathLst>
              <a:path w="9397" h="6198" extrusionOk="0">
                <a:moveTo>
                  <a:pt x="3956" y="1"/>
                </a:moveTo>
                <a:cubicBezTo>
                  <a:pt x="44" y="1"/>
                  <a:pt x="0" y="5909"/>
                  <a:pt x="4503" y="6198"/>
                </a:cubicBezTo>
                <a:cubicBezTo>
                  <a:pt x="7961" y="6133"/>
                  <a:pt x="9396" y="1631"/>
                  <a:pt x="5678" y="326"/>
                </a:cubicBezTo>
                <a:cubicBezTo>
                  <a:pt x="5040" y="101"/>
                  <a:pt x="4465" y="1"/>
                  <a:pt x="395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Luckiest Guy"/>
              <a:buNone/>
              <a:defRPr sz="2700">
                <a:solidFill>
                  <a:schemeClr val="dk1"/>
                </a:solidFill>
                <a:latin typeface="Luckiest Guy"/>
                <a:ea typeface="Luckiest Guy"/>
                <a:cs typeface="Luckiest Guy"/>
                <a:sym typeface="Luckiest Gu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798400"/>
            <a:ext cx="8520600" cy="24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8" r:id="rId4"/>
    <p:sldLayoutId id="2147483667" r:id="rId5"/>
    <p:sldLayoutId id="2147483668" r:id="rId6"/>
    <p:sldLayoutId id="2147483669" r:id="rId7"/>
    <p:sldLayoutId id="2147483673" r:id="rId8"/>
    <p:sldLayoutId id="2147483674" r:id="rId9"/>
    <p:sldLayoutId id="2147483675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youtu.be/__Hu8ElBj3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youtu.be/0CdzIE5m3A4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33"/>
          <p:cNvSpPr txBox="1">
            <a:spLocks noGrp="1"/>
          </p:cNvSpPr>
          <p:nvPr>
            <p:ph type="title"/>
          </p:nvPr>
        </p:nvSpPr>
        <p:spPr>
          <a:xfrm>
            <a:off x="618454" y="329260"/>
            <a:ext cx="789991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dirty="0" smtClean="0"/>
              <a:t>ESCUELA NORMAL DE EDUCACION PREESCOLAR</a:t>
            </a:r>
            <a:endParaRPr sz="2400" dirty="0"/>
          </a:p>
        </p:txBody>
      </p:sp>
      <p:sp>
        <p:nvSpPr>
          <p:cNvPr id="1146" name="Google Shape;1146;p33"/>
          <p:cNvSpPr txBox="1">
            <a:spLocks noGrp="1"/>
          </p:cNvSpPr>
          <p:nvPr>
            <p:ph type="body" idx="1"/>
          </p:nvPr>
        </p:nvSpPr>
        <p:spPr>
          <a:xfrm>
            <a:off x="708764" y="1532849"/>
            <a:ext cx="7809600" cy="29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s-ES" sz="1400" dirty="0"/>
              <a:t>CICLO ESCOLAR 2020 – 2021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ctr">
              <a:buNone/>
            </a:pPr>
            <a:r>
              <a:rPr lang="es-ES" sz="1400" dirty="0"/>
              <a:t>PRESENTACIÓN DE MATERIALES DE PRÁCTICA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ctr">
              <a:buNone/>
            </a:pPr>
            <a:r>
              <a:rPr lang="es-ES" sz="1400" dirty="0"/>
              <a:t>TRABAJO DOCENTE Y PROYECTOS DE MEJORA ESCOLAR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ctr">
              <a:buNone/>
            </a:pPr>
            <a:r>
              <a:rPr lang="es-ES" sz="1400" dirty="0"/>
              <a:t>PROFA. FABIOLA VALERO TORRES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ctr">
              <a:buNone/>
            </a:pPr>
            <a:r>
              <a:rPr lang="es-ES" sz="1400" dirty="0"/>
              <a:t>ALONDRA RODRÍGUEZ MARTÍNEZ  #15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ctr">
              <a:buNone/>
            </a:pPr>
            <a:r>
              <a:rPr lang="es-ES" sz="1400" dirty="0"/>
              <a:t>3º GRADO SECCIÓN </a:t>
            </a:r>
            <a:r>
              <a:rPr lang="es-ES" sz="1400" dirty="0" smtClean="0"/>
              <a:t>B</a:t>
            </a:r>
          </a:p>
          <a:p>
            <a:pPr marL="0" lvl="0" indent="0" algn="ctr">
              <a:buNone/>
            </a:pPr>
            <a:endParaRPr lang="es-ES" sz="1400" dirty="0"/>
          </a:p>
          <a:p>
            <a:pPr marL="0" lvl="0" indent="0" algn="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sz="1400" dirty="0" smtClean="0"/>
              <a:t>Saltillo, Coahuila a 16 de mayo de 2021</a:t>
            </a:r>
            <a:endParaRPr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503" t="17161" r="21070" b="12506"/>
          <a:stretch/>
        </p:blipFill>
        <p:spPr>
          <a:xfrm>
            <a:off x="4235335" y="769923"/>
            <a:ext cx="756458" cy="8949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p33"/>
          <p:cNvSpPr txBox="1">
            <a:spLocks noGrp="1"/>
          </p:cNvSpPr>
          <p:nvPr>
            <p:ph type="title"/>
          </p:nvPr>
        </p:nvSpPr>
        <p:spPr>
          <a:xfrm>
            <a:off x="1448070" y="437325"/>
            <a:ext cx="624785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 smtClean="0"/>
              <a:t>Jardín de NIÑOS PROFESORA Ninfa Dávila Flores</a:t>
            </a:r>
            <a:endParaRPr dirty="0"/>
          </a:p>
        </p:txBody>
      </p:sp>
      <p:grpSp>
        <p:nvGrpSpPr>
          <p:cNvPr id="5" name="Google Shape;1088;p32"/>
          <p:cNvGrpSpPr/>
          <p:nvPr/>
        </p:nvGrpSpPr>
        <p:grpSpPr>
          <a:xfrm>
            <a:off x="6004869" y="2252749"/>
            <a:ext cx="2746251" cy="2485234"/>
            <a:chOff x="5681470" y="2472193"/>
            <a:chExt cx="2958529" cy="2731303"/>
          </a:xfrm>
        </p:grpSpPr>
        <p:sp>
          <p:nvSpPr>
            <p:cNvPr id="6" name="Google Shape;1089;p32"/>
            <p:cNvSpPr/>
            <p:nvPr/>
          </p:nvSpPr>
          <p:spPr>
            <a:xfrm>
              <a:off x="6225902" y="2735837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90;p32"/>
            <p:cNvSpPr/>
            <p:nvPr/>
          </p:nvSpPr>
          <p:spPr>
            <a:xfrm>
              <a:off x="6225902" y="2734812"/>
              <a:ext cx="2414097" cy="1814092"/>
            </a:xfrm>
            <a:custGeom>
              <a:avLst/>
              <a:gdLst/>
              <a:ahLst/>
              <a:cxnLst/>
              <a:rect l="l" t="t" r="r" b="b"/>
              <a:pathLst>
                <a:path w="184882" h="138931" extrusionOk="0">
                  <a:moveTo>
                    <a:pt x="137618" y="0"/>
                  </a:moveTo>
                  <a:cubicBezTo>
                    <a:pt x="129679" y="0"/>
                    <a:pt x="121619" y="3083"/>
                    <a:pt x="115597" y="8658"/>
                  </a:cubicBezTo>
                  <a:lnTo>
                    <a:pt x="37525" y="27364"/>
                  </a:lnTo>
                  <a:cubicBezTo>
                    <a:pt x="30206" y="49319"/>
                    <a:pt x="3052" y="49601"/>
                    <a:pt x="1724" y="77773"/>
                  </a:cubicBezTo>
                  <a:cubicBezTo>
                    <a:pt x="0" y="114620"/>
                    <a:pt x="31450" y="116654"/>
                    <a:pt x="74964" y="126996"/>
                  </a:cubicBezTo>
                  <a:cubicBezTo>
                    <a:pt x="93166" y="131347"/>
                    <a:pt x="118216" y="138930"/>
                    <a:pt x="138559" y="138930"/>
                  </a:cubicBezTo>
                  <a:cubicBezTo>
                    <a:pt x="148470" y="138930"/>
                    <a:pt x="157264" y="137130"/>
                    <a:pt x="163605" y="132280"/>
                  </a:cubicBezTo>
                  <a:cubicBezTo>
                    <a:pt x="184882" y="116004"/>
                    <a:pt x="171742" y="101396"/>
                    <a:pt x="169284" y="76163"/>
                  </a:cubicBezTo>
                  <a:cubicBezTo>
                    <a:pt x="167673" y="55818"/>
                    <a:pt x="172534" y="23295"/>
                    <a:pt x="157106" y="7838"/>
                  </a:cubicBezTo>
                  <a:cubicBezTo>
                    <a:pt x="151739" y="2472"/>
                    <a:pt x="144727" y="0"/>
                    <a:pt x="137618" y="0"/>
                  </a:cubicBezTo>
                  <a:close/>
                </a:path>
              </a:pathLst>
            </a:custGeom>
            <a:solidFill>
              <a:srgbClr val="422C46">
                <a:alpha val="21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091;p32"/>
            <p:cNvSpPr/>
            <p:nvPr/>
          </p:nvSpPr>
          <p:spPr>
            <a:xfrm>
              <a:off x="6481960" y="4170229"/>
              <a:ext cx="1662168" cy="1020809"/>
            </a:xfrm>
            <a:custGeom>
              <a:avLst/>
              <a:gdLst/>
              <a:ahLst/>
              <a:cxnLst/>
              <a:rect l="l" t="t" r="r" b="b"/>
              <a:pathLst>
                <a:path w="127296" h="78178" extrusionOk="0">
                  <a:moveTo>
                    <a:pt x="63657" y="0"/>
                  </a:moveTo>
                  <a:cubicBezTo>
                    <a:pt x="12237" y="0"/>
                    <a:pt x="8718" y="43251"/>
                    <a:pt x="0" y="78178"/>
                  </a:cubicBezTo>
                  <a:lnTo>
                    <a:pt x="127295" y="78178"/>
                  </a:lnTo>
                  <a:cubicBezTo>
                    <a:pt x="126476" y="26610"/>
                    <a:pt x="105764" y="1603"/>
                    <a:pt x="67476" y="77"/>
                  </a:cubicBezTo>
                  <a:cubicBezTo>
                    <a:pt x="66175" y="26"/>
                    <a:pt x="64902" y="0"/>
                    <a:pt x="636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092;p32"/>
            <p:cNvSpPr/>
            <p:nvPr/>
          </p:nvSpPr>
          <p:spPr>
            <a:xfrm>
              <a:off x="5796585" y="3950641"/>
              <a:ext cx="1142518" cy="922147"/>
            </a:xfrm>
            <a:custGeom>
              <a:avLst/>
              <a:gdLst/>
              <a:ahLst/>
              <a:cxnLst/>
              <a:rect l="l" t="t" r="r" b="b"/>
              <a:pathLst>
                <a:path w="87499" h="70622" extrusionOk="0">
                  <a:moveTo>
                    <a:pt x="22751" y="0"/>
                  </a:moveTo>
                  <a:cubicBezTo>
                    <a:pt x="15698" y="0"/>
                    <a:pt x="0" y="2778"/>
                    <a:pt x="45" y="5111"/>
                  </a:cubicBezTo>
                  <a:cubicBezTo>
                    <a:pt x="328" y="35798"/>
                    <a:pt x="15473" y="53091"/>
                    <a:pt x="23639" y="60409"/>
                  </a:cubicBezTo>
                  <a:cubicBezTo>
                    <a:pt x="31842" y="66550"/>
                    <a:pt x="45237" y="70621"/>
                    <a:pt x="57932" y="70621"/>
                  </a:cubicBezTo>
                  <a:cubicBezTo>
                    <a:pt x="60368" y="70621"/>
                    <a:pt x="62777" y="70471"/>
                    <a:pt x="65120" y="70158"/>
                  </a:cubicBezTo>
                  <a:lnTo>
                    <a:pt x="87499" y="24608"/>
                  </a:lnTo>
                  <a:cubicBezTo>
                    <a:pt x="84758" y="23388"/>
                    <a:pt x="81520" y="22948"/>
                    <a:pt x="78000" y="22948"/>
                  </a:cubicBezTo>
                  <a:cubicBezTo>
                    <a:pt x="68911" y="22948"/>
                    <a:pt x="57939" y="25880"/>
                    <a:pt x="48775" y="25880"/>
                  </a:cubicBezTo>
                  <a:cubicBezTo>
                    <a:pt x="41765" y="25880"/>
                    <a:pt x="35812" y="24165"/>
                    <a:pt x="32568" y="18109"/>
                  </a:cubicBezTo>
                  <a:cubicBezTo>
                    <a:pt x="30873" y="14916"/>
                    <a:pt x="29206" y="6298"/>
                    <a:pt x="26069" y="618"/>
                  </a:cubicBezTo>
                  <a:cubicBezTo>
                    <a:pt x="25831" y="187"/>
                    <a:pt x="24582" y="0"/>
                    <a:pt x="227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93;p32"/>
            <p:cNvSpPr/>
            <p:nvPr/>
          </p:nvSpPr>
          <p:spPr>
            <a:xfrm>
              <a:off x="7737334" y="4804080"/>
              <a:ext cx="34145" cy="399416"/>
            </a:xfrm>
            <a:custGeom>
              <a:avLst/>
              <a:gdLst/>
              <a:ahLst/>
              <a:cxnLst/>
              <a:rect l="l" t="t" r="r" b="b"/>
              <a:pathLst>
                <a:path w="2615" h="30589" extrusionOk="0">
                  <a:moveTo>
                    <a:pt x="954" y="1"/>
                  </a:moveTo>
                  <a:cubicBezTo>
                    <a:pt x="460" y="1"/>
                    <a:pt x="0" y="319"/>
                    <a:pt x="71" y="955"/>
                  </a:cubicBezTo>
                  <a:cubicBezTo>
                    <a:pt x="551" y="5617"/>
                    <a:pt x="636" y="10308"/>
                    <a:pt x="636" y="14998"/>
                  </a:cubicBezTo>
                  <a:cubicBezTo>
                    <a:pt x="636" y="19886"/>
                    <a:pt x="523" y="24803"/>
                    <a:pt x="71" y="29635"/>
                  </a:cubicBezTo>
                  <a:cubicBezTo>
                    <a:pt x="0" y="30271"/>
                    <a:pt x="467" y="30589"/>
                    <a:pt x="965" y="30589"/>
                  </a:cubicBezTo>
                  <a:cubicBezTo>
                    <a:pt x="1463" y="30589"/>
                    <a:pt x="1992" y="30271"/>
                    <a:pt x="2049" y="29635"/>
                  </a:cubicBezTo>
                  <a:cubicBezTo>
                    <a:pt x="2501" y="24775"/>
                    <a:pt x="2614" y="19886"/>
                    <a:pt x="2614" y="14998"/>
                  </a:cubicBezTo>
                  <a:cubicBezTo>
                    <a:pt x="2614" y="10308"/>
                    <a:pt x="2529" y="5617"/>
                    <a:pt x="2049" y="955"/>
                  </a:cubicBezTo>
                  <a:cubicBezTo>
                    <a:pt x="1978" y="319"/>
                    <a:pt x="1449" y="1"/>
                    <a:pt x="954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94;p32"/>
            <p:cNvSpPr/>
            <p:nvPr/>
          </p:nvSpPr>
          <p:spPr>
            <a:xfrm>
              <a:off x="5904910" y="4178978"/>
              <a:ext cx="102580" cy="80082"/>
            </a:xfrm>
            <a:custGeom>
              <a:avLst/>
              <a:gdLst/>
              <a:ahLst/>
              <a:cxnLst/>
              <a:rect l="l" t="t" r="r" b="b"/>
              <a:pathLst>
                <a:path w="7856" h="6133" extrusionOk="0">
                  <a:moveTo>
                    <a:pt x="3928" y="0"/>
                  </a:moveTo>
                  <a:cubicBezTo>
                    <a:pt x="0" y="0"/>
                    <a:pt x="0" y="6132"/>
                    <a:pt x="3928" y="6132"/>
                  </a:cubicBezTo>
                  <a:cubicBezTo>
                    <a:pt x="7855" y="6132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95;p32"/>
            <p:cNvSpPr/>
            <p:nvPr/>
          </p:nvSpPr>
          <p:spPr>
            <a:xfrm>
              <a:off x="6175722" y="4316970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27" y="6104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96;p32"/>
            <p:cNvSpPr/>
            <p:nvPr/>
          </p:nvSpPr>
          <p:spPr>
            <a:xfrm>
              <a:off x="6180880" y="4635742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97;p32"/>
            <p:cNvSpPr/>
            <p:nvPr/>
          </p:nvSpPr>
          <p:spPr>
            <a:xfrm>
              <a:off x="6425134" y="4359393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29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98;p32"/>
            <p:cNvSpPr/>
            <p:nvPr/>
          </p:nvSpPr>
          <p:spPr>
            <a:xfrm>
              <a:off x="6467571" y="4614354"/>
              <a:ext cx="102945" cy="80069"/>
            </a:xfrm>
            <a:custGeom>
              <a:avLst/>
              <a:gdLst/>
              <a:ahLst/>
              <a:cxnLst/>
              <a:rect l="l" t="t" r="r" b="b"/>
              <a:pathLst>
                <a:path w="7884" h="6132" extrusionOk="0">
                  <a:moveTo>
                    <a:pt x="3956" y="0"/>
                  </a:moveTo>
                  <a:cubicBezTo>
                    <a:pt x="0" y="0"/>
                    <a:pt x="0" y="6132"/>
                    <a:pt x="3956" y="6132"/>
                  </a:cubicBezTo>
                  <a:cubicBezTo>
                    <a:pt x="7884" y="6132"/>
                    <a:pt x="7884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99;p32"/>
            <p:cNvSpPr/>
            <p:nvPr/>
          </p:nvSpPr>
          <p:spPr>
            <a:xfrm>
              <a:off x="6690789" y="4322506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4"/>
                    <a:pt x="3928" y="6104"/>
                  </a:cubicBezTo>
                  <a:cubicBezTo>
                    <a:pt x="7855" y="6104"/>
                    <a:pt x="7855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00;p32"/>
            <p:cNvSpPr/>
            <p:nvPr/>
          </p:nvSpPr>
          <p:spPr>
            <a:xfrm>
              <a:off x="6764942" y="4550882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56" y="6104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01;p32"/>
            <p:cNvSpPr/>
            <p:nvPr/>
          </p:nvSpPr>
          <p:spPr>
            <a:xfrm>
              <a:off x="7128006" y="4401086"/>
              <a:ext cx="102580" cy="79716"/>
            </a:xfrm>
            <a:custGeom>
              <a:avLst/>
              <a:gdLst/>
              <a:ahLst/>
              <a:cxnLst/>
              <a:rect l="l" t="t" r="r" b="b"/>
              <a:pathLst>
                <a:path w="7856" h="6105" extrusionOk="0">
                  <a:moveTo>
                    <a:pt x="3928" y="1"/>
                  </a:moveTo>
                  <a:cubicBezTo>
                    <a:pt x="0" y="1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02;p32"/>
            <p:cNvSpPr/>
            <p:nvPr/>
          </p:nvSpPr>
          <p:spPr>
            <a:xfrm>
              <a:off x="6889654" y="4399989"/>
              <a:ext cx="102214" cy="79703"/>
            </a:xfrm>
            <a:custGeom>
              <a:avLst/>
              <a:gdLst/>
              <a:ahLst/>
              <a:cxnLst/>
              <a:rect l="l" t="t" r="r" b="b"/>
              <a:pathLst>
                <a:path w="7828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27" y="6103"/>
                    <a:pt x="7827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03;p32"/>
            <p:cNvSpPr/>
            <p:nvPr/>
          </p:nvSpPr>
          <p:spPr>
            <a:xfrm>
              <a:off x="6664217" y="4816537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04;p32"/>
            <p:cNvSpPr/>
            <p:nvPr/>
          </p:nvSpPr>
          <p:spPr>
            <a:xfrm>
              <a:off x="6832097" y="5051193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00" y="1"/>
                  </a:moveTo>
                  <a:cubicBezTo>
                    <a:pt x="0" y="1"/>
                    <a:pt x="0" y="6104"/>
                    <a:pt x="3900" y="6104"/>
                  </a:cubicBezTo>
                  <a:cubicBezTo>
                    <a:pt x="7827" y="6104"/>
                    <a:pt x="7827" y="1"/>
                    <a:pt x="3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05;p32"/>
            <p:cNvSpPr/>
            <p:nvPr/>
          </p:nvSpPr>
          <p:spPr>
            <a:xfrm>
              <a:off x="6595221" y="5049717"/>
              <a:ext cx="102593" cy="80082"/>
            </a:xfrm>
            <a:custGeom>
              <a:avLst/>
              <a:gdLst/>
              <a:ahLst/>
              <a:cxnLst/>
              <a:rect l="l" t="t" r="r" b="b"/>
              <a:pathLst>
                <a:path w="7857" h="6133" extrusionOk="0">
                  <a:moveTo>
                    <a:pt x="3928" y="1"/>
                  </a:moveTo>
                  <a:cubicBezTo>
                    <a:pt x="1" y="57"/>
                    <a:pt x="1" y="6132"/>
                    <a:pt x="3928" y="6132"/>
                  </a:cubicBezTo>
                  <a:cubicBezTo>
                    <a:pt x="7856" y="6132"/>
                    <a:pt x="7856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06;p32"/>
            <p:cNvSpPr/>
            <p:nvPr/>
          </p:nvSpPr>
          <p:spPr>
            <a:xfrm>
              <a:off x="7120994" y="5071119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1"/>
                  </a:moveTo>
                  <a:cubicBezTo>
                    <a:pt x="0" y="29"/>
                    <a:pt x="0" y="6104"/>
                    <a:pt x="3928" y="6104"/>
                  </a:cubicBezTo>
                  <a:cubicBezTo>
                    <a:pt x="7855" y="6104"/>
                    <a:pt x="7855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07;p32"/>
            <p:cNvSpPr/>
            <p:nvPr/>
          </p:nvSpPr>
          <p:spPr>
            <a:xfrm>
              <a:off x="7431645" y="4665631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56" y="6104"/>
                    <a:pt x="7856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08;p32"/>
            <p:cNvSpPr/>
            <p:nvPr/>
          </p:nvSpPr>
          <p:spPr>
            <a:xfrm>
              <a:off x="7286276" y="4482996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29" y="1"/>
                    <a:pt x="1" y="6104"/>
                    <a:pt x="3957" y="6104"/>
                  </a:cubicBezTo>
                  <a:cubicBezTo>
                    <a:pt x="7885" y="6104"/>
                    <a:pt x="7885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09;p32"/>
            <p:cNvSpPr/>
            <p:nvPr/>
          </p:nvSpPr>
          <p:spPr>
            <a:xfrm>
              <a:off x="7519091" y="4466021"/>
              <a:ext cx="102958" cy="79716"/>
            </a:xfrm>
            <a:custGeom>
              <a:avLst/>
              <a:gdLst/>
              <a:ahLst/>
              <a:cxnLst/>
              <a:rect l="l" t="t" r="r" b="b"/>
              <a:pathLst>
                <a:path w="7885" h="6105" extrusionOk="0">
                  <a:moveTo>
                    <a:pt x="3957" y="1"/>
                  </a:moveTo>
                  <a:cubicBezTo>
                    <a:pt x="1" y="1"/>
                    <a:pt x="1" y="6104"/>
                    <a:pt x="3957" y="6104"/>
                  </a:cubicBezTo>
                  <a:cubicBezTo>
                    <a:pt x="7884" y="6104"/>
                    <a:pt x="7884" y="1"/>
                    <a:pt x="39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10;p32"/>
            <p:cNvSpPr/>
            <p:nvPr/>
          </p:nvSpPr>
          <p:spPr>
            <a:xfrm>
              <a:off x="7784746" y="4428768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28" y="0"/>
                  </a:moveTo>
                  <a:cubicBezTo>
                    <a:pt x="0" y="0"/>
                    <a:pt x="0" y="6103"/>
                    <a:pt x="3928" y="6103"/>
                  </a:cubicBezTo>
                  <a:cubicBezTo>
                    <a:pt x="7856" y="6103"/>
                    <a:pt x="7856" y="0"/>
                    <a:pt x="39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11;p32"/>
            <p:cNvSpPr/>
            <p:nvPr/>
          </p:nvSpPr>
          <p:spPr>
            <a:xfrm>
              <a:off x="7584770" y="4834987"/>
              <a:ext cx="102580" cy="79703"/>
            </a:xfrm>
            <a:custGeom>
              <a:avLst/>
              <a:gdLst/>
              <a:ahLst/>
              <a:cxnLst/>
              <a:rect l="l" t="t" r="r" b="b"/>
              <a:pathLst>
                <a:path w="7856" h="6104" extrusionOk="0">
                  <a:moveTo>
                    <a:pt x="3956" y="0"/>
                  </a:moveTo>
                  <a:cubicBezTo>
                    <a:pt x="29" y="0"/>
                    <a:pt x="0" y="6104"/>
                    <a:pt x="3956" y="6104"/>
                  </a:cubicBezTo>
                  <a:cubicBezTo>
                    <a:pt x="7856" y="6104"/>
                    <a:pt x="7856" y="0"/>
                    <a:pt x="3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12;p32"/>
            <p:cNvSpPr/>
            <p:nvPr/>
          </p:nvSpPr>
          <p:spPr>
            <a:xfrm>
              <a:off x="7577758" y="5017988"/>
              <a:ext cx="102214" cy="79716"/>
            </a:xfrm>
            <a:custGeom>
              <a:avLst/>
              <a:gdLst/>
              <a:ahLst/>
              <a:cxnLst/>
              <a:rect l="l" t="t" r="r" b="b"/>
              <a:pathLst>
                <a:path w="7828" h="6105" extrusionOk="0">
                  <a:moveTo>
                    <a:pt x="3928" y="1"/>
                  </a:moveTo>
                  <a:cubicBezTo>
                    <a:pt x="1" y="1"/>
                    <a:pt x="1" y="6104"/>
                    <a:pt x="3928" y="6104"/>
                  </a:cubicBezTo>
                  <a:cubicBezTo>
                    <a:pt x="7828" y="6104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13;p32"/>
            <p:cNvSpPr/>
            <p:nvPr/>
          </p:nvSpPr>
          <p:spPr>
            <a:xfrm>
              <a:off x="7710579" y="4656778"/>
              <a:ext cx="102214" cy="80082"/>
            </a:xfrm>
            <a:custGeom>
              <a:avLst/>
              <a:gdLst/>
              <a:ahLst/>
              <a:cxnLst/>
              <a:rect l="l" t="t" r="r" b="b"/>
              <a:pathLst>
                <a:path w="7828" h="6133" extrusionOk="0">
                  <a:moveTo>
                    <a:pt x="3928" y="1"/>
                  </a:moveTo>
                  <a:cubicBezTo>
                    <a:pt x="1" y="1"/>
                    <a:pt x="1" y="6132"/>
                    <a:pt x="3928" y="6132"/>
                  </a:cubicBezTo>
                  <a:cubicBezTo>
                    <a:pt x="7828" y="6132"/>
                    <a:pt x="7828" y="1"/>
                    <a:pt x="39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14;p32"/>
            <p:cNvSpPr/>
            <p:nvPr/>
          </p:nvSpPr>
          <p:spPr>
            <a:xfrm>
              <a:off x="7965161" y="4774113"/>
              <a:ext cx="102958" cy="79703"/>
            </a:xfrm>
            <a:custGeom>
              <a:avLst/>
              <a:gdLst/>
              <a:ahLst/>
              <a:cxnLst/>
              <a:rect l="l" t="t" r="r" b="b"/>
              <a:pathLst>
                <a:path w="7885" h="6104" extrusionOk="0">
                  <a:moveTo>
                    <a:pt x="3957" y="0"/>
                  </a:moveTo>
                  <a:cubicBezTo>
                    <a:pt x="29" y="0"/>
                    <a:pt x="1" y="6104"/>
                    <a:pt x="3957" y="6104"/>
                  </a:cubicBezTo>
                  <a:cubicBezTo>
                    <a:pt x="7884" y="6104"/>
                    <a:pt x="7884" y="0"/>
                    <a:pt x="39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15;p32"/>
            <p:cNvSpPr/>
            <p:nvPr/>
          </p:nvSpPr>
          <p:spPr>
            <a:xfrm>
              <a:off x="7858899" y="5017988"/>
              <a:ext cx="102593" cy="79716"/>
            </a:xfrm>
            <a:custGeom>
              <a:avLst/>
              <a:gdLst/>
              <a:ahLst/>
              <a:cxnLst/>
              <a:rect l="l" t="t" r="r" b="b"/>
              <a:pathLst>
                <a:path w="7857" h="6105" extrusionOk="0">
                  <a:moveTo>
                    <a:pt x="3929" y="1"/>
                  </a:moveTo>
                  <a:cubicBezTo>
                    <a:pt x="1" y="1"/>
                    <a:pt x="1" y="6104"/>
                    <a:pt x="3929" y="6104"/>
                  </a:cubicBezTo>
                  <a:cubicBezTo>
                    <a:pt x="7856" y="6104"/>
                    <a:pt x="7856" y="1"/>
                    <a:pt x="39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16;p32"/>
            <p:cNvSpPr/>
            <p:nvPr/>
          </p:nvSpPr>
          <p:spPr>
            <a:xfrm>
              <a:off x="7354540" y="4949357"/>
              <a:ext cx="102945" cy="79716"/>
            </a:xfrm>
            <a:custGeom>
              <a:avLst/>
              <a:gdLst/>
              <a:ahLst/>
              <a:cxnLst/>
              <a:rect l="l" t="t" r="r" b="b"/>
              <a:pathLst>
                <a:path w="7884" h="6105" extrusionOk="0">
                  <a:moveTo>
                    <a:pt x="3956" y="1"/>
                  </a:moveTo>
                  <a:cubicBezTo>
                    <a:pt x="0" y="1"/>
                    <a:pt x="0" y="6104"/>
                    <a:pt x="3956" y="6104"/>
                  </a:cubicBezTo>
                  <a:cubicBezTo>
                    <a:pt x="7884" y="6104"/>
                    <a:pt x="7884" y="1"/>
                    <a:pt x="39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17;p32"/>
            <p:cNvSpPr/>
            <p:nvPr/>
          </p:nvSpPr>
          <p:spPr>
            <a:xfrm>
              <a:off x="5968735" y="4444633"/>
              <a:ext cx="102214" cy="80069"/>
            </a:xfrm>
            <a:custGeom>
              <a:avLst/>
              <a:gdLst/>
              <a:ahLst/>
              <a:cxnLst/>
              <a:rect l="l" t="t" r="r" b="b"/>
              <a:pathLst>
                <a:path w="7828" h="6132" extrusionOk="0">
                  <a:moveTo>
                    <a:pt x="3900" y="0"/>
                  </a:moveTo>
                  <a:cubicBezTo>
                    <a:pt x="0" y="0"/>
                    <a:pt x="0" y="6132"/>
                    <a:pt x="3900" y="6132"/>
                  </a:cubicBezTo>
                  <a:cubicBezTo>
                    <a:pt x="7828" y="6132"/>
                    <a:pt x="7828" y="0"/>
                    <a:pt x="39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18;p32"/>
            <p:cNvSpPr/>
            <p:nvPr/>
          </p:nvSpPr>
          <p:spPr>
            <a:xfrm>
              <a:off x="5681470" y="3520384"/>
              <a:ext cx="509765" cy="476533"/>
            </a:xfrm>
            <a:custGeom>
              <a:avLst/>
              <a:gdLst/>
              <a:ahLst/>
              <a:cxnLst/>
              <a:rect l="l" t="t" r="r" b="b"/>
              <a:pathLst>
                <a:path w="39040" h="36495" extrusionOk="0">
                  <a:moveTo>
                    <a:pt x="15974" y="1"/>
                  </a:moveTo>
                  <a:cubicBezTo>
                    <a:pt x="15967" y="1"/>
                    <a:pt x="15960" y="1"/>
                    <a:pt x="15954" y="1"/>
                  </a:cubicBezTo>
                  <a:cubicBezTo>
                    <a:pt x="13269" y="509"/>
                    <a:pt x="14089" y="8478"/>
                    <a:pt x="15671" y="14214"/>
                  </a:cubicBezTo>
                  <a:cubicBezTo>
                    <a:pt x="14634" y="11290"/>
                    <a:pt x="10197" y="4266"/>
                    <a:pt x="7346" y="4266"/>
                  </a:cubicBezTo>
                  <a:cubicBezTo>
                    <a:pt x="7166" y="4266"/>
                    <a:pt x="6993" y="4293"/>
                    <a:pt x="6827" y="4352"/>
                  </a:cubicBezTo>
                  <a:cubicBezTo>
                    <a:pt x="4708" y="5595"/>
                    <a:pt x="7618" y="13705"/>
                    <a:pt x="9144" y="16898"/>
                  </a:cubicBezTo>
                  <a:cubicBezTo>
                    <a:pt x="5852" y="14044"/>
                    <a:pt x="3674" y="12889"/>
                    <a:pt x="2408" y="12889"/>
                  </a:cubicBezTo>
                  <a:cubicBezTo>
                    <a:pt x="0" y="12889"/>
                    <a:pt x="885" y="17063"/>
                    <a:pt x="3662" y="21673"/>
                  </a:cubicBezTo>
                  <a:cubicBezTo>
                    <a:pt x="8655" y="29986"/>
                    <a:pt x="11070" y="36495"/>
                    <a:pt x="18468" y="36495"/>
                  </a:cubicBezTo>
                  <a:cubicBezTo>
                    <a:pt x="18815" y="36495"/>
                    <a:pt x="19173" y="36481"/>
                    <a:pt x="19542" y="36451"/>
                  </a:cubicBezTo>
                  <a:lnTo>
                    <a:pt x="28923" y="33908"/>
                  </a:lnTo>
                  <a:cubicBezTo>
                    <a:pt x="35083" y="29783"/>
                    <a:pt x="39039" y="18000"/>
                    <a:pt x="35648" y="13790"/>
                  </a:cubicBezTo>
                  <a:cubicBezTo>
                    <a:pt x="35361" y="13662"/>
                    <a:pt x="35077" y="13603"/>
                    <a:pt x="34797" y="13603"/>
                  </a:cubicBezTo>
                  <a:cubicBezTo>
                    <a:pt x="32845" y="13603"/>
                    <a:pt x="31084" y="16476"/>
                    <a:pt x="29799" y="19046"/>
                  </a:cubicBezTo>
                  <a:cubicBezTo>
                    <a:pt x="29093" y="11642"/>
                    <a:pt x="30195" y="1046"/>
                    <a:pt x="25985" y="255"/>
                  </a:cubicBezTo>
                  <a:cubicBezTo>
                    <a:pt x="23555" y="651"/>
                    <a:pt x="22311" y="6867"/>
                    <a:pt x="22368" y="12829"/>
                  </a:cubicBezTo>
                  <a:cubicBezTo>
                    <a:pt x="21071" y="5726"/>
                    <a:pt x="18678" y="1"/>
                    <a:pt x="15974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19;p32"/>
            <p:cNvSpPr/>
            <p:nvPr/>
          </p:nvSpPr>
          <p:spPr>
            <a:xfrm>
              <a:off x="5766174" y="3923861"/>
              <a:ext cx="405501" cy="122362"/>
            </a:xfrm>
            <a:custGeom>
              <a:avLst/>
              <a:gdLst/>
              <a:ahLst/>
              <a:cxnLst/>
              <a:rect l="l" t="t" r="r" b="b"/>
              <a:pathLst>
                <a:path w="31055" h="9371" extrusionOk="0">
                  <a:moveTo>
                    <a:pt x="27491" y="0"/>
                  </a:moveTo>
                  <a:cubicBezTo>
                    <a:pt x="26980" y="0"/>
                    <a:pt x="26471" y="136"/>
                    <a:pt x="26025" y="437"/>
                  </a:cubicBezTo>
                  <a:cubicBezTo>
                    <a:pt x="22298" y="2850"/>
                    <a:pt x="17970" y="3356"/>
                    <a:pt x="13529" y="3356"/>
                  </a:cubicBezTo>
                  <a:cubicBezTo>
                    <a:pt x="10327" y="3356"/>
                    <a:pt x="7066" y="3093"/>
                    <a:pt x="3928" y="3093"/>
                  </a:cubicBezTo>
                  <a:cubicBezTo>
                    <a:pt x="3910" y="3093"/>
                    <a:pt x="3892" y="3093"/>
                    <a:pt x="3875" y="3093"/>
                  </a:cubicBezTo>
                  <a:cubicBezTo>
                    <a:pt x="1" y="3093"/>
                    <a:pt x="19" y="9168"/>
                    <a:pt x="3928" y="9168"/>
                  </a:cubicBezTo>
                  <a:cubicBezTo>
                    <a:pt x="7028" y="9179"/>
                    <a:pt x="10219" y="9370"/>
                    <a:pt x="13388" y="9370"/>
                  </a:cubicBezTo>
                  <a:cubicBezTo>
                    <a:pt x="18886" y="9370"/>
                    <a:pt x="24319" y="8794"/>
                    <a:pt x="29105" y="5693"/>
                  </a:cubicBezTo>
                  <a:cubicBezTo>
                    <a:pt x="30489" y="4817"/>
                    <a:pt x="31054" y="2980"/>
                    <a:pt x="30207" y="1539"/>
                  </a:cubicBezTo>
                  <a:cubicBezTo>
                    <a:pt x="29652" y="601"/>
                    <a:pt x="28565" y="0"/>
                    <a:pt x="2749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120;p32"/>
            <p:cNvSpPr/>
            <p:nvPr/>
          </p:nvSpPr>
          <p:spPr>
            <a:xfrm>
              <a:off x="6390453" y="2976539"/>
              <a:ext cx="1742967" cy="1407403"/>
            </a:xfrm>
            <a:custGeom>
              <a:avLst/>
              <a:gdLst/>
              <a:ahLst/>
              <a:cxnLst/>
              <a:rect l="l" t="t" r="r" b="b"/>
              <a:pathLst>
                <a:path w="133484" h="107785" extrusionOk="0">
                  <a:moveTo>
                    <a:pt x="38316" y="1"/>
                  </a:moveTo>
                  <a:cubicBezTo>
                    <a:pt x="21221" y="42724"/>
                    <a:pt x="1" y="95847"/>
                    <a:pt x="65188" y="106160"/>
                  </a:cubicBezTo>
                  <a:cubicBezTo>
                    <a:pt x="71938" y="107229"/>
                    <a:pt x="78059" y="107785"/>
                    <a:pt x="83605" y="107785"/>
                  </a:cubicBezTo>
                  <a:cubicBezTo>
                    <a:pt x="120872" y="107785"/>
                    <a:pt x="132155" y="82689"/>
                    <a:pt x="133484" y="19526"/>
                  </a:cubicBezTo>
                  <a:lnTo>
                    <a:pt x="38316" y="1"/>
                  </a:ln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21;p32"/>
            <p:cNvSpPr/>
            <p:nvPr/>
          </p:nvSpPr>
          <p:spPr>
            <a:xfrm>
              <a:off x="7963686" y="3845489"/>
              <a:ext cx="310416" cy="258330"/>
            </a:xfrm>
            <a:custGeom>
              <a:avLst/>
              <a:gdLst/>
              <a:ahLst/>
              <a:cxnLst/>
              <a:rect l="l" t="t" r="r" b="b"/>
              <a:pathLst>
                <a:path w="23773" h="19784" extrusionOk="0">
                  <a:moveTo>
                    <a:pt x="7879" y="1"/>
                  </a:moveTo>
                  <a:cubicBezTo>
                    <a:pt x="6563" y="1"/>
                    <a:pt x="5271" y="174"/>
                    <a:pt x="4070" y="533"/>
                  </a:cubicBezTo>
                  <a:lnTo>
                    <a:pt x="1" y="16837"/>
                  </a:lnTo>
                  <a:cubicBezTo>
                    <a:pt x="2226" y="18677"/>
                    <a:pt x="5908" y="19784"/>
                    <a:pt x="9554" y="19784"/>
                  </a:cubicBezTo>
                  <a:cubicBezTo>
                    <a:pt x="13917" y="19784"/>
                    <a:pt x="18228" y="18197"/>
                    <a:pt x="19921" y="14379"/>
                  </a:cubicBezTo>
                  <a:cubicBezTo>
                    <a:pt x="23773" y="5714"/>
                    <a:pt x="15444" y="1"/>
                    <a:pt x="7879" y="1"/>
                  </a:cubicBezTo>
                  <a:close/>
                </a:path>
              </a:pathLst>
            </a:custGeom>
            <a:solidFill>
              <a:srgbClr val="EDBB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122;p32"/>
            <p:cNvSpPr/>
            <p:nvPr/>
          </p:nvSpPr>
          <p:spPr>
            <a:xfrm>
              <a:off x="6768637" y="3791196"/>
              <a:ext cx="212158" cy="207745"/>
            </a:xfrm>
            <a:custGeom>
              <a:avLst/>
              <a:gdLst/>
              <a:ahLst/>
              <a:cxnLst/>
              <a:rect l="l" t="t" r="r" b="b"/>
              <a:pathLst>
                <a:path w="16248" h="15910" extrusionOk="0">
                  <a:moveTo>
                    <a:pt x="8138" y="1"/>
                  </a:moveTo>
                  <a:cubicBezTo>
                    <a:pt x="4013" y="1"/>
                    <a:pt x="0" y="3646"/>
                    <a:pt x="170" y="7941"/>
                  </a:cubicBezTo>
                  <a:cubicBezTo>
                    <a:pt x="396" y="12264"/>
                    <a:pt x="3674" y="15909"/>
                    <a:pt x="8138" y="15909"/>
                  </a:cubicBezTo>
                  <a:cubicBezTo>
                    <a:pt x="12264" y="15909"/>
                    <a:pt x="16248" y="12264"/>
                    <a:pt x="16078" y="7941"/>
                  </a:cubicBezTo>
                  <a:cubicBezTo>
                    <a:pt x="15909" y="3646"/>
                    <a:pt x="12574" y="1"/>
                    <a:pt x="813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123;p32"/>
            <p:cNvSpPr/>
            <p:nvPr/>
          </p:nvSpPr>
          <p:spPr>
            <a:xfrm>
              <a:off x="7549724" y="3977161"/>
              <a:ext cx="212158" cy="207366"/>
            </a:xfrm>
            <a:custGeom>
              <a:avLst/>
              <a:gdLst/>
              <a:ahLst/>
              <a:cxnLst/>
              <a:rect l="l" t="t" r="r" b="b"/>
              <a:pathLst>
                <a:path w="16248" h="15881" extrusionOk="0">
                  <a:moveTo>
                    <a:pt x="8110" y="0"/>
                  </a:moveTo>
                  <a:cubicBezTo>
                    <a:pt x="3984" y="0"/>
                    <a:pt x="0" y="3645"/>
                    <a:pt x="170" y="7940"/>
                  </a:cubicBezTo>
                  <a:cubicBezTo>
                    <a:pt x="367" y="12263"/>
                    <a:pt x="3673" y="15880"/>
                    <a:pt x="8110" y="15880"/>
                  </a:cubicBezTo>
                  <a:cubicBezTo>
                    <a:pt x="12235" y="15880"/>
                    <a:pt x="16247" y="12263"/>
                    <a:pt x="16050" y="7940"/>
                  </a:cubicBezTo>
                  <a:cubicBezTo>
                    <a:pt x="15880" y="3645"/>
                    <a:pt x="12574" y="0"/>
                    <a:pt x="8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124;p32"/>
            <p:cNvSpPr/>
            <p:nvPr/>
          </p:nvSpPr>
          <p:spPr>
            <a:xfrm>
              <a:off x="7178917" y="3818526"/>
              <a:ext cx="183837" cy="105139"/>
            </a:xfrm>
            <a:custGeom>
              <a:avLst/>
              <a:gdLst/>
              <a:ahLst/>
              <a:cxnLst/>
              <a:rect l="l" t="t" r="r" b="b"/>
              <a:pathLst>
                <a:path w="14079" h="8052" extrusionOk="0">
                  <a:moveTo>
                    <a:pt x="6164" y="0"/>
                  </a:moveTo>
                  <a:cubicBezTo>
                    <a:pt x="4080" y="0"/>
                    <a:pt x="2072" y="949"/>
                    <a:pt x="424" y="2288"/>
                  </a:cubicBezTo>
                  <a:cubicBezTo>
                    <a:pt x="0" y="2627"/>
                    <a:pt x="57" y="3333"/>
                    <a:pt x="424" y="3700"/>
                  </a:cubicBezTo>
                  <a:cubicBezTo>
                    <a:pt x="624" y="3901"/>
                    <a:pt x="856" y="3987"/>
                    <a:pt x="1090" y="3987"/>
                  </a:cubicBezTo>
                  <a:cubicBezTo>
                    <a:pt x="1351" y="3987"/>
                    <a:pt x="1613" y="3879"/>
                    <a:pt x="1837" y="3700"/>
                  </a:cubicBezTo>
                  <a:cubicBezTo>
                    <a:pt x="3079" y="2682"/>
                    <a:pt x="4600" y="1972"/>
                    <a:pt x="6157" y="1972"/>
                  </a:cubicBezTo>
                  <a:cubicBezTo>
                    <a:pt x="6760" y="1972"/>
                    <a:pt x="7369" y="2079"/>
                    <a:pt x="7969" y="2316"/>
                  </a:cubicBezTo>
                  <a:cubicBezTo>
                    <a:pt x="10060" y="3164"/>
                    <a:pt x="11359" y="5255"/>
                    <a:pt x="11953" y="7346"/>
                  </a:cubicBezTo>
                  <a:cubicBezTo>
                    <a:pt x="12099" y="7839"/>
                    <a:pt x="12484" y="8052"/>
                    <a:pt x="12876" y="8052"/>
                  </a:cubicBezTo>
                  <a:cubicBezTo>
                    <a:pt x="13471" y="8052"/>
                    <a:pt x="14079" y="7559"/>
                    <a:pt x="13874" y="6809"/>
                  </a:cubicBezTo>
                  <a:cubicBezTo>
                    <a:pt x="13055" y="4011"/>
                    <a:pt x="11275" y="1468"/>
                    <a:pt x="8506" y="423"/>
                  </a:cubicBezTo>
                  <a:cubicBezTo>
                    <a:pt x="7724" y="132"/>
                    <a:pt x="6939" y="0"/>
                    <a:pt x="6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25;p32"/>
            <p:cNvSpPr/>
            <p:nvPr/>
          </p:nvSpPr>
          <p:spPr>
            <a:xfrm>
              <a:off x="7041369" y="3894873"/>
              <a:ext cx="401727" cy="238104"/>
            </a:xfrm>
            <a:custGeom>
              <a:avLst/>
              <a:gdLst/>
              <a:ahLst/>
              <a:cxnLst/>
              <a:rect l="l" t="t" r="r" b="b"/>
              <a:pathLst>
                <a:path w="30766" h="18235" extrusionOk="0">
                  <a:moveTo>
                    <a:pt x="1492" y="1"/>
                  </a:moveTo>
                  <a:lnTo>
                    <a:pt x="1492" y="1"/>
                  </a:lnTo>
                  <a:cubicBezTo>
                    <a:pt x="0" y="11371"/>
                    <a:pt x="8407" y="18234"/>
                    <a:pt x="16882" y="18234"/>
                  </a:cubicBezTo>
                  <a:cubicBezTo>
                    <a:pt x="22371" y="18234"/>
                    <a:pt x="27889" y="15356"/>
                    <a:pt x="30766" y="8958"/>
                  </a:cubicBezTo>
                  <a:cubicBezTo>
                    <a:pt x="21583" y="7998"/>
                    <a:pt x="10732" y="5087"/>
                    <a:pt x="149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26;p32"/>
            <p:cNvSpPr/>
            <p:nvPr/>
          </p:nvSpPr>
          <p:spPr>
            <a:xfrm>
              <a:off x="7054453" y="3393439"/>
              <a:ext cx="267848" cy="100034"/>
            </a:xfrm>
            <a:custGeom>
              <a:avLst/>
              <a:gdLst/>
              <a:ahLst/>
              <a:cxnLst/>
              <a:rect l="l" t="t" r="r" b="b"/>
              <a:pathLst>
                <a:path w="20513" h="7661" extrusionOk="0">
                  <a:moveTo>
                    <a:pt x="7608" y="1"/>
                  </a:moveTo>
                  <a:cubicBezTo>
                    <a:pt x="5309" y="1"/>
                    <a:pt x="3035" y="427"/>
                    <a:pt x="1055" y="1246"/>
                  </a:cubicBezTo>
                  <a:cubicBezTo>
                    <a:pt x="0" y="1698"/>
                    <a:pt x="285" y="3245"/>
                    <a:pt x="1196" y="3245"/>
                  </a:cubicBezTo>
                  <a:cubicBezTo>
                    <a:pt x="1309" y="3245"/>
                    <a:pt x="1432" y="3220"/>
                    <a:pt x="1564" y="3167"/>
                  </a:cubicBezTo>
                  <a:cubicBezTo>
                    <a:pt x="3399" y="2403"/>
                    <a:pt x="5543" y="1991"/>
                    <a:pt x="7703" y="1991"/>
                  </a:cubicBezTo>
                  <a:cubicBezTo>
                    <a:pt x="11930" y="1991"/>
                    <a:pt x="16216" y="3570"/>
                    <a:pt x="18348" y="7180"/>
                  </a:cubicBezTo>
                  <a:cubicBezTo>
                    <a:pt x="18549" y="7520"/>
                    <a:pt x="18852" y="7661"/>
                    <a:pt x="19154" y="7661"/>
                  </a:cubicBezTo>
                  <a:cubicBezTo>
                    <a:pt x="19833" y="7661"/>
                    <a:pt x="20513" y="6953"/>
                    <a:pt x="20044" y="6191"/>
                  </a:cubicBezTo>
                  <a:cubicBezTo>
                    <a:pt x="17559" y="1954"/>
                    <a:pt x="12528" y="1"/>
                    <a:pt x="7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27;p32"/>
            <p:cNvSpPr/>
            <p:nvPr/>
          </p:nvSpPr>
          <p:spPr>
            <a:xfrm>
              <a:off x="7482830" y="3488537"/>
              <a:ext cx="252584" cy="126841"/>
            </a:xfrm>
            <a:custGeom>
              <a:avLst/>
              <a:gdLst/>
              <a:ahLst/>
              <a:cxnLst/>
              <a:rect l="l" t="t" r="r" b="b"/>
              <a:pathLst>
                <a:path w="19344" h="9714" extrusionOk="0">
                  <a:moveTo>
                    <a:pt x="5742" y="1"/>
                  </a:moveTo>
                  <a:cubicBezTo>
                    <a:pt x="4203" y="1"/>
                    <a:pt x="2663" y="188"/>
                    <a:pt x="1167" y="518"/>
                  </a:cubicBezTo>
                  <a:cubicBezTo>
                    <a:pt x="1" y="730"/>
                    <a:pt x="401" y="2435"/>
                    <a:pt x="1458" y="2435"/>
                  </a:cubicBezTo>
                  <a:cubicBezTo>
                    <a:pt x="1528" y="2435"/>
                    <a:pt x="1601" y="2427"/>
                    <a:pt x="1676" y="2411"/>
                  </a:cubicBezTo>
                  <a:cubicBezTo>
                    <a:pt x="2929" y="2142"/>
                    <a:pt x="4223" y="2000"/>
                    <a:pt x="5509" y="2000"/>
                  </a:cubicBezTo>
                  <a:cubicBezTo>
                    <a:pt x="10430" y="2000"/>
                    <a:pt x="15234" y="4078"/>
                    <a:pt x="17160" y="9052"/>
                  </a:cubicBezTo>
                  <a:cubicBezTo>
                    <a:pt x="17340" y="9511"/>
                    <a:pt x="17751" y="9713"/>
                    <a:pt x="18151" y="9713"/>
                  </a:cubicBezTo>
                  <a:cubicBezTo>
                    <a:pt x="18759" y="9713"/>
                    <a:pt x="19343" y="9248"/>
                    <a:pt x="19053" y="8515"/>
                  </a:cubicBezTo>
                  <a:cubicBezTo>
                    <a:pt x="17782" y="5209"/>
                    <a:pt x="15352" y="2581"/>
                    <a:pt x="12074" y="1225"/>
                  </a:cubicBezTo>
                  <a:cubicBezTo>
                    <a:pt x="10047" y="368"/>
                    <a:pt x="789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28;p32"/>
            <p:cNvSpPr/>
            <p:nvPr/>
          </p:nvSpPr>
          <p:spPr>
            <a:xfrm>
              <a:off x="6679716" y="2472193"/>
              <a:ext cx="1241559" cy="875531"/>
            </a:xfrm>
            <a:custGeom>
              <a:avLst/>
              <a:gdLst/>
              <a:ahLst/>
              <a:cxnLst/>
              <a:rect l="l" t="t" r="r" b="b"/>
              <a:pathLst>
                <a:path w="95084" h="67052" extrusionOk="0">
                  <a:moveTo>
                    <a:pt x="51419" y="1"/>
                  </a:moveTo>
                  <a:cubicBezTo>
                    <a:pt x="47537" y="1"/>
                    <a:pt x="43959" y="316"/>
                    <a:pt x="40972" y="790"/>
                  </a:cubicBezTo>
                  <a:cubicBezTo>
                    <a:pt x="15768" y="4011"/>
                    <a:pt x="3956" y="21870"/>
                    <a:pt x="1" y="65724"/>
                  </a:cubicBezTo>
                  <a:cubicBezTo>
                    <a:pt x="1" y="65724"/>
                    <a:pt x="15768" y="67052"/>
                    <a:pt x="32863" y="67052"/>
                  </a:cubicBezTo>
                  <a:cubicBezTo>
                    <a:pt x="55637" y="67052"/>
                    <a:pt x="87341" y="62163"/>
                    <a:pt x="93049" y="34500"/>
                  </a:cubicBezTo>
                  <a:lnTo>
                    <a:pt x="95083" y="28058"/>
                  </a:lnTo>
                  <a:cubicBezTo>
                    <a:pt x="89245" y="5525"/>
                    <a:pt x="67667" y="1"/>
                    <a:pt x="514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29;p32"/>
            <p:cNvSpPr/>
            <p:nvPr/>
          </p:nvSpPr>
          <p:spPr>
            <a:xfrm>
              <a:off x="7724969" y="2823048"/>
              <a:ext cx="636331" cy="1119446"/>
            </a:xfrm>
            <a:custGeom>
              <a:avLst/>
              <a:gdLst/>
              <a:ahLst/>
              <a:cxnLst/>
              <a:rect l="l" t="t" r="r" b="b"/>
              <a:pathLst>
                <a:path w="48733" h="85732" extrusionOk="0">
                  <a:moveTo>
                    <a:pt x="18576" y="1"/>
                  </a:moveTo>
                  <a:cubicBezTo>
                    <a:pt x="17318" y="1"/>
                    <a:pt x="16006" y="111"/>
                    <a:pt x="14638" y="340"/>
                  </a:cubicBezTo>
                  <a:lnTo>
                    <a:pt x="1" y="23115"/>
                  </a:lnTo>
                  <a:cubicBezTo>
                    <a:pt x="792" y="45889"/>
                    <a:pt x="7828" y="69060"/>
                    <a:pt x="25799" y="85731"/>
                  </a:cubicBezTo>
                  <a:cubicBezTo>
                    <a:pt x="47499" y="63489"/>
                    <a:pt x="48732" y="1"/>
                    <a:pt x="18576" y="1"/>
                  </a:cubicBezTo>
                  <a:close/>
                </a:path>
              </a:pathLst>
            </a:custGeom>
            <a:solidFill>
              <a:srgbClr val="7E4E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30;p32"/>
            <p:cNvSpPr/>
            <p:nvPr/>
          </p:nvSpPr>
          <p:spPr>
            <a:xfrm>
              <a:off x="7782174" y="3083114"/>
              <a:ext cx="589820" cy="530108"/>
            </a:xfrm>
            <a:custGeom>
              <a:avLst/>
              <a:gdLst/>
              <a:ahLst/>
              <a:cxnLst/>
              <a:rect l="l" t="t" r="r" b="b"/>
              <a:pathLst>
                <a:path w="45171" h="40598" extrusionOk="0">
                  <a:moveTo>
                    <a:pt x="31395" y="0"/>
                  </a:moveTo>
                  <a:cubicBezTo>
                    <a:pt x="25696" y="0"/>
                    <a:pt x="24017" y="12445"/>
                    <a:pt x="24017" y="15178"/>
                  </a:cubicBezTo>
                  <a:cubicBezTo>
                    <a:pt x="23198" y="11991"/>
                    <a:pt x="20159" y="2330"/>
                    <a:pt x="16142" y="2330"/>
                  </a:cubicBezTo>
                  <a:cubicBezTo>
                    <a:pt x="15173" y="2330"/>
                    <a:pt x="14148" y="2892"/>
                    <a:pt x="13082" y="4243"/>
                  </a:cubicBezTo>
                  <a:cubicBezTo>
                    <a:pt x="10087" y="8199"/>
                    <a:pt x="14071" y="14924"/>
                    <a:pt x="16558" y="17891"/>
                  </a:cubicBezTo>
                  <a:cubicBezTo>
                    <a:pt x="13916" y="17084"/>
                    <a:pt x="11699" y="16743"/>
                    <a:pt x="9878" y="16743"/>
                  </a:cubicBezTo>
                  <a:cubicBezTo>
                    <a:pt x="1" y="16743"/>
                    <a:pt x="1771" y="26770"/>
                    <a:pt x="10537" y="26770"/>
                  </a:cubicBezTo>
                  <a:cubicBezTo>
                    <a:pt x="12600" y="26770"/>
                    <a:pt x="15051" y="26215"/>
                    <a:pt x="17829" y="24842"/>
                  </a:cubicBezTo>
                  <a:lnTo>
                    <a:pt x="17829" y="24842"/>
                  </a:lnTo>
                  <a:cubicBezTo>
                    <a:pt x="9166" y="33254"/>
                    <a:pt x="11758" y="40597"/>
                    <a:pt x="16370" y="40597"/>
                  </a:cubicBezTo>
                  <a:cubicBezTo>
                    <a:pt x="19551" y="40597"/>
                    <a:pt x="23693" y="37105"/>
                    <a:pt x="25769" y="28063"/>
                  </a:cubicBezTo>
                  <a:cubicBezTo>
                    <a:pt x="25769" y="32836"/>
                    <a:pt x="28703" y="39964"/>
                    <a:pt x="33498" y="39964"/>
                  </a:cubicBezTo>
                  <a:cubicBezTo>
                    <a:pt x="34692" y="39964"/>
                    <a:pt x="36002" y="39521"/>
                    <a:pt x="37411" y="38490"/>
                  </a:cubicBezTo>
                  <a:cubicBezTo>
                    <a:pt x="41917" y="35160"/>
                    <a:pt x="38062" y="27794"/>
                    <a:pt x="33312" y="25136"/>
                  </a:cubicBezTo>
                  <a:lnTo>
                    <a:pt x="33312" y="25136"/>
                  </a:lnTo>
                  <a:cubicBezTo>
                    <a:pt x="34824" y="25648"/>
                    <a:pt x="36501" y="25959"/>
                    <a:pt x="38105" y="25959"/>
                  </a:cubicBezTo>
                  <a:cubicBezTo>
                    <a:pt x="41799" y="25959"/>
                    <a:pt x="45108" y="24307"/>
                    <a:pt x="45125" y="19643"/>
                  </a:cubicBezTo>
                  <a:cubicBezTo>
                    <a:pt x="45170" y="16043"/>
                    <a:pt x="42665" y="14880"/>
                    <a:pt x="39647" y="14880"/>
                  </a:cubicBezTo>
                  <a:cubicBezTo>
                    <a:pt x="37027" y="14880"/>
                    <a:pt x="34019" y="15757"/>
                    <a:pt x="31958" y="16676"/>
                  </a:cubicBezTo>
                  <a:cubicBezTo>
                    <a:pt x="33935" y="13681"/>
                    <a:pt x="39389" y="2774"/>
                    <a:pt x="32946" y="287"/>
                  </a:cubicBezTo>
                  <a:cubicBezTo>
                    <a:pt x="32399" y="91"/>
                    <a:pt x="31882" y="0"/>
                    <a:pt x="313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131;p32"/>
            <p:cNvSpPr/>
            <p:nvPr/>
          </p:nvSpPr>
          <p:spPr>
            <a:xfrm>
              <a:off x="8020133" y="3286472"/>
              <a:ext cx="163101" cy="159772"/>
            </a:xfrm>
            <a:custGeom>
              <a:avLst/>
              <a:gdLst/>
              <a:ahLst/>
              <a:cxnLst/>
              <a:rect l="l" t="t" r="r" b="b"/>
              <a:pathLst>
                <a:path w="12491" h="12236" extrusionOk="0">
                  <a:moveTo>
                    <a:pt x="6246" y="0"/>
                  </a:moveTo>
                  <a:cubicBezTo>
                    <a:pt x="3053" y="0"/>
                    <a:pt x="1" y="2797"/>
                    <a:pt x="142" y="6132"/>
                  </a:cubicBezTo>
                  <a:cubicBezTo>
                    <a:pt x="312" y="9438"/>
                    <a:pt x="2827" y="12235"/>
                    <a:pt x="6246" y="12235"/>
                  </a:cubicBezTo>
                  <a:cubicBezTo>
                    <a:pt x="9410" y="12235"/>
                    <a:pt x="12490" y="9438"/>
                    <a:pt x="12349" y="6132"/>
                  </a:cubicBezTo>
                  <a:cubicBezTo>
                    <a:pt x="12208" y="2797"/>
                    <a:pt x="9665" y="0"/>
                    <a:pt x="62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132;p32"/>
            <p:cNvSpPr/>
            <p:nvPr/>
          </p:nvSpPr>
          <p:spPr>
            <a:xfrm>
              <a:off x="6795196" y="2917872"/>
              <a:ext cx="992514" cy="317689"/>
            </a:xfrm>
            <a:custGeom>
              <a:avLst/>
              <a:gdLst/>
              <a:ahLst/>
              <a:cxnLst/>
              <a:rect l="l" t="t" r="r" b="b"/>
              <a:pathLst>
                <a:path w="76011" h="24330" extrusionOk="0">
                  <a:moveTo>
                    <a:pt x="76010" y="1"/>
                  </a:moveTo>
                  <a:lnTo>
                    <a:pt x="76010" y="1"/>
                  </a:lnTo>
                  <a:cubicBezTo>
                    <a:pt x="72365" y="3109"/>
                    <a:pt x="68607" y="6019"/>
                    <a:pt x="64623" y="8619"/>
                  </a:cubicBezTo>
                  <a:cubicBezTo>
                    <a:pt x="60667" y="11190"/>
                    <a:pt x="56457" y="13423"/>
                    <a:pt x="52162" y="15203"/>
                  </a:cubicBezTo>
                  <a:cubicBezTo>
                    <a:pt x="47839" y="17011"/>
                    <a:pt x="43374" y="18396"/>
                    <a:pt x="38797" y="19243"/>
                  </a:cubicBezTo>
                  <a:cubicBezTo>
                    <a:pt x="35830" y="19780"/>
                    <a:pt x="32863" y="20063"/>
                    <a:pt x="29896" y="20091"/>
                  </a:cubicBezTo>
                  <a:cubicBezTo>
                    <a:pt x="30715" y="19159"/>
                    <a:pt x="31507" y="18255"/>
                    <a:pt x="32213" y="17294"/>
                  </a:cubicBezTo>
                  <a:cubicBezTo>
                    <a:pt x="33908" y="15005"/>
                    <a:pt x="35378" y="12547"/>
                    <a:pt x="36678" y="9975"/>
                  </a:cubicBezTo>
                  <a:cubicBezTo>
                    <a:pt x="37017" y="9297"/>
                    <a:pt x="36960" y="8478"/>
                    <a:pt x="36508" y="7828"/>
                  </a:cubicBezTo>
                  <a:cubicBezTo>
                    <a:pt x="36102" y="7286"/>
                    <a:pt x="35472" y="6988"/>
                    <a:pt x="34838" y="6988"/>
                  </a:cubicBezTo>
                  <a:cubicBezTo>
                    <a:pt x="34414" y="6988"/>
                    <a:pt x="33988" y="7121"/>
                    <a:pt x="33626" y="7404"/>
                  </a:cubicBezTo>
                  <a:cubicBezTo>
                    <a:pt x="31309" y="9099"/>
                    <a:pt x="28907" y="10625"/>
                    <a:pt x="26420" y="11953"/>
                  </a:cubicBezTo>
                  <a:cubicBezTo>
                    <a:pt x="23906" y="13253"/>
                    <a:pt x="21278" y="14270"/>
                    <a:pt x="18537" y="14977"/>
                  </a:cubicBezTo>
                  <a:cubicBezTo>
                    <a:pt x="15824" y="15683"/>
                    <a:pt x="12942" y="16050"/>
                    <a:pt x="10060" y="16305"/>
                  </a:cubicBezTo>
                  <a:cubicBezTo>
                    <a:pt x="8393" y="16418"/>
                    <a:pt x="6698" y="16531"/>
                    <a:pt x="5002" y="16587"/>
                  </a:cubicBezTo>
                  <a:cubicBezTo>
                    <a:pt x="6584" y="15401"/>
                    <a:pt x="8195" y="14157"/>
                    <a:pt x="9749" y="12858"/>
                  </a:cubicBezTo>
                  <a:cubicBezTo>
                    <a:pt x="11021" y="11756"/>
                    <a:pt x="12208" y="10625"/>
                    <a:pt x="13338" y="9354"/>
                  </a:cubicBezTo>
                  <a:cubicBezTo>
                    <a:pt x="14440" y="8082"/>
                    <a:pt x="15400" y="6698"/>
                    <a:pt x="16192" y="5285"/>
                  </a:cubicBezTo>
                  <a:lnTo>
                    <a:pt x="16192" y="5285"/>
                  </a:lnTo>
                  <a:cubicBezTo>
                    <a:pt x="14129" y="7856"/>
                    <a:pt x="11614" y="9947"/>
                    <a:pt x="8902" y="11727"/>
                  </a:cubicBezTo>
                  <a:cubicBezTo>
                    <a:pt x="6217" y="13507"/>
                    <a:pt x="3307" y="15118"/>
                    <a:pt x="566" y="16983"/>
                  </a:cubicBezTo>
                  <a:cubicBezTo>
                    <a:pt x="283" y="17181"/>
                    <a:pt x="57" y="17548"/>
                    <a:pt x="29" y="17944"/>
                  </a:cubicBezTo>
                  <a:cubicBezTo>
                    <a:pt x="1" y="18594"/>
                    <a:pt x="509" y="19130"/>
                    <a:pt x="1159" y="19159"/>
                  </a:cubicBezTo>
                  <a:lnTo>
                    <a:pt x="1272" y="19159"/>
                  </a:lnTo>
                  <a:cubicBezTo>
                    <a:pt x="4017" y="19263"/>
                    <a:pt x="6761" y="19416"/>
                    <a:pt x="9527" y="19416"/>
                  </a:cubicBezTo>
                  <a:cubicBezTo>
                    <a:pt x="9752" y="19416"/>
                    <a:pt x="9977" y="19415"/>
                    <a:pt x="10201" y="19413"/>
                  </a:cubicBezTo>
                  <a:cubicBezTo>
                    <a:pt x="13196" y="19385"/>
                    <a:pt x="16276" y="19159"/>
                    <a:pt x="19300" y="18537"/>
                  </a:cubicBezTo>
                  <a:cubicBezTo>
                    <a:pt x="22352" y="17887"/>
                    <a:pt x="25318" y="16870"/>
                    <a:pt x="28116" y="15570"/>
                  </a:cubicBezTo>
                  <a:cubicBezTo>
                    <a:pt x="28144" y="15542"/>
                    <a:pt x="28172" y="15542"/>
                    <a:pt x="28229" y="15485"/>
                  </a:cubicBezTo>
                  <a:lnTo>
                    <a:pt x="28229" y="15485"/>
                  </a:lnTo>
                  <a:cubicBezTo>
                    <a:pt x="26816" y="17322"/>
                    <a:pt x="25290" y="19074"/>
                    <a:pt x="23567" y="20487"/>
                  </a:cubicBezTo>
                  <a:lnTo>
                    <a:pt x="23482" y="20543"/>
                  </a:lnTo>
                  <a:cubicBezTo>
                    <a:pt x="23058" y="20882"/>
                    <a:pt x="22719" y="21419"/>
                    <a:pt x="22719" y="22069"/>
                  </a:cubicBezTo>
                  <a:cubicBezTo>
                    <a:pt x="22691" y="23199"/>
                    <a:pt x="23567" y="24160"/>
                    <a:pt x="24697" y="24188"/>
                  </a:cubicBezTo>
                  <a:lnTo>
                    <a:pt x="28455" y="24330"/>
                  </a:lnTo>
                  <a:lnTo>
                    <a:pt x="32213" y="24188"/>
                  </a:lnTo>
                  <a:lnTo>
                    <a:pt x="35915" y="23765"/>
                  </a:lnTo>
                  <a:lnTo>
                    <a:pt x="39588" y="23086"/>
                  </a:lnTo>
                  <a:cubicBezTo>
                    <a:pt x="44420" y="22041"/>
                    <a:pt x="49082" y="20317"/>
                    <a:pt x="53462" y="18141"/>
                  </a:cubicBezTo>
                  <a:cubicBezTo>
                    <a:pt x="57842" y="15966"/>
                    <a:pt x="61967" y="13253"/>
                    <a:pt x="65753" y="10230"/>
                  </a:cubicBezTo>
                  <a:cubicBezTo>
                    <a:pt x="69540" y="7206"/>
                    <a:pt x="72987" y="3759"/>
                    <a:pt x="76010" y="1"/>
                  </a:cubicBezTo>
                  <a:close/>
                </a:path>
              </a:pathLst>
            </a:custGeom>
            <a:solidFill>
              <a:srgbClr val="422C46">
                <a:alpha val="40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33;p32"/>
            <p:cNvSpPr/>
            <p:nvPr/>
          </p:nvSpPr>
          <p:spPr>
            <a:xfrm>
              <a:off x="6711981" y="4554120"/>
              <a:ext cx="778175" cy="494814"/>
            </a:xfrm>
            <a:custGeom>
              <a:avLst/>
              <a:gdLst/>
              <a:ahLst/>
              <a:cxnLst/>
              <a:rect l="l" t="t" r="r" b="b"/>
              <a:pathLst>
                <a:path w="59596" h="37895" extrusionOk="0">
                  <a:moveTo>
                    <a:pt x="28163" y="1"/>
                  </a:moveTo>
                  <a:cubicBezTo>
                    <a:pt x="2749" y="1"/>
                    <a:pt x="0" y="36103"/>
                    <a:pt x="27707" y="37814"/>
                  </a:cubicBezTo>
                  <a:cubicBezTo>
                    <a:pt x="28542" y="37868"/>
                    <a:pt x="29353" y="37894"/>
                    <a:pt x="30140" y="37894"/>
                  </a:cubicBezTo>
                  <a:cubicBezTo>
                    <a:pt x="59596" y="37894"/>
                    <a:pt x="55371" y="1247"/>
                    <a:pt x="30024" y="64"/>
                  </a:cubicBezTo>
                  <a:cubicBezTo>
                    <a:pt x="29391" y="22"/>
                    <a:pt x="28771" y="1"/>
                    <a:pt x="281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134;p32"/>
            <p:cNvSpPr/>
            <p:nvPr/>
          </p:nvSpPr>
          <p:spPr>
            <a:xfrm>
              <a:off x="7148663" y="4737578"/>
              <a:ext cx="89666" cy="69374"/>
            </a:xfrm>
            <a:custGeom>
              <a:avLst/>
              <a:gdLst/>
              <a:ahLst/>
              <a:cxnLst/>
              <a:rect l="l" t="t" r="r" b="b"/>
              <a:pathLst>
                <a:path w="6867" h="5313" extrusionOk="0">
                  <a:moveTo>
                    <a:pt x="3475" y="1"/>
                  </a:moveTo>
                  <a:cubicBezTo>
                    <a:pt x="3466" y="1"/>
                    <a:pt x="3457" y="1"/>
                    <a:pt x="3448" y="1"/>
                  </a:cubicBezTo>
                  <a:cubicBezTo>
                    <a:pt x="0" y="1"/>
                    <a:pt x="0" y="5313"/>
                    <a:pt x="3448" y="5313"/>
                  </a:cubicBezTo>
                  <a:cubicBezTo>
                    <a:pt x="6858" y="5313"/>
                    <a:pt x="6867" y="1"/>
                    <a:pt x="34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35;p32"/>
            <p:cNvSpPr/>
            <p:nvPr/>
          </p:nvSpPr>
          <p:spPr>
            <a:xfrm>
              <a:off x="6976356" y="4688142"/>
              <a:ext cx="89300" cy="69374"/>
            </a:xfrm>
            <a:custGeom>
              <a:avLst/>
              <a:gdLst/>
              <a:ahLst/>
              <a:cxnLst/>
              <a:rect l="l" t="t" r="r" b="b"/>
              <a:pathLst>
                <a:path w="6839" h="5313" extrusionOk="0">
                  <a:moveTo>
                    <a:pt x="3420" y="0"/>
                  </a:moveTo>
                  <a:cubicBezTo>
                    <a:pt x="1" y="0"/>
                    <a:pt x="1" y="5313"/>
                    <a:pt x="3420" y="5313"/>
                  </a:cubicBezTo>
                  <a:cubicBezTo>
                    <a:pt x="6839" y="5313"/>
                    <a:pt x="6839" y="0"/>
                    <a:pt x="342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36;p32"/>
            <p:cNvSpPr/>
            <p:nvPr/>
          </p:nvSpPr>
          <p:spPr>
            <a:xfrm>
              <a:off x="6956182" y="4808180"/>
              <a:ext cx="238978" cy="116146"/>
            </a:xfrm>
            <a:custGeom>
              <a:avLst/>
              <a:gdLst/>
              <a:ahLst/>
              <a:cxnLst/>
              <a:rect l="l" t="t" r="r" b="b"/>
              <a:pathLst>
                <a:path w="18302" h="8895" extrusionOk="0">
                  <a:moveTo>
                    <a:pt x="1302" y="0"/>
                  </a:moveTo>
                  <a:cubicBezTo>
                    <a:pt x="686" y="0"/>
                    <a:pt x="0" y="711"/>
                    <a:pt x="331" y="1488"/>
                  </a:cubicBezTo>
                  <a:cubicBezTo>
                    <a:pt x="1715" y="4625"/>
                    <a:pt x="4202" y="7140"/>
                    <a:pt x="7451" y="8270"/>
                  </a:cubicBezTo>
                  <a:cubicBezTo>
                    <a:pt x="8695" y="8702"/>
                    <a:pt x="9992" y="8895"/>
                    <a:pt x="11297" y="8895"/>
                  </a:cubicBezTo>
                  <a:cubicBezTo>
                    <a:pt x="13403" y="8895"/>
                    <a:pt x="15529" y="8394"/>
                    <a:pt x="17482" y="7592"/>
                  </a:cubicBezTo>
                  <a:cubicBezTo>
                    <a:pt x="17963" y="7394"/>
                    <a:pt x="18302" y="6970"/>
                    <a:pt x="18132" y="6377"/>
                  </a:cubicBezTo>
                  <a:cubicBezTo>
                    <a:pt x="18018" y="6011"/>
                    <a:pt x="17627" y="5664"/>
                    <a:pt x="17227" y="5664"/>
                  </a:cubicBezTo>
                  <a:cubicBezTo>
                    <a:pt x="17132" y="5664"/>
                    <a:pt x="17037" y="5684"/>
                    <a:pt x="16945" y="5727"/>
                  </a:cubicBezTo>
                  <a:cubicBezTo>
                    <a:pt x="15150" y="6470"/>
                    <a:pt x="13227" y="6958"/>
                    <a:pt x="11303" y="6958"/>
                  </a:cubicBezTo>
                  <a:cubicBezTo>
                    <a:pt x="10229" y="6958"/>
                    <a:pt x="9154" y="6806"/>
                    <a:pt x="8101" y="6461"/>
                  </a:cubicBezTo>
                  <a:cubicBezTo>
                    <a:pt x="5219" y="5501"/>
                    <a:pt x="3185" y="3212"/>
                    <a:pt x="1998" y="499"/>
                  </a:cubicBezTo>
                  <a:cubicBezTo>
                    <a:pt x="1848" y="147"/>
                    <a:pt x="1582" y="0"/>
                    <a:pt x="13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37;p32"/>
            <p:cNvSpPr/>
            <p:nvPr/>
          </p:nvSpPr>
          <p:spPr>
            <a:xfrm>
              <a:off x="7388111" y="3635420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1"/>
                  </a:moveTo>
                  <a:cubicBezTo>
                    <a:pt x="6472" y="1"/>
                    <a:pt x="1520" y="5020"/>
                    <a:pt x="792" y="11224"/>
                  </a:cubicBezTo>
                  <a:cubicBezTo>
                    <a:pt x="1" y="17723"/>
                    <a:pt x="5652" y="23686"/>
                    <a:pt x="11981" y="24166"/>
                  </a:cubicBezTo>
                  <a:cubicBezTo>
                    <a:pt x="12274" y="24187"/>
                    <a:pt x="12565" y="24197"/>
                    <a:pt x="12853" y="24197"/>
                  </a:cubicBezTo>
                  <a:cubicBezTo>
                    <a:pt x="19221" y="24197"/>
                    <a:pt x="24192" y="19193"/>
                    <a:pt x="24895" y="12948"/>
                  </a:cubicBezTo>
                  <a:cubicBezTo>
                    <a:pt x="25686" y="6449"/>
                    <a:pt x="20035" y="487"/>
                    <a:pt x="13705" y="35"/>
                  </a:cubicBezTo>
                  <a:cubicBezTo>
                    <a:pt x="13399" y="12"/>
                    <a:pt x="13095" y="1"/>
                    <a:pt x="127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38;p32"/>
            <p:cNvSpPr/>
            <p:nvPr/>
          </p:nvSpPr>
          <p:spPr>
            <a:xfrm>
              <a:off x="6930603" y="3495222"/>
              <a:ext cx="335395" cy="315952"/>
            </a:xfrm>
            <a:custGeom>
              <a:avLst/>
              <a:gdLst/>
              <a:ahLst/>
              <a:cxnLst/>
              <a:rect l="l" t="t" r="r" b="b"/>
              <a:pathLst>
                <a:path w="25686" h="24197" extrusionOk="0">
                  <a:moveTo>
                    <a:pt x="12795" y="0"/>
                  </a:moveTo>
                  <a:cubicBezTo>
                    <a:pt x="6472" y="0"/>
                    <a:pt x="1520" y="5020"/>
                    <a:pt x="792" y="11224"/>
                  </a:cubicBezTo>
                  <a:cubicBezTo>
                    <a:pt x="1" y="17723"/>
                    <a:pt x="5652" y="23685"/>
                    <a:pt x="11982" y="24165"/>
                  </a:cubicBezTo>
                  <a:cubicBezTo>
                    <a:pt x="12275" y="24186"/>
                    <a:pt x="12565" y="24197"/>
                    <a:pt x="12853" y="24197"/>
                  </a:cubicBezTo>
                  <a:cubicBezTo>
                    <a:pt x="19195" y="24197"/>
                    <a:pt x="24165" y="19219"/>
                    <a:pt x="24895" y="12948"/>
                  </a:cubicBezTo>
                  <a:cubicBezTo>
                    <a:pt x="25686" y="6449"/>
                    <a:pt x="20035" y="487"/>
                    <a:pt x="13705" y="34"/>
                  </a:cubicBezTo>
                  <a:cubicBezTo>
                    <a:pt x="13399" y="11"/>
                    <a:pt x="13095" y="0"/>
                    <a:pt x="127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39;p32"/>
            <p:cNvSpPr/>
            <p:nvPr/>
          </p:nvSpPr>
          <p:spPr>
            <a:xfrm>
              <a:off x="7343468" y="3635499"/>
              <a:ext cx="374502" cy="311421"/>
            </a:xfrm>
            <a:custGeom>
              <a:avLst/>
              <a:gdLst/>
              <a:ahLst/>
              <a:cxnLst/>
              <a:rect l="l" t="t" r="r" b="b"/>
              <a:pathLst>
                <a:path w="28681" h="23850" extrusionOk="0">
                  <a:moveTo>
                    <a:pt x="15400" y="1"/>
                  </a:moveTo>
                  <a:cubicBezTo>
                    <a:pt x="1611" y="453"/>
                    <a:pt x="1" y="21108"/>
                    <a:pt x="13281" y="23849"/>
                  </a:cubicBezTo>
                  <a:cubicBezTo>
                    <a:pt x="27042" y="23397"/>
                    <a:pt x="28681" y="2742"/>
                    <a:pt x="15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40;p32"/>
            <p:cNvSpPr/>
            <p:nvPr/>
          </p:nvSpPr>
          <p:spPr>
            <a:xfrm>
              <a:off x="6885593" y="3495300"/>
              <a:ext cx="374502" cy="311408"/>
            </a:xfrm>
            <a:custGeom>
              <a:avLst/>
              <a:gdLst/>
              <a:ahLst/>
              <a:cxnLst/>
              <a:rect l="l" t="t" r="r" b="b"/>
              <a:pathLst>
                <a:path w="28681" h="23849" extrusionOk="0">
                  <a:moveTo>
                    <a:pt x="15400" y="0"/>
                  </a:moveTo>
                  <a:lnTo>
                    <a:pt x="15400" y="0"/>
                  </a:lnTo>
                  <a:cubicBezTo>
                    <a:pt x="1611" y="452"/>
                    <a:pt x="1" y="21108"/>
                    <a:pt x="13281" y="23849"/>
                  </a:cubicBezTo>
                  <a:cubicBezTo>
                    <a:pt x="27042" y="23397"/>
                    <a:pt x="28681" y="2769"/>
                    <a:pt x="15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6" name="Google Shape;1146;p33"/>
          <p:cNvSpPr txBox="1">
            <a:spLocks noGrp="1"/>
          </p:cNvSpPr>
          <p:nvPr>
            <p:ph type="body" idx="1"/>
          </p:nvPr>
        </p:nvSpPr>
        <p:spPr>
          <a:xfrm>
            <a:off x="941520" y="1586149"/>
            <a:ext cx="7809600" cy="29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Nombre del estudiante normalista: </a:t>
            </a:r>
            <a:r>
              <a:rPr lang="es-MX" sz="1400" u="sng" dirty="0"/>
              <a:t>Alondra Rodríguez Martínez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Grado: </a:t>
            </a:r>
            <a:r>
              <a:rPr lang="es-MX" sz="1400" u="sng" dirty="0"/>
              <a:t>3º  </a:t>
            </a:r>
            <a:r>
              <a:rPr lang="es-MX" sz="1400" dirty="0"/>
              <a:t>       Sección: </a:t>
            </a:r>
            <a:r>
              <a:rPr lang="es-MX" sz="1400" u="sng" dirty="0"/>
              <a:t>B </a:t>
            </a:r>
            <a:r>
              <a:rPr lang="es-MX" sz="1400" dirty="0"/>
              <a:t>         Número de Lista: </a:t>
            </a:r>
            <a:r>
              <a:rPr lang="es-MX" sz="1400" u="sng" dirty="0"/>
              <a:t>15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Institución de Práctica: </a:t>
            </a:r>
            <a:r>
              <a:rPr lang="es-MX" sz="1400" u="sng" dirty="0"/>
              <a:t>Jardín de Niños Profesora Ninfa Dávila Flores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Clave: </a:t>
            </a:r>
            <a:r>
              <a:rPr lang="es-MX" sz="1400" u="sng" dirty="0"/>
              <a:t>05EJN0088V  </a:t>
            </a:r>
            <a:r>
              <a:rPr lang="es-MX" sz="1400" dirty="0"/>
              <a:t>      Zona Escolar: </a:t>
            </a:r>
            <a:r>
              <a:rPr lang="es-MX" sz="1400" u="sng" dirty="0"/>
              <a:t>108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 smtClean="0"/>
              <a:t>Grado </a:t>
            </a:r>
            <a:r>
              <a:rPr lang="es-MX" sz="1400" dirty="0"/>
              <a:t>en el que realiza su práctica: </a:t>
            </a:r>
            <a:r>
              <a:rPr lang="es-MX" sz="1400" u="sng" dirty="0"/>
              <a:t>1º B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Nombre del Profesor(a) Titular: </a:t>
            </a:r>
            <a:r>
              <a:rPr lang="es-MX" sz="1400" u="sng" dirty="0"/>
              <a:t>Amalia del Carmen Molina Flores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Total de alumnos: </a:t>
            </a:r>
            <a:r>
              <a:rPr lang="es-MX" sz="1400" u="sng" dirty="0"/>
              <a:t>27</a:t>
            </a:r>
            <a:r>
              <a:rPr lang="es-MX" sz="1400" dirty="0"/>
              <a:t>   Niños: </a:t>
            </a:r>
            <a:r>
              <a:rPr lang="es-MX" sz="1400" u="sng" dirty="0"/>
              <a:t> 11</a:t>
            </a:r>
            <a:r>
              <a:rPr lang="es-MX" sz="1400" dirty="0"/>
              <a:t>           Niñas:  </a:t>
            </a:r>
            <a:r>
              <a:rPr lang="es-MX" sz="1400" u="sng" dirty="0"/>
              <a:t>16</a:t>
            </a:r>
          </a:p>
          <a:p>
            <a:pPr marL="0" lvl="0" indent="0">
              <a:lnSpc>
                <a:spcPct val="150000"/>
              </a:lnSpc>
              <a:buClr>
                <a:schemeClr val="dk1"/>
              </a:buClr>
              <a:buSzPts val="1100"/>
              <a:buNone/>
            </a:pPr>
            <a:r>
              <a:rPr lang="es-MX" sz="1400" dirty="0"/>
              <a:t>Periodo de Práctica: </a:t>
            </a:r>
            <a:r>
              <a:rPr lang="es-MX" sz="1400" u="sng" dirty="0"/>
              <a:t>Lunes </a:t>
            </a:r>
            <a:r>
              <a:rPr lang="es-MX" sz="1400" u="sng" dirty="0" smtClean="0"/>
              <a:t>17 </a:t>
            </a:r>
            <a:r>
              <a:rPr lang="es-MX" sz="1400" u="sng" dirty="0"/>
              <a:t>de mayo a viernes </a:t>
            </a:r>
            <a:r>
              <a:rPr lang="es-MX" sz="1400" u="sng" dirty="0" smtClean="0"/>
              <a:t>21 </a:t>
            </a:r>
            <a:r>
              <a:rPr lang="es-MX" sz="1400" u="sng" dirty="0"/>
              <a:t>de mayo</a:t>
            </a:r>
          </a:p>
          <a:p>
            <a:pPr marL="0" lvl="0" indent="0" algn="ctr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306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4643" y="152788"/>
            <a:ext cx="6158700" cy="572700"/>
          </a:xfrm>
        </p:spPr>
        <p:txBody>
          <a:bodyPr/>
          <a:lstStyle/>
          <a:p>
            <a:r>
              <a:rPr lang="es-ES" dirty="0" smtClean="0"/>
              <a:t>Lunes 17 de mayo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95468" y="4517674"/>
            <a:ext cx="53168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u="sng" dirty="0" smtClean="0">
                <a:hlinkClick r:id="rId2"/>
              </a:rPr>
              <a:t>Anexo 1.</a:t>
            </a:r>
          </a:p>
          <a:p>
            <a:r>
              <a:rPr lang="es-MX" u="sng" dirty="0" smtClean="0">
                <a:hlinkClick r:id="rId2"/>
              </a:rPr>
              <a:t>Video de la canción “estrellita”: https</a:t>
            </a:r>
            <a:r>
              <a:rPr lang="es-MX" u="sng" dirty="0">
                <a:hlinkClick r:id="rId2"/>
              </a:rPr>
              <a:t>://youtu.be/__Hu8ElBj38</a:t>
            </a:r>
            <a:endParaRPr lang="es-ES" dirty="0"/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880" y="725488"/>
            <a:ext cx="5976463" cy="360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84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10814" y="269442"/>
            <a:ext cx="3280586" cy="572700"/>
          </a:xfrm>
        </p:spPr>
        <p:txBody>
          <a:bodyPr/>
          <a:lstStyle/>
          <a:p>
            <a:r>
              <a:rPr lang="es-ES" dirty="0" smtClean="0"/>
              <a:t>MARTES 18 DE MAYO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14917" y="4620280"/>
            <a:ext cx="5235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Anexo 2.</a:t>
            </a:r>
          </a:p>
          <a:p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Video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contaminación acústica: </a:t>
            </a:r>
            <a:r>
              <a:rPr lang="es-MX" u="sng" dirty="0" smtClean="0">
                <a:hlinkClick r:id="rId2"/>
              </a:rPr>
              <a:t>https</a:t>
            </a:r>
            <a:r>
              <a:rPr lang="es-MX" u="sng" dirty="0">
                <a:hlinkClick r:id="rId2"/>
              </a:rPr>
              <a:t>://youtu.be/0CdzIE5m3A4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3" t="4789" r="5763" b="4021"/>
          <a:stretch/>
        </p:blipFill>
        <p:spPr bwMode="auto">
          <a:xfrm>
            <a:off x="3228975" y="123825"/>
            <a:ext cx="3857625" cy="46196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101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19682" y="66675"/>
            <a:ext cx="1780725" cy="1461787"/>
          </a:xfrm>
        </p:spPr>
        <p:txBody>
          <a:bodyPr/>
          <a:lstStyle/>
          <a:p>
            <a:r>
              <a:rPr lang="es-ES" dirty="0" smtClean="0"/>
              <a:t>Martes 18 de mayo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15675" y="1528462"/>
            <a:ext cx="1628325" cy="410175"/>
          </a:xfrm>
        </p:spPr>
        <p:txBody>
          <a:bodyPr/>
          <a:lstStyle/>
          <a:p>
            <a:r>
              <a:rPr lang="es-ES" sz="1600" dirty="0" smtClean="0"/>
              <a:t>Anexo 3.</a:t>
            </a:r>
            <a:endParaRPr lang="es-ES" sz="16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067" y="0"/>
            <a:ext cx="6952615" cy="518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75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970" y="1485432"/>
            <a:ext cx="3996176" cy="572700"/>
          </a:xfrm>
        </p:spPr>
        <p:txBody>
          <a:bodyPr/>
          <a:lstStyle/>
          <a:p>
            <a:r>
              <a:rPr lang="es-ES" dirty="0" smtClean="0"/>
              <a:t>Miércoles 19 de mayo</a:t>
            </a:r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23" y="0"/>
            <a:ext cx="4120593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42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51621" y="567641"/>
            <a:ext cx="4093722" cy="841800"/>
          </a:xfrm>
        </p:spPr>
        <p:txBody>
          <a:bodyPr/>
          <a:lstStyle/>
          <a:p>
            <a:r>
              <a:rPr lang="es-ES" dirty="0" smtClean="0"/>
              <a:t>Jueves 20 de mayo</a:t>
            </a:r>
            <a:br>
              <a:rPr lang="es-ES" dirty="0" smtClean="0"/>
            </a:br>
            <a:r>
              <a:rPr lang="es-ES" dirty="0" smtClean="0"/>
              <a:t>Anexo 5.</a:t>
            </a:r>
            <a:endParaRPr lang="es-ES" dirty="0"/>
          </a:p>
        </p:txBody>
      </p:sp>
      <p:pic>
        <p:nvPicPr>
          <p:cNvPr id="5" name="image11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85351" y="567641"/>
            <a:ext cx="5684108" cy="4575859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376407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67665" y="419825"/>
            <a:ext cx="3774560" cy="1025916"/>
          </a:xfrm>
        </p:spPr>
        <p:txBody>
          <a:bodyPr/>
          <a:lstStyle/>
          <a:p>
            <a:r>
              <a:rPr lang="es-ES" dirty="0" smtClean="0"/>
              <a:t>Jueves 20 de mayo</a:t>
            </a:r>
            <a:br>
              <a:rPr lang="es-ES" dirty="0" smtClean="0"/>
            </a:br>
            <a:r>
              <a:rPr lang="es-ES" dirty="0" smtClean="0"/>
              <a:t>anexo 6.</a:t>
            </a:r>
            <a:endParaRPr lang="es-ES" dirty="0"/>
          </a:p>
        </p:txBody>
      </p:sp>
      <p:pic>
        <p:nvPicPr>
          <p:cNvPr id="3" name="image4.jpg"/>
          <p:cNvPicPr/>
          <p:nvPr/>
        </p:nvPicPr>
        <p:blipFill>
          <a:blip r:embed="rId2"/>
          <a:srcRect b="6677"/>
          <a:stretch>
            <a:fillRect/>
          </a:stretch>
        </p:blipFill>
        <p:spPr>
          <a:xfrm>
            <a:off x="204625" y="1445741"/>
            <a:ext cx="4014470" cy="2553970"/>
          </a:xfrm>
          <a:prstGeom prst="rect">
            <a:avLst/>
          </a:prstGeom>
          <a:ln/>
        </p:spPr>
      </p:pic>
      <p:pic>
        <p:nvPicPr>
          <p:cNvPr id="4" name="image9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4442400" y="1445741"/>
            <a:ext cx="2625090" cy="243332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951840653"/>
      </p:ext>
    </p:extLst>
  </p:cSld>
  <p:clrMapOvr>
    <a:masterClrMapping/>
  </p:clrMapOvr>
</p:sld>
</file>

<file path=ppt/theme/theme1.xml><?xml version="1.0" encoding="utf-8"?>
<a:theme xmlns:a="http://schemas.openxmlformats.org/drawingml/2006/main" name="Building Siblings Relationships by Slidesgo">
  <a:themeElements>
    <a:clrScheme name="Simple Light">
      <a:dk1>
        <a:srgbClr val="422C46"/>
      </a:dk1>
      <a:lt1>
        <a:srgbClr val="FFF6E5"/>
      </a:lt1>
      <a:dk2>
        <a:srgbClr val="45127E"/>
      </a:dk2>
      <a:lt2>
        <a:srgbClr val="92E4E8"/>
      </a:lt2>
      <a:accent1>
        <a:srgbClr val="B789FD"/>
      </a:accent1>
      <a:accent2>
        <a:srgbClr val="EE7B94"/>
      </a:accent2>
      <a:accent3>
        <a:srgbClr val="FF3A6D"/>
      </a:accent3>
      <a:accent4>
        <a:srgbClr val="FF911B"/>
      </a:accent4>
      <a:accent5>
        <a:srgbClr val="FFDAA5"/>
      </a:accent5>
      <a:accent6>
        <a:srgbClr val="7E4E24"/>
      </a:accent6>
      <a:hlink>
        <a:srgbClr val="FF3A6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186</Words>
  <Application>Microsoft Office PowerPoint</Application>
  <PresentationFormat>Presentación en pantalla (16:9)</PresentationFormat>
  <Paragraphs>34</Paragraphs>
  <Slides>8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Luckiest Guy</vt:lpstr>
      <vt:lpstr>Arial</vt:lpstr>
      <vt:lpstr>Karla</vt:lpstr>
      <vt:lpstr>Building Siblings Relationships by Slidesgo</vt:lpstr>
      <vt:lpstr>ESCUELA NORMAL DE EDUCACION PREESCOLAR</vt:lpstr>
      <vt:lpstr>Jardín de NIÑOS PROFESORA Ninfa Dávila Flores</vt:lpstr>
      <vt:lpstr>Lunes 17 de mayo</vt:lpstr>
      <vt:lpstr>MARTES 18 DE MAYO</vt:lpstr>
      <vt:lpstr>Martes 18 de mayo</vt:lpstr>
      <vt:lpstr>Miércoles 19 de mayo</vt:lpstr>
      <vt:lpstr>Jueves 20 de mayo Anexo 5.</vt:lpstr>
      <vt:lpstr>Jueves 20 de mayo anexo 6.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ALO ANDY</dc:creator>
  <cp:lastModifiedBy>Cesar Alonso</cp:lastModifiedBy>
  <cp:revision>4</cp:revision>
  <dcterms:modified xsi:type="dcterms:W3CDTF">2021-05-16T14:35:29Z</dcterms:modified>
</cp:coreProperties>
</file>