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57" r:id="rId7"/>
    <p:sldId id="258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>
        <p:scale>
          <a:sx n="37" d="100"/>
          <a:sy n="37" d="100"/>
        </p:scale>
        <p:origin x="114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03F5F-3218-47E0-BACB-CB0FC60C4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614A20-2040-437F-A80F-8D1008510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398EA0-134B-4527-AE16-E13E1286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63B7C-843B-4C0B-9A78-E3FA0BE4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BC5E69-3DC5-411F-82EA-F0F06365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45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69767-D5EF-4210-A374-FD289B1D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27309B-1A70-4C3F-90F9-4A264B30A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88F8E0-BAE9-49B3-8F90-60BD7B74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9C0F0A-67C0-4237-9EE9-24560C17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0B8DD2-6FB7-4D2C-956A-EB2FE42F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9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921B83-EB47-4473-B47A-7B833B912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ED6E35-AFF4-4B93-98D0-D0D957ABF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071B4D-83EB-4E93-962A-9F077424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6096B8-42CF-442B-A2FE-27CF6094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E04F81-B121-4C70-93A0-0467F79D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76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FD86D-9823-4785-9235-7297C2FB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F7EF2-2EED-4625-B542-975E73D58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AA02D-59B1-4016-9C7E-FAB5FB09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4CC0AB-30DD-4BEA-ABDF-C15777DD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9EB09-8890-48D0-BC60-7B0DEB1D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0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84E44-BF36-45E4-B7F6-77A08D7E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2608EE-685F-465C-A963-27C593EAF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167D04-2279-40FC-B8BA-B7940D07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AEF0EB-D7DB-4AAF-8CE9-077116C0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F889-B1E8-435D-86DC-A37D7DC6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83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9ABC-7E9A-4C4F-815D-0F58FB3B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BF3FC-8A36-47C9-8F85-57D3C0984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2417A4-DC82-4026-9456-776EC4764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526763-8B65-494E-BBCB-DBE0B18F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5DB348-F8F2-41D5-904C-3B32616C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D15EF6-9FF7-43C3-A946-700BC67D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04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4CBFE-F18D-469B-A763-D7D3856D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1D2BC-D02F-482E-AF45-6B3C65ED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FF244E-0D23-40BB-B5CA-6F0C0F1BB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E933FD-2DB7-4020-A5BE-23B7E0BD4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3ED8D8-1AB1-40E7-B777-40B3F837F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76424B-7596-47D1-958F-9EEC7A14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C7607F-12D2-4200-8954-CAE89841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27211A-409C-4F1C-B631-37CE2914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43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E6520-9705-4BF9-B1E4-EEE4FB3F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0ED4D2-22A9-4766-86E1-81F9F222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FEB5AD-34FB-4A11-9F1E-11F7AD9D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8E5687-70C6-4A07-BDF3-4831D56D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16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85279A-6E3D-4CF9-9258-B4C70A7C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7F78EC-75F1-4904-B62A-B1EF810E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26DE2B-0AFF-42CC-888F-6EB64AB2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16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2FCBE-B7D5-405C-83D8-5555CEA9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F9ED42-D871-4ADC-85D5-E881392C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426E4D-5E57-4D4F-A1A9-919D85A29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51C67C-84D5-48CC-B0E7-BDBBF2A4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C85511-077D-4A44-9058-35255316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F847EE-1D63-41B0-84D0-1B466130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7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6688-1F43-4BB8-9645-70941F37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58ADB8-3914-4AA4-818D-8035060F9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9B4134-60E3-4896-8EB3-69646DEA2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351E84-3B82-4473-9D99-04AA770C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BB9173-1D4C-4933-B8AB-1F5A3010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92C8AB-88D7-4A2F-B929-AACCAA52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3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77B5C9-17D3-4192-8D63-07884DC5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7B8D4D-506D-40E5-96BA-0A8FFB5A6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4FA649-817F-4A30-9746-A45526F79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EB2F-2CFB-4905-917B-5A5622EE730C}" type="datetimeFigureOut">
              <a:rPr lang="es-ES" smtClean="0"/>
              <a:t>15/05/2021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D3ABF9-3C10-4B07-9C83-56A54253B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CE363-245E-4893-BBFC-C165B7168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02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microsoft.com/office/2007/relationships/hdphoto" Target="../media/hdphoto2.wdp" /><Relationship Id="rId5" Type="http://schemas.openxmlformats.org/officeDocument/2006/relationships/image" Target="../media/image3.png" /><Relationship Id="rId4" Type="http://schemas.microsoft.com/office/2007/relationships/hdphoto" Target="../media/hdphoto1.wdp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jpg" /><Relationship Id="rId4" Type="http://schemas.openxmlformats.org/officeDocument/2006/relationships/slide" Target="slide6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g" /><Relationship Id="rId4" Type="http://schemas.openxmlformats.org/officeDocument/2006/relationships/slide" Target="slide6.xml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 /><Relationship Id="rId3" Type="http://schemas.openxmlformats.org/officeDocument/2006/relationships/slide" Target="slide15.xml" /><Relationship Id="rId7" Type="http://schemas.openxmlformats.org/officeDocument/2006/relationships/image" Target="../media/image24.pn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Relationship Id="rId6" Type="http://schemas.openxmlformats.org/officeDocument/2006/relationships/slide" Target="slide14.xml" /><Relationship Id="rId11" Type="http://schemas.microsoft.com/office/2007/relationships/hdphoto" Target="../media/hdphoto11.wdp" /><Relationship Id="rId5" Type="http://schemas.microsoft.com/office/2007/relationships/hdphoto" Target="../media/hdphoto9.wdp" /><Relationship Id="rId10" Type="http://schemas.openxmlformats.org/officeDocument/2006/relationships/image" Target="../media/image25.png" /><Relationship Id="rId4" Type="http://schemas.openxmlformats.org/officeDocument/2006/relationships/image" Target="../media/image23.png" /><Relationship Id="rId9" Type="http://schemas.openxmlformats.org/officeDocument/2006/relationships/slide" Target="slide13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png" /><Relationship Id="rId4" Type="http://schemas.openxmlformats.org/officeDocument/2006/relationships/slide" Target="slide12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7.jpg" /><Relationship Id="rId4" Type="http://schemas.openxmlformats.org/officeDocument/2006/relationships/slide" Target="slide12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8.jpg" /><Relationship Id="rId4" Type="http://schemas.openxmlformats.org/officeDocument/2006/relationships/slide" Target="slide12.xml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7" Type="http://schemas.microsoft.com/office/2007/relationships/hdphoto" Target="../media/hdphoto1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png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3.png" /><Relationship Id="rId7" Type="http://schemas.openxmlformats.org/officeDocument/2006/relationships/image" Target="../media/image6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g" /><Relationship Id="rId5" Type="http://schemas.openxmlformats.org/officeDocument/2006/relationships/image" Target="../media/image4.jpg" /><Relationship Id="rId4" Type="http://schemas.microsoft.com/office/2007/relationships/hdphoto" Target="../media/hdphoto2.wdp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7" Type="http://schemas.microsoft.com/office/2007/relationships/hdphoto" Target="../media/hdphoto1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png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2.pn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13" Type="http://schemas.openxmlformats.org/officeDocument/2006/relationships/slide" Target="slide8.xml" /><Relationship Id="rId3" Type="http://schemas.openxmlformats.org/officeDocument/2006/relationships/image" Target="../media/image11.jpg" /><Relationship Id="rId7" Type="http://schemas.openxmlformats.org/officeDocument/2006/relationships/slide" Target="slide7.xml" /><Relationship Id="rId12" Type="http://schemas.microsoft.com/office/2007/relationships/hdphoto" Target="../media/hdphoto7.wdp" /><Relationship Id="rId17" Type="http://schemas.microsoft.com/office/2007/relationships/hdphoto" Target="../media/hdphoto8.wdp" /><Relationship Id="rId2" Type="http://schemas.openxmlformats.org/officeDocument/2006/relationships/slide" Target="slide12.xml" /><Relationship Id="rId16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microsoft.com/office/2007/relationships/hdphoto" Target="../media/hdphoto5.wdp" /><Relationship Id="rId11" Type="http://schemas.openxmlformats.org/officeDocument/2006/relationships/image" Target="../media/image14.png" /><Relationship Id="rId5" Type="http://schemas.openxmlformats.org/officeDocument/2006/relationships/image" Target="../media/image12.png" /><Relationship Id="rId15" Type="http://schemas.openxmlformats.org/officeDocument/2006/relationships/slide" Target="slide11.xml" /><Relationship Id="rId10" Type="http://schemas.openxmlformats.org/officeDocument/2006/relationships/slide" Target="slide10.xml" /><Relationship Id="rId4" Type="http://schemas.openxmlformats.org/officeDocument/2006/relationships/slide" Target="slide9.xml" /><Relationship Id="rId9" Type="http://schemas.microsoft.com/office/2007/relationships/hdphoto" Target="../media/hdphoto6.wdp" /><Relationship Id="rId14" Type="http://schemas.openxmlformats.org/officeDocument/2006/relationships/image" Target="../media/image15.jp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g" /><Relationship Id="rId4" Type="http://schemas.openxmlformats.org/officeDocument/2006/relationships/slide" Target="slide6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jpg" /><Relationship Id="rId4" Type="http://schemas.openxmlformats.org/officeDocument/2006/relationships/slide" Target="slide6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jpg" /><Relationship Id="rId4" Type="http://schemas.openxmlformats.org/officeDocument/2006/relationships/slide" Target="slide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Patrón de fondo&#10;&#10;Descripción generada automáticamente">
            <a:extLst>
              <a:ext uri="{FF2B5EF4-FFF2-40B4-BE49-F238E27FC236}">
                <a16:creationId xmlns:a16="http://schemas.microsoft.com/office/drawing/2014/main" id="{134FE8F7-ED1E-4138-9FC1-369DD317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0900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860451-CF15-4295-B584-9C0BFD9B6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3704" l="9091" r="92513">
                        <a14:foregroundMark x1="39037" y1="45926" x2="25134" y2="88519"/>
                        <a14:foregroundMark x1="32086" y1="84074" x2="35829" y2="84444"/>
                        <a14:foregroundMark x1="40107" y1="66296" x2="42781" y2="33333"/>
                        <a14:foregroundMark x1="40107" y1="46296" x2="41711" y2="44444"/>
                        <a14:foregroundMark x1="39572" y1="31852" x2="41711" y2="33704"/>
                        <a14:foregroundMark x1="39572" y1="31852" x2="44920" y2="31111"/>
                        <a14:foregroundMark x1="36898" y1="28519" x2="43316" y2="29259"/>
                        <a14:foregroundMark x1="35829" y1="7037" x2="54545" y2="13333"/>
                        <a14:foregroundMark x1="54545" y1="13333" x2="72193" y2="10741"/>
                        <a14:foregroundMark x1="72193" y1="10741" x2="72193" y2="10370"/>
                        <a14:foregroundMark x1="28877" y1="70000" x2="48663" y2="69630"/>
                        <a14:foregroundMark x1="48663" y1="69630" x2="59358" y2="66296"/>
                        <a14:foregroundMark x1="55615" y1="66296" x2="29412" y2="67778"/>
                        <a14:foregroundMark x1="25134" y1="67037" x2="29947" y2="68889"/>
                        <a14:foregroundMark x1="63102" y1="67407" x2="62032" y2="63333"/>
                        <a14:foregroundMark x1="49733" y1="88519" x2="49733" y2="88519"/>
                        <a14:foregroundMark x1="49733" y1="88519" x2="65775" y2="86667"/>
                        <a14:foregroundMark x1="63102" y1="85556" x2="55615" y2="85926"/>
                        <a14:foregroundMark x1="47594" y1="92963" x2="54011" y2="93704"/>
                        <a14:foregroundMark x1="9091" y1="84444" x2="9091" y2="89259"/>
                        <a14:foregroundMark x1="17647" y1="83704" x2="19251" y2="81481"/>
                        <a14:foregroundMark x1="58289" y1="85926" x2="63102" y2="85556"/>
                        <a14:foregroundMark x1="57219" y1="84444" x2="64171" y2="84444"/>
                        <a14:foregroundMark x1="35294" y1="2963" x2="43850" y2="4444"/>
                        <a14:foregroundMark x1="92513" y1="25556" x2="92513" y2="2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71" y="1809345"/>
            <a:ext cx="3496661" cy="50486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413E60-95B2-4589-A6BE-4A61357FF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0" b="96341" l="9804" r="92157">
                        <a14:foregroundMark x1="15033" y1="14634" x2="35948" y2="6707"/>
                        <a14:foregroundMark x1="35948" y1="6707" x2="62092" y2="8841"/>
                        <a14:foregroundMark x1="62092" y1="8841" x2="63399" y2="12500"/>
                        <a14:foregroundMark x1="4575" y1="14024" x2="24183" y2="2439"/>
                        <a14:foregroundMark x1="24183" y1="2439" x2="47059" y2="4573"/>
                        <a14:foregroundMark x1="47059" y1="4573" x2="47712" y2="4878"/>
                        <a14:foregroundMark x1="92810" y1="12805" x2="92810" y2="610"/>
                        <a14:foregroundMark x1="27451" y1="40854" x2="45752" y2="42683"/>
                        <a14:foregroundMark x1="25490" y1="53354" x2="54248" y2="54878"/>
                        <a14:foregroundMark x1="24183" y1="39634" x2="39216" y2="28963"/>
                        <a14:foregroundMark x1="39216" y1="28963" x2="41176" y2="35671"/>
                        <a14:foregroundMark x1="17647" y1="90244" x2="60784" y2="92683"/>
                        <a14:foregroundMark x1="11111" y1="91159" x2="67974" y2="94207"/>
                        <a14:foregroundMark x1="67974" y1="94207" x2="71895" y2="94817"/>
                        <a14:foregroundMark x1="8497" y1="95427" x2="34641" y2="95732"/>
                        <a14:foregroundMark x1="34641" y1="95732" x2="37255" y2="95427"/>
                        <a14:foregroundMark x1="47712" y1="96341" x2="77778" y2="9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9" y="1602576"/>
            <a:ext cx="2451368" cy="525522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20EBF3E-7648-4C85-B87C-E0DF25A97E9D}"/>
              </a:ext>
            </a:extLst>
          </p:cNvPr>
          <p:cNvSpPr txBox="1"/>
          <p:nvPr/>
        </p:nvSpPr>
        <p:spPr>
          <a:xfrm>
            <a:off x="2965872" y="793682"/>
            <a:ext cx="62602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6000" b="1" dirty="0">
                <a:latin typeface="Comic Sans MS" panose="030F0702030302020204" pitchFamily="66" charset="0"/>
              </a:rPr>
              <a:t>LOS NÚMEROS </a:t>
            </a:r>
            <a:endParaRPr lang="es-ES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CFD5BC-315B-4E6A-BB14-391DFAAF5D21}"/>
              </a:ext>
            </a:extLst>
          </p:cNvPr>
          <p:cNvSpPr txBox="1"/>
          <p:nvPr/>
        </p:nvSpPr>
        <p:spPr>
          <a:xfrm>
            <a:off x="3592799" y="2055567"/>
            <a:ext cx="524427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4400" dirty="0">
                <a:latin typeface="Constantia" panose="02030602050306030303" pitchFamily="18" charset="0"/>
              </a:rPr>
              <a:t>20 de mayo del 2021</a:t>
            </a:r>
            <a:endParaRPr lang="es-ES" sz="4400" dirty="0">
              <a:latin typeface="Constantia" panose="02030602050306030303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1B5E1F-39CF-46A7-83A9-6331F046E1AD}"/>
              </a:ext>
            </a:extLst>
          </p:cNvPr>
          <p:cNvSpPr txBox="1"/>
          <p:nvPr/>
        </p:nvSpPr>
        <p:spPr>
          <a:xfrm>
            <a:off x="3592799" y="4630366"/>
            <a:ext cx="524427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atin typeface="Eras Light ITC" panose="020B0402030504020804" pitchFamily="34" charset="0"/>
              </a:rPr>
              <a:t>PRACTICANTE: BRISEIDA MEDRANO </a:t>
            </a:r>
            <a:endParaRPr lang="es-ES" sz="3200" b="1" dirty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40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8386F186-ED50-44FC-8266-ED29E4D9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529790"/>
          </a:xfrm>
          <a:prstGeom prst="rect">
            <a:avLst/>
          </a:prstGeom>
        </p:spPr>
      </p:pic>
      <p:pic>
        <p:nvPicPr>
          <p:cNvPr id="6" name="Imagen 5" descr="Control de un control remoto&#10;&#10;Descripción generada automáticamente">
            <a:hlinkClick r:id="rId4" action="ppaction://hlinksldjump"/>
            <a:extLst>
              <a:ext uri="{FF2B5EF4-FFF2-40B4-BE49-F238E27FC236}">
                <a16:creationId xmlns:a16="http://schemas.microsoft.com/office/drawing/2014/main" id="{0CD3BEFD-5171-4788-A147-B136D8025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4" y="1306286"/>
            <a:ext cx="5706383" cy="46242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B59F48E-990E-4143-A14B-F86734EE1189}"/>
              </a:ext>
            </a:extLst>
          </p:cNvPr>
          <p:cNvSpPr txBox="1"/>
          <p:nvPr/>
        </p:nvSpPr>
        <p:spPr>
          <a:xfrm>
            <a:off x="3166881" y="69688"/>
            <a:ext cx="645305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4400" dirty="0">
                <a:latin typeface="Britannic Bold" panose="020B0903060703020204" pitchFamily="34" charset="0"/>
              </a:rPr>
              <a:t>CONTROL DE TELEVISIÓN</a:t>
            </a:r>
            <a:endParaRPr lang="es-ES" sz="4400" dirty="0">
              <a:latin typeface="Britannic Bold" panose="020B09030607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D89CEE-E8DD-494A-8407-B5474196B42B}"/>
              </a:ext>
            </a:extLst>
          </p:cNvPr>
          <p:cNvSpPr txBox="1"/>
          <p:nvPr/>
        </p:nvSpPr>
        <p:spPr>
          <a:xfrm>
            <a:off x="7132320" y="1541417"/>
            <a:ext cx="4372656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LOS NUMEROS SIRVEN PARA PODER CAMBIAR AL PROGRAMA QUE ESTAS VIENDO </a:t>
            </a:r>
            <a:endParaRPr lang="es-E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0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7C17ED1B-63DB-48D8-810E-98C6590E9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529790"/>
          </a:xfrm>
          <a:prstGeom prst="rect">
            <a:avLst/>
          </a:prstGeom>
        </p:spPr>
      </p:pic>
      <p:pic>
        <p:nvPicPr>
          <p:cNvPr id="6" name="Imagen 5" descr="Texto, Carta&#10;&#10;Descripción generada automáticamente">
            <a:hlinkClick r:id="rId4" action="ppaction://hlinksldjump"/>
            <a:extLst>
              <a:ext uri="{FF2B5EF4-FFF2-40B4-BE49-F238E27FC236}">
                <a16:creationId xmlns:a16="http://schemas.microsoft.com/office/drawing/2014/main" id="{F5DE437D-276E-48EB-AE72-C44AD9382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8" y="1640612"/>
            <a:ext cx="6115731" cy="432911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BFDB8A2-DBD3-40AE-9A13-23C5F2C92D75}"/>
              </a:ext>
            </a:extLst>
          </p:cNvPr>
          <p:cNvSpPr txBox="1"/>
          <p:nvPr/>
        </p:nvSpPr>
        <p:spPr>
          <a:xfrm>
            <a:off x="3814354" y="0"/>
            <a:ext cx="410173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5400" dirty="0">
                <a:latin typeface="Britannic Bold" panose="020B0903060703020204" pitchFamily="34" charset="0"/>
              </a:rPr>
              <a:t>EL LIBRO </a:t>
            </a:r>
            <a:endParaRPr lang="es-ES" sz="5400" dirty="0">
              <a:latin typeface="Britannic Bold" panose="020B09030607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82D6B06-A975-46B0-B52B-1067EECC2160}"/>
              </a:ext>
            </a:extLst>
          </p:cNvPr>
          <p:cNvSpPr txBox="1"/>
          <p:nvPr/>
        </p:nvSpPr>
        <p:spPr>
          <a:xfrm>
            <a:off x="6880861" y="2022011"/>
            <a:ext cx="4955176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4800" dirty="0">
                <a:latin typeface="Comic Sans MS" panose="030F0702030302020204" pitchFamily="66" charset="0"/>
              </a:rPr>
              <a:t>Los números están en los libros indicando el numero de pagina </a:t>
            </a:r>
            <a:endParaRPr lang="es-E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4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E29AA5-FDAD-40B2-AAA3-BD1E95CC7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" y="0"/>
            <a:ext cx="12052324" cy="6857999"/>
          </a:xfrm>
        </p:spPr>
      </p:pic>
      <p:pic>
        <p:nvPicPr>
          <p:cNvPr id="9" name="Imagen 8" descr="Interfaz de usuario gráfica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3020D89E-3F68-497D-8A71-859FF2174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667" y1="49778" x2="77778" y2="62667"/>
                        <a14:foregroundMark x1="77778" y1="62667" x2="77778" y2="65778"/>
                        <a14:foregroundMark x1="82222" y1="56889" x2="76444" y2="49333"/>
                        <a14:foregroundMark x1="80889" y1="52000" x2="84889" y2="52444"/>
                        <a14:foregroundMark x1="80889" y1="46667" x2="84000" y2="47111"/>
                        <a14:foregroundMark x1="73333" y1="47111" x2="77778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11" y="2087677"/>
            <a:ext cx="2143125" cy="2143125"/>
          </a:xfrm>
          <a:prstGeom prst="rect">
            <a:avLst/>
          </a:prstGeom>
        </p:spPr>
      </p:pic>
      <p:pic>
        <p:nvPicPr>
          <p:cNvPr id="11" name="Imagen 10" descr="Imagen que contiene Icono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223FA591-C26A-4493-B94A-551957260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93333" l="9778" r="89778">
                        <a14:foregroundMark x1="30667" y1="44444" x2="46667" y2="32000"/>
                        <a14:foregroundMark x1="46667" y1="32000" x2="61778" y2="32889"/>
                        <a14:foregroundMark x1="35556" y1="91111" x2="58667" y2="93333"/>
                        <a14:foregroundMark x1="28444" y1="11556" x2="75111" y2="21778"/>
                        <a14:foregroundMark x1="75111" y1="21778" x2="73333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21" y="2087676"/>
            <a:ext cx="1777128" cy="1777128"/>
          </a:xfrm>
          <a:prstGeom prst="rect">
            <a:avLst/>
          </a:prstGeom>
        </p:spPr>
      </p:pic>
      <p:pic>
        <p:nvPicPr>
          <p:cNvPr id="13" name="Imagen 12">
            <a:hlinkClick r:id="rId9" action="ppaction://hlinksldjump"/>
            <a:extLst>
              <a:ext uri="{FF2B5EF4-FFF2-40B4-BE49-F238E27FC236}">
                <a16:creationId xmlns:a16="http://schemas.microsoft.com/office/drawing/2014/main" id="{277D66AB-5F8A-4623-B741-009761D582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63" y="23574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F64B129C-D106-416A-B5E4-5192D5111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529790"/>
          </a:xfrm>
          <a:prstGeom prst="rect">
            <a:avLst/>
          </a:prstGeom>
        </p:spPr>
      </p:pic>
      <p:pic>
        <p:nvPicPr>
          <p:cNvPr id="6" name="Imagen 5">
            <a:hlinkClick r:id="rId4" action="ppaction://hlinksldjump"/>
            <a:extLst>
              <a:ext uri="{FF2B5EF4-FFF2-40B4-BE49-F238E27FC236}">
                <a16:creationId xmlns:a16="http://schemas.microsoft.com/office/drawing/2014/main" id="{942AA400-A347-4793-9A54-06BD61777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7" y="1164770"/>
            <a:ext cx="5144589" cy="51445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0592DF7-00E3-4585-99D7-D9D2D71E11BE}"/>
              </a:ext>
            </a:extLst>
          </p:cNvPr>
          <p:cNvSpPr txBox="1"/>
          <p:nvPr/>
        </p:nvSpPr>
        <p:spPr>
          <a:xfrm>
            <a:off x="3788229" y="0"/>
            <a:ext cx="459812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>
                <a:latin typeface="Britannic Bold" panose="020B0903060703020204" pitchFamily="34" charset="0"/>
              </a:rPr>
              <a:t>EL JUGO</a:t>
            </a:r>
            <a:endParaRPr lang="es-ES" sz="6000" dirty="0">
              <a:latin typeface="Britannic Bold" panose="020B09030607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A24DB0-4847-4975-9EEE-54C17EFE67E2}"/>
              </a:ext>
            </a:extLst>
          </p:cNvPr>
          <p:cNvSpPr txBox="1"/>
          <p:nvPr/>
        </p:nvSpPr>
        <p:spPr>
          <a:xfrm>
            <a:off x="6662056" y="1724297"/>
            <a:ext cx="459812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3600" dirty="0">
                <a:latin typeface="Comic Sans MS" panose="030F0702030302020204" pitchFamily="66" charset="0"/>
              </a:rPr>
              <a:t>LOS NUMEROS SIRVEN PARA SABER CUANTOS LITROS TIENE O CUANTO JUGO TIENE EN LA BOTELLA </a:t>
            </a:r>
            <a:endParaRPr lang="es-E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5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AEE25E71-A5EA-4012-AEE7-F366C2D19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529790"/>
          </a:xfrm>
          <a:prstGeom prst="rect">
            <a:avLst/>
          </a:prstGeom>
        </p:spPr>
      </p:pic>
      <p:pic>
        <p:nvPicPr>
          <p:cNvPr id="9" name="Imagen 8">
            <a:hlinkClick r:id="rId4" action="ppaction://hlinksldjump"/>
            <a:extLst>
              <a:ext uri="{FF2B5EF4-FFF2-40B4-BE49-F238E27FC236}">
                <a16:creationId xmlns:a16="http://schemas.microsoft.com/office/drawing/2014/main" id="{88EF0FA6-AE18-4A9E-87F5-987B68876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9" y="1397725"/>
            <a:ext cx="3920490" cy="448056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47C3CDF-F700-493C-BA24-D1B076B58048}"/>
              </a:ext>
            </a:extLst>
          </p:cNvPr>
          <p:cNvSpPr txBox="1"/>
          <p:nvPr/>
        </p:nvSpPr>
        <p:spPr>
          <a:xfrm>
            <a:off x="4362994" y="0"/>
            <a:ext cx="392049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>
                <a:latin typeface="Britannic Bold" panose="020B0903060703020204" pitchFamily="34" charset="0"/>
              </a:rPr>
              <a:t>EL CEREAL </a:t>
            </a:r>
            <a:endParaRPr lang="es-ES" sz="6000" dirty="0">
              <a:latin typeface="Britannic Bold" panose="020B09030607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58074A-6B1E-42B3-8122-D4316D7C904C}"/>
              </a:ext>
            </a:extLst>
          </p:cNvPr>
          <p:cNvSpPr txBox="1"/>
          <p:nvPr/>
        </p:nvSpPr>
        <p:spPr>
          <a:xfrm>
            <a:off x="5457417" y="1929845"/>
            <a:ext cx="6244045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3600" dirty="0">
                <a:latin typeface="Comic Sans MS" panose="030F0702030302020204" pitchFamily="66" charset="0"/>
              </a:rPr>
              <a:t>LOS NUMEROS INDICAN CUANTA CANTIDAD TIENE EL CEREAL </a:t>
            </a:r>
          </a:p>
          <a:p>
            <a:r>
              <a:rPr lang="es-ES_tradnl" sz="3600" dirty="0">
                <a:latin typeface="Comic Sans MS" panose="030F0702030302020204" pitchFamily="66" charset="0"/>
              </a:rPr>
              <a:t>O TAMBIEN INDICAN LA CANTIDAD DE AZUCAR TIENEN </a:t>
            </a:r>
            <a:endParaRPr lang="es-E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2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86BD12D0-617E-436F-8A6F-D52FC0078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529790"/>
          </a:xfrm>
          <a:prstGeom prst="rect">
            <a:avLst/>
          </a:prstGeom>
        </p:spPr>
      </p:pic>
      <p:pic>
        <p:nvPicPr>
          <p:cNvPr id="6" name="Imagen 5" descr="Imagen que contiene monitor, microondas, horno, computadora&#10;&#10;Descripción generada automáticamente">
            <a:hlinkClick r:id="rId4" action="ppaction://hlinksldjump"/>
            <a:extLst>
              <a:ext uri="{FF2B5EF4-FFF2-40B4-BE49-F238E27FC236}">
                <a16:creationId xmlns:a16="http://schemas.microsoft.com/office/drawing/2014/main" id="{93C97CC5-1C1C-4A18-BF1C-11B809889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988"/>
            <a:ext cx="7831050" cy="4389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712536-1EEC-4464-A12D-478188C3E1B9}"/>
              </a:ext>
            </a:extLst>
          </p:cNvPr>
          <p:cNvSpPr txBox="1"/>
          <p:nvPr/>
        </p:nvSpPr>
        <p:spPr>
          <a:xfrm>
            <a:off x="3422469" y="182880"/>
            <a:ext cx="48855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>
                <a:latin typeface="Britannic Bold" panose="020B0903060703020204" pitchFamily="34" charset="0"/>
              </a:rPr>
              <a:t>EL MICRONDAS </a:t>
            </a:r>
            <a:endParaRPr lang="es-ES" sz="5400" dirty="0">
              <a:latin typeface="Britannic Bold" panose="020B09030607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181B1E6-3895-45B5-86CF-73401D6385D9}"/>
              </a:ext>
            </a:extLst>
          </p:cNvPr>
          <p:cNvSpPr txBox="1"/>
          <p:nvPr/>
        </p:nvSpPr>
        <p:spPr>
          <a:xfrm>
            <a:off x="8307977" y="1592988"/>
            <a:ext cx="3884022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3600" dirty="0">
                <a:latin typeface="Comic Sans MS" panose="030F0702030302020204" pitchFamily="66" charset="0"/>
              </a:rPr>
              <a:t>LOS NUMEROS SIRVEN PARA PONER  CUANTO TIEMPO QUIERES QUE SE CALIENTE LA COMIDA </a:t>
            </a:r>
            <a:endParaRPr lang="es-E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96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1055D9AA-4809-4944-A1AF-319F4A9CA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5297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5545581-33A3-4274-9CC4-109ABDFF181E}"/>
              </a:ext>
            </a:extLst>
          </p:cNvPr>
          <p:cNvSpPr/>
          <p:nvPr/>
        </p:nvSpPr>
        <p:spPr>
          <a:xfrm>
            <a:off x="1924594" y="2083665"/>
            <a:ext cx="8342811" cy="29658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Contesta la siguiente pregunta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¿Dónde más has visto números?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</a:rPr>
              <a:t>Realiza un collage con números que encuentres en tu casa </a:t>
            </a:r>
            <a:endParaRPr lang="es-ES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329652-3CF3-462C-9522-A9F64EEB4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" b="96341" l="9804" r="92157">
                        <a14:foregroundMark x1="15033" y1="14634" x2="35948" y2="6707"/>
                        <a14:foregroundMark x1="35948" y1="6707" x2="62092" y2="8841"/>
                        <a14:foregroundMark x1="62092" y1="8841" x2="63399" y2="12500"/>
                        <a14:foregroundMark x1="4575" y1="14024" x2="24183" y2="2439"/>
                        <a14:foregroundMark x1="24183" y1="2439" x2="47059" y2="4573"/>
                        <a14:foregroundMark x1="47059" y1="4573" x2="47712" y2="4878"/>
                        <a14:foregroundMark x1="92810" y1="12805" x2="92810" y2="610"/>
                        <a14:foregroundMark x1="27451" y1="40854" x2="45752" y2="42683"/>
                        <a14:foregroundMark x1="25490" y1="53354" x2="54248" y2="54878"/>
                        <a14:foregroundMark x1="24183" y1="39634" x2="39216" y2="28963"/>
                        <a14:foregroundMark x1="39216" y1="28963" x2="41176" y2="35671"/>
                        <a14:foregroundMark x1="17647" y1="90244" x2="60784" y2="92683"/>
                        <a14:foregroundMark x1="11111" y1="91159" x2="67974" y2="94207"/>
                        <a14:foregroundMark x1="67974" y1="94207" x2="71895" y2="94817"/>
                        <a14:foregroundMark x1="8497" y1="95427" x2="34641" y2="95732"/>
                        <a14:foregroundMark x1="34641" y1="95732" x2="37255" y2="95427"/>
                        <a14:foregroundMark x1="47712" y1="96341" x2="77778" y2="9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"/>
            <a:ext cx="2451368" cy="52552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39754C-C515-4C77-934A-E4B7ED07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63" b="93704" l="9091" r="92513">
                        <a14:foregroundMark x1="39037" y1="45926" x2="25134" y2="88519"/>
                        <a14:foregroundMark x1="32086" y1="84074" x2="35829" y2="84444"/>
                        <a14:foregroundMark x1="40107" y1="66296" x2="42781" y2="33333"/>
                        <a14:foregroundMark x1="40107" y1="46296" x2="41711" y2="44444"/>
                        <a14:foregroundMark x1="39572" y1="31852" x2="41711" y2="33704"/>
                        <a14:foregroundMark x1="39572" y1="31852" x2="44920" y2="31111"/>
                        <a14:foregroundMark x1="36898" y1="28519" x2="43316" y2="29259"/>
                        <a14:foregroundMark x1="35829" y1="7037" x2="54545" y2="13333"/>
                        <a14:foregroundMark x1="54545" y1="13333" x2="72193" y2="10741"/>
                        <a14:foregroundMark x1="72193" y1="10741" x2="72193" y2="10370"/>
                        <a14:foregroundMark x1="28877" y1="70000" x2="48663" y2="69630"/>
                        <a14:foregroundMark x1="48663" y1="69630" x2="59358" y2="66296"/>
                        <a14:foregroundMark x1="55615" y1="66296" x2="29412" y2="67778"/>
                        <a14:foregroundMark x1="25134" y1="67037" x2="29947" y2="68889"/>
                        <a14:foregroundMark x1="63102" y1="67407" x2="62032" y2="63333"/>
                        <a14:foregroundMark x1="49733" y1="88519" x2="49733" y2="88519"/>
                        <a14:foregroundMark x1="49733" y1="88519" x2="65775" y2="86667"/>
                        <a14:foregroundMark x1="63102" y1="85556" x2="55615" y2="85926"/>
                        <a14:foregroundMark x1="47594" y1="92963" x2="54011" y2="93704"/>
                        <a14:foregroundMark x1="9091" y1="84444" x2="9091" y2="89259"/>
                        <a14:foregroundMark x1="17647" y1="83704" x2="19251" y2="81481"/>
                        <a14:foregroundMark x1="58289" y1="85926" x2="63102" y2="85556"/>
                        <a14:foregroundMark x1="57219" y1="84444" x2="64171" y2="84444"/>
                        <a14:foregroundMark x1="35294" y1="2963" x2="43850" y2="4444"/>
                        <a14:foregroundMark x1="92513" y1="25556" x2="92513" y2="2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27" y="2083665"/>
            <a:ext cx="3496661" cy="50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Patrón de fondo&#10;&#10;Descripción generada automáticamente">
            <a:extLst>
              <a:ext uri="{FF2B5EF4-FFF2-40B4-BE49-F238E27FC236}">
                <a16:creationId xmlns:a16="http://schemas.microsoft.com/office/drawing/2014/main" id="{A22F4254-BCA7-4887-A5C1-153B9505F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0900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1467B0-4966-491B-B220-9DCCE4DD7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" b="96341" l="9804" r="92157">
                        <a14:foregroundMark x1="15033" y1="14634" x2="35948" y2="6707"/>
                        <a14:foregroundMark x1="35948" y1="6707" x2="62092" y2="8841"/>
                        <a14:foregroundMark x1="62092" y1="8841" x2="63399" y2="12500"/>
                        <a14:foregroundMark x1="4575" y1="14024" x2="24183" y2="2439"/>
                        <a14:foregroundMark x1="24183" y1="2439" x2="47059" y2="4573"/>
                        <a14:foregroundMark x1="47059" y1="4573" x2="47712" y2="4878"/>
                        <a14:foregroundMark x1="92810" y1="12805" x2="92810" y2="610"/>
                        <a14:foregroundMark x1="27451" y1="40854" x2="45752" y2="42683"/>
                        <a14:foregroundMark x1="25490" y1="53354" x2="54248" y2="54878"/>
                        <a14:foregroundMark x1="24183" y1="39634" x2="39216" y2="28963"/>
                        <a14:foregroundMark x1="39216" y1="28963" x2="41176" y2="35671"/>
                        <a14:foregroundMark x1="17647" y1="90244" x2="60784" y2="92683"/>
                        <a14:foregroundMark x1="11111" y1="91159" x2="67974" y2="94207"/>
                        <a14:foregroundMark x1="67974" y1="94207" x2="71895" y2="94817"/>
                        <a14:foregroundMark x1="8497" y1="95427" x2="34641" y2="95732"/>
                        <a14:foregroundMark x1="34641" y1="95732" x2="37255" y2="95427"/>
                        <a14:foregroundMark x1="47712" y1="96341" x2="77778" y2="9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77" y="151653"/>
            <a:ext cx="1257223" cy="269522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EDE62C3-BDDF-4A3A-BA67-9B2113502511}"/>
              </a:ext>
            </a:extLst>
          </p:cNvPr>
          <p:cNvSpPr txBox="1"/>
          <p:nvPr/>
        </p:nvSpPr>
        <p:spPr>
          <a:xfrm>
            <a:off x="3054484" y="165371"/>
            <a:ext cx="6575899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4400" dirty="0">
                <a:latin typeface="Britannic Bold" panose="020B0903060703020204" pitchFamily="34" charset="0"/>
              </a:rPr>
              <a:t>Vamos a recordar las reglas de la clase virtual </a:t>
            </a:r>
            <a:endParaRPr lang="es-ES" sz="4400" dirty="0">
              <a:latin typeface="Britannic Bold" panose="020B0903060703020204" pitchFamily="34" charset="0"/>
            </a:endParaRPr>
          </a:p>
        </p:txBody>
      </p:sp>
      <p:pic>
        <p:nvPicPr>
          <p:cNvPr id="15" name="Imagen 14" descr="Forma, Círculo&#10;&#10;Descripción generada automáticamente">
            <a:extLst>
              <a:ext uri="{FF2B5EF4-FFF2-40B4-BE49-F238E27FC236}">
                <a16:creationId xmlns:a16="http://schemas.microsoft.com/office/drawing/2014/main" id="{2B35E5EB-23BB-46D0-A1E3-896F7AC00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4" y="1352860"/>
            <a:ext cx="2707329" cy="36144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BECBB61-B48B-4AA6-9036-E80CEEB40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09" y="3147579"/>
            <a:ext cx="2707329" cy="361442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5B2031D-E31D-477D-AB03-3DF969192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84" y="1621788"/>
            <a:ext cx="2707329" cy="3614424"/>
          </a:xfrm>
          <a:prstGeom prst="rect">
            <a:avLst/>
          </a:prstGeom>
        </p:spPr>
      </p:pic>
      <p:pic>
        <p:nvPicPr>
          <p:cNvPr id="21" name="Imagen 20" descr="Imagen que contiene Forma&#10;&#10;Descripción generada automáticamente">
            <a:extLst>
              <a:ext uri="{FF2B5EF4-FFF2-40B4-BE49-F238E27FC236}">
                <a16:creationId xmlns:a16="http://schemas.microsoft.com/office/drawing/2014/main" id="{C70F4B38-40B3-4C60-80BB-D5CFB22F8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159" y="3078205"/>
            <a:ext cx="2707329" cy="36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29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E6FAD492-95B7-4945-8030-D3A5FBD3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5297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523A1E-21EF-42FF-9DA5-04E621941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" b="96341" l="9804" r="92157">
                        <a14:foregroundMark x1="15033" y1="14634" x2="35948" y2="6707"/>
                        <a14:foregroundMark x1="35948" y1="6707" x2="62092" y2="8841"/>
                        <a14:foregroundMark x1="62092" y1="8841" x2="63399" y2="12500"/>
                        <a14:foregroundMark x1="4575" y1="14024" x2="24183" y2="2439"/>
                        <a14:foregroundMark x1="24183" y1="2439" x2="47059" y2="4573"/>
                        <a14:foregroundMark x1="47059" y1="4573" x2="47712" y2="4878"/>
                        <a14:foregroundMark x1="92810" y1="12805" x2="92810" y2="610"/>
                        <a14:foregroundMark x1="27451" y1="40854" x2="45752" y2="42683"/>
                        <a14:foregroundMark x1="25490" y1="53354" x2="54248" y2="54878"/>
                        <a14:foregroundMark x1="24183" y1="39634" x2="39216" y2="28963"/>
                        <a14:foregroundMark x1="39216" y1="28963" x2="41176" y2="35671"/>
                        <a14:foregroundMark x1="17647" y1="90244" x2="60784" y2="92683"/>
                        <a14:foregroundMark x1="11111" y1="91159" x2="67974" y2="94207"/>
                        <a14:foregroundMark x1="67974" y1="94207" x2="71895" y2="94817"/>
                        <a14:foregroundMark x1="8497" y1="95427" x2="34641" y2="95732"/>
                        <a14:foregroundMark x1="34641" y1="95732" x2="37255" y2="95427"/>
                        <a14:foregroundMark x1="47712" y1="96341" x2="77778" y2="9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9" y="1602576"/>
            <a:ext cx="2451368" cy="52552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42FAD59-EBFA-4D81-967F-E97BCCA5190C}"/>
              </a:ext>
            </a:extLst>
          </p:cNvPr>
          <p:cNvSpPr txBox="1"/>
          <p:nvPr/>
        </p:nvSpPr>
        <p:spPr>
          <a:xfrm>
            <a:off x="2227952" y="477873"/>
            <a:ext cx="835744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4000" b="1" dirty="0">
                <a:latin typeface="Baskerville Old Face" panose="02020602080505020303" pitchFamily="18" charset="0"/>
              </a:rPr>
              <a:t>¿Qué son los números? </a:t>
            </a:r>
          </a:p>
          <a:p>
            <a:r>
              <a:rPr lang="es-MX" sz="4000" b="1" dirty="0">
                <a:latin typeface="Baskerville Old Face" panose="02020602080505020303" pitchFamily="18" charset="0"/>
              </a:rPr>
              <a:t>¿Los has visto algún lugar de tu casa?</a:t>
            </a:r>
            <a:endParaRPr lang="es-ES" sz="4000" dirty="0">
              <a:latin typeface="Baskerville Old Face" panose="020206020805050203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A3592C-67CC-4B6A-A5AC-328304A70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63" b="93704" l="9091" r="92513">
                        <a14:foregroundMark x1="39037" y1="45926" x2="25134" y2="88519"/>
                        <a14:foregroundMark x1="32086" y1="84074" x2="35829" y2="84444"/>
                        <a14:foregroundMark x1="40107" y1="66296" x2="42781" y2="33333"/>
                        <a14:foregroundMark x1="40107" y1="46296" x2="41711" y2="44444"/>
                        <a14:foregroundMark x1="39572" y1="31852" x2="41711" y2="33704"/>
                        <a14:foregroundMark x1="39572" y1="31852" x2="44920" y2="31111"/>
                        <a14:foregroundMark x1="36898" y1="28519" x2="43316" y2="29259"/>
                        <a14:foregroundMark x1="35829" y1="7037" x2="54545" y2="13333"/>
                        <a14:foregroundMark x1="54545" y1="13333" x2="72193" y2="10741"/>
                        <a14:foregroundMark x1="72193" y1="10741" x2="72193" y2="10370"/>
                        <a14:foregroundMark x1="28877" y1="70000" x2="48663" y2="69630"/>
                        <a14:foregroundMark x1="48663" y1="69630" x2="59358" y2="66296"/>
                        <a14:foregroundMark x1="55615" y1="66296" x2="29412" y2="67778"/>
                        <a14:foregroundMark x1="25134" y1="67037" x2="29947" y2="68889"/>
                        <a14:foregroundMark x1="63102" y1="67407" x2="62032" y2="63333"/>
                        <a14:foregroundMark x1="49733" y1="88519" x2="49733" y2="88519"/>
                        <a14:foregroundMark x1="49733" y1="88519" x2="65775" y2="86667"/>
                        <a14:foregroundMark x1="63102" y1="85556" x2="55615" y2="85926"/>
                        <a14:foregroundMark x1="47594" y1="92963" x2="54011" y2="93704"/>
                        <a14:foregroundMark x1="9091" y1="84444" x2="9091" y2="89259"/>
                        <a14:foregroundMark x1="17647" y1="83704" x2="19251" y2="81481"/>
                        <a14:foregroundMark x1="58289" y1="85926" x2="63102" y2="85556"/>
                        <a14:foregroundMark x1="57219" y1="84444" x2="64171" y2="84444"/>
                        <a14:foregroundMark x1="35294" y1="2963" x2="43850" y2="4444"/>
                        <a14:foregroundMark x1="92513" y1="25556" x2="92513" y2="2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71" y="1809345"/>
            <a:ext cx="3496661" cy="50486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A7D9E3-16E2-4B89-9EAF-78664DFFEC0C}"/>
              </a:ext>
            </a:extLst>
          </p:cNvPr>
          <p:cNvSpPr txBox="1"/>
          <p:nvPr/>
        </p:nvSpPr>
        <p:spPr>
          <a:xfrm>
            <a:off x="2709563" y="3338507"/>
            <a:ext cx="61983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/>
              <a:t>“https://youtu.be/RW2FACY6yDk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775204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0EEE0813-D10D-4E5C-87B7-8EFCD01CF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5" y="78377"/>
            <a:ext cx="11913325" cy="6858000"/>
          </a:xfr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60C9F9F5-B707-42D7-B619-9E749EF79F01}"/>
              </a:ext>
            </a:extLst>
          </p:cNvPr>
          <p:cNvSpPr/>
          <p:nvPr/>
        </p:nvSpPr>
        <p:spPr>
          <a:xfrm>
            <a:off x="10554788" y="209006"/>
            <a:ext cx="1889759" cy="188105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34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4795CD39-E291-4B8D-8A31-22AAF713E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5297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01912EF-EA1D-443D-999B-9EF1E66D1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52" y="1602793"/>
            <a:ext cx="2450804" cy="52552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4AED2A-52FC-4AE3-BEB1-9208D6B83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3" b="93704" l="9091" r="92513">
                        <a14:foregroundMark x1="39037" y1="45926" x2="25134" y2="88519"/>
                        <a14:foregroundMark x1="32086" y1="84074" x2="35829" y2="84444"/>
                        <a14:foregroundMark x1="40107" y1="66296" x2="42781" y2="33333"/>
                        <a14:foregroundMark x1="40107" y1="46296" x2="41711" y2="44444"/>
                        <a14:foregroundMark x1="39572" y1="31852" x2="41711" y2="33704"/>
                        <a14:foregroundMark x1="39572" y1="31852" x2="44920" y2="31111"/>
                        <a14:foregroundMark x1="36898" y1="28519" x2="43316" y2="29259"/>
                        <a14:foregroundMark x1="35829" y1="7037" x2="54545" y2="13333"/>
                        <a14:foregroundMark x1="54545" y1="13333" x2="72193" y2="10741"/>
                        <a14:foregroundMark x1="72193" y1="10741" x2="72193" y2="10370"/>
                        <a14:foregroundMark x1="28877" y1="70000" x2="48663" y2="69630"/>
                        <a14:foregroundMark x1="48663" y1="69630" x2="59358" y2="66296"/>
                        <a14:foregroundMark x1="55615" y1="66296" x2="29412" y2="67778"/>
                        <a14:foregroundMark x1="25134" y1="67037" x2="29947" y2="68889"/>
                        <a14:foregroundMark x1="63102" y1="67407" x2="62032" y2="63333"/>
                        <a14:foregroundMark x1="49733" y1="88519" x2="49733" y2="88519"/>
                        <a14:foregroundMark x1="49733" y1="88519" x2="65775" y2="86667"/>
                        <a14:foregroundMark x1="63102" y1="85556" x2="55615" y2="85926"/>
                        <a14:foregroundMark x1="47594" y1="92963" x2="54011" y2="93704"/>
                        <a14:foregroundMark x1="9091" y1="84444" x2="9091" y2="89259"/>
                        <a14:foregroundMark x1="17647" y1="83704" x2="19251" y2="81481"/>
                        <a14:foregroundMark x1="58289" y1="85926" x2="63102" y2="85556"/>
                        <a14:foregroundMark x1="57219" y1="84444" x2="64171" y2="84444"/>
                        <a14:foregroundMark x1="35294" y1="2963" x2="43850" y2="4444"/>
                        <a14:foregroundMark x1="92513" y1="25556" x2="92513" y2="2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71" y="1809345"/>
            <a:ext cx="3496661" cy="50486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FAD491B-F1C7-4F87-8648-C46A60F602EC}"/>
              </a:ext>
            </a:extLst>
          </p:cNvPr>
          <p:cNvSpPr txBox="1"/>
          <p:nvPr/>
        </p:nvSpPr>
        <p:spPr>
          <a:xfrm>
            <a:off x="2932659" y="2529162"/>
            <a:ext cx="590441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4000" b="1" dirty="0">
                <a:latin typeface="Comic Sans MS" panose="030F0702030302020204" pitchFamily="66" charset="0"/>
              </a:rPr>
              <a:t>¿Supieron para que servían los números en la imagen? </a:t>
            </a:r>
            <a:endParaRPr lang="es-ES" sz="4000" b="1" dirty="0">
              <a:latin typeface="Comic Sans MS" panose="030F0702030302020204" pitchFamily="66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5B7FFB-C22F-4149-B910-BEC39D4A39A0}"/>
              </a:ext>
            </a:extLst>
          </p:cNvPr>
          <p:cNvSpPr txBox="1"/>
          <p:nvPr/>
        </p:nvSpPr>
        <p:spPr>
          <a:xfrm>
            <a:off x="2825236" y="765584"/>
            <a:ext cx="629175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4400" dirty="0">
                <a:latin typeface="Britannic Bold" panose="020B0903060703020204" pitchFamily="34" charset="0"/>
              </a:rPr>
              <a:t>Responde esta pregunta </a:t>
            </a:r>
            <a:endParaRPr lang="es-ES" sz="4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66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hlinkClick r:id="rId2" action="ppaction://hlinksldjump"/>
            <a:extLst>
              <a:ext uri="{FF2B5EF4-FFF2-40B4-BE49-F238E27FC236}">
                <a16:creationId xmlns:a16="http://schemas.microsoft.com/office/drawing/2014/main" id="{99C1767B-0DDD-4821-AC73-150EAF992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178"/>
          </a:xfrm>
        </p:spPr>
      </p:pic>
      <p:pic>
        <p:nvPicPr>
          <p:cNvPr id="7" name="Imagen 6" descr="Imagen que contiene Icono&#10;&#10;Descripción generada automáticamente">
            <a:hlinkClick r:id="rId4" action="ppaction://hlinksldjump"/>
            <a:extLst>
              <a:ext uri="{FF2B5EF4-FFF2-40B4-BE49-F238E27FC236}">
                <a16:creationId xmlns:a16="http://schemas.microsoft.com/office/drawing/2014/main" id="{C0FD5A05-C3E4-40B3-8AAE-5E1370A61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84" b="90000" l="3000" r="95889">
                        <a14:foregroundMark x1="4222" y1="40000" x2="10333" y2="49035"/>
                        <a14:foregroundMark x1="4556" y1="37982" x2="9444" y2="44123"/>
                        <a14:foregroundMark x1="9444" y1="44123" x2="16667" y2="49123"/>
                        <a14:foregroundMark x1="16667" y1="49123" x2="17556" y2="50175"/>
                        <a14:foregroundMark x1="19667" y1="51667" x2="14667" y2="45175"/>
                        <a14:foregroundMark x1="14667" y1="45175" x2="8222" y2="40351"/>
                        <a14:foregroundMark x1="8222" y1="40351" x2="3889" y2="39123"/>
                        <a14:foregroundMark x1="3111" y1="37982" x2="5556" y2="45789"/>
                        <a14:foregroundMark x1="5556" y1="45789" x2="12667" y2="50175"/>
                        <a14:foregroundMark x1="12667" y1="50175" x2="20000" y2="51667"/>
                        <a14:foregroundMark x1="12111" y1="33509" x2="40111" y2="55439"/>
                        <a14:foregroundMark x1="40111" y1="55439" x2="34444" y2="48596"/>
                        <a14:foregroundMark x1="34444" y1="48596" x2="31556" y2="41667"/>
                        <a14:foregroundMark x1="8889" y1="35439" x2="21444" y2="47807"/>
                        <a14:foregroundMark x1="21444" y1="47807" x2="26556" y2="48246"/>
                        <a14:foregroundMark x1="35889" y1="47982" x2="40889" y2="52807"/>
                        <a14:foregroundMark x1="41222" y1="44561" x2="55778" y2="54123"/>
                        <a14:foregroundMark x1="55778" y1="54123" x2="49889" y2="45965"/>
                        <a14:foregroundMark x1="49889" y1="45965" x2="48111" y2="45702"/>
                        <a14:foregroundMark x1="38333" y1="45351" x2="54222" y2="54474"/>
                        <a14:foregroundMark x1="54222" y1="54474" x2="55667" y2="53860"/>
                        <a14:foregroundMark x1="57444" y1="54211" x2="57778" y2="52456"/>
                        <a14:foregroundMark x1="58111" y1="44825" x2="64556" y2="52456"/>
                        <a14:foregroundMark x1="64556" y1="52456" x2="68333" y2="45877"/>
                        <a14:foregroundMark x1="68333" y1="45877" x2="69333" y2="51316"/>
                        <a14:foregroundMark x1="64222" y1="46491" x2="74000" y2="51053"/>
                        <a14:foregroundMark x1="63222" y1="45088" x2="71222" y2="48158"/>
                        <a14:foregroundMark x1="71222" y1="48158" x2="73556" y2="50526"/>
                        <a14:foregroundMark x1="78222" y1="43158" x2="83889" y2="49035"/>
                        <a14:foregroundMark x1="83889" y1="49035" x2="85444" y2="48509"/>
                        <a14:foregroundMark x1="72889" y1="44298" x2="82222" y2="46053"/>
                        <a14:foregroundMark x1="82222" y1="46053" x2="75444" y2="43684"/>
                        <a14:foregroundMark x1="78222" y1="48246" x2="85778" y2="49912"/>
                        <a14:foregroundMark x1="84778" y1="36842" x2="93000" y2="45088"/>
                        <a14:foregroundMark x1="85111" y1="42544" x2="93111" y2="47105"/>
                        <a14:foregroundMark x1="93111" y1="47105" x2="95889" y2="46842"/>
                        <a14:foregroundMark x1="20000" y1="8772" x2="49333" y2="2368"/>
                        <a14:foregroundMark x1="49333" y1="2368" x2="60667" y2="3947"/>
                        <a14:foregroundMark x1="60667" y1="3947" x2="75444" y2="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906" y="3753914"/>
            <a:ext cx="2219442" cy="2811293"/>
          </a:xfrm>
          <a:prstGeom prst="rect">
            <a:avLst/>
          </a:prstGeom>
        </p:spPr>
      </p:pic>
      <p:pic>
        <p:nvPicPr>
          <p:cNvPr id="9" name="Imagen 8">
            <a:hlinkClick r:id="rId7" action="ppaction://hlinksldjump"/>
            <a:extLst>
              <a:ext uri="{FF2B5EF4-FFF2-40B4-BE49-F238E27FC236}">
                <a16:creationId xmlns:a16="http://schemas.microsoft.com/office/drawing/2014/main" id="{392B3D6E-FD7A-4494-941A-7CDA0E56D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69" b="96387" l="8594" r="95020">
                        <a14:foregroundMark x1="9277" y1="43652" x2="19727" y2="29883"/>
                        <a14:foregroundMark x1="19727" y1="29883" x2="33496" y2="22949"/>
                        <a14:foregroundMark x1="33496" y1="22949" x2="38477" y2="5664"/>
                        <a14:foregroundMark x1="38477" y1="5664" x2="58984" y2="19531"/>
                        <a14:foregroundMark x1="58984" y1="19531" x2="84668" y2="22461"/>
                        <a14:foregroundMark x1="80957" y1="18066" x2="88184" y2="35254"/>
                        <a14:foregroundMark x1="88184" y1="35254" x2="85449" y2="69043"/>
                        <a14:foregroundMark x1="85449" y1="69043" x2="67773" y2="96875"/>
                        <a14:foregroundMark x1="67773" y1="96875" x2="50195" y2="96484"/>
                        <a14:foregroundMark x1="50195" y1="96484" x2="22949" y2="75977"/>
                        <a14:foregroundMark x1="22949" y1="75977" x2="14844" y2="51758"/>
                        <a14:foregroundMark x1="34180" y1="11816" x2="20215" y2="20313"/>
                        <a14:foregroundMark x1="20215" y1="20313" x2="12402" y2="34375"/>
                        <a14:foregroundMark x1="12402" y1="34375" x2="9375" y2="51074"/>
                        <a14:foregroundMark x1="9375" y1="51074" x2="27148" y2="81738"/>
                        <a14:foregroundMark x1="27148" y1="81738" x2="33008" y2="87207"/>
                        <a14:foregroundMark x1="24219" y1="84082" x2="12109" y2="68945"/>
                        <a14:foregroundMark x1="12109" y1="68945" x2="8691" y2="60449"/>
                        <a14:foregroundMark x1="88477" y1="70996" x2="95020" y2="36914"/>
                        <a14:foregroundMark x1="95020" y1="36914" x2="94043" y2="36133"/>
                        <a14:foregroundMark x1="36719" y1="40527" x2="62012" y2="25488"/>
                        <a14:foregroundMark x1="62012" y1="25488" x2="61719" y2="51465"/>
                        <a14:foregroundMark x1="61719" y1="51465" x2="48926" y2="69824"/>
                        <a14:foregroundMark x1="48926" y1="69824" x2="59766" y2="89941"/>
                        <a14:foregroundMark x1="59766" y1="89941" x2="75391" y2="72070"/>
                        <a14:foregroundMark x1="75391" y1="72070" x2="72461" y2="41504"/>
                        <a14:foregroundMark x1="72461" y1="41504" x2="55859" y2="29297"/>
                        <a14:foregroundMark x1="55859" y1="29297" x2="41797" y2="35352"/>
                        <a14:foregroundMark x1="41797" y1="35352" x2="39160" y2="43652"/>
                        <a14:foregroundMark x1="22363" y1="37988" x2="21094" y2="67969"/>
                        <a14:foregroundMark x1="21094" y1="67969" x2="44922" y2="25879"/>
                        <a14:foregroundMark x1="44922" y1="25879" x2="41895" y2="75488"/>
                        <a14:foregroundMark x1="41895" y1="75488" x2="65332" y2="25293"/>
                        <a14:foregroundMark x1="65332" y1="25293" x2="62305" y2="70117"/>
                        <a14:foregroundMark x1="62305" y1="70117" x2="70996" y2="50488"/>
                        <a14:foregroundMark x1="16797" y1="46680" x2="29590" y2="32227"/>
                        <a14:foregroundMark x1="29590" y1="32227" x2="48535" y2="21191"/>
                        <a14:foregroundMark x1="39160" y1="19336" x2="44824" y2="19336"/>
                        <a14:foregroundMark x1="72266" y1="28613" x2="76074" y2="46191"/>
                        <a14:foregroundMark x1="76074" y1="46191" x2="80957" y2="36719"/>
                        <a14:foregroundMark x1="35449" y1="60449" x2="41895" y2="78613"/>
                        <a14:foregroundMark x1="41895" y1="78613" x2="34375" y2="64844"/>
                        <a14:foregroundMark x1="34375" y1="64844" x2="39160" y2="54785"/>
                        <a14:foregroundMark x1="39160" y1="32422" x2="35840" y2="74805"/>
                        <a14:foregroundMark x1="35840" y1="74805" x2="54980" y2="90137"/>
                        <a14:foregroundMark x1="54980" y1="90137" x2="68945" y2="74609"/>
                        <a14:foregroundMark x1="68945" y1="74609" x2="74805" y2="53223"/>
                        <a14:foregroundMark x1="74805" y1="53223" x2="90820" y2="43945"/>
                        <a14:foregroundMark x1="90820" y1="43945" x2="59180" y2="33594"/>
                        <a14:foregroundMark x1="59180" y1="33594" x2="52246" y2="35547"/>
                        <a14:foregroundMark x1="28613" y1="64160" x2="34863" y2="75391"/>
                        <a14:foregroundMark x1="43555" y1="35547" x2="50684" y2="50098"/>
                        <a14:foregroundMark x1="50684" y1="50098" x2="52246" y2="51758"/>
                        <a14:foregroundMark x1="51074" y1="24316" x2="51074" y2="9961"/>
                        <a14:foregroundMark x1="13672" y1="51074" x2="14258" y2="35547"/>
                        <a14:foregroundMark x1="14258" y1="35547" x2="26465" y2="24121"/>
                        <a14:foregroundMark x1="26465" y1="24121" x2="29883" y2="7715"/>
                        <a14:foregroundMark x1="29883" y1="7715" x2="43066" y2="25000"/>
                        <a14:foregroundMark x1="43066" y1="25000" x2="66504" y2="27441"/>
                        <a14:foregroundMark x1="66504" y1="27441" x2="75977" y2="26758"/>
                        <a14:foregroundMark x1="52246" y1="12402" x2="69727" y2="20508"/>
                        <a14:foregroundMark x1="69727" y1="20508" x2="81543" y2="30762"/>
                        <a14:foregroundMark x1="81543" y1="30762" x2="85547" y2="50195"/>
                        <a14:foregroundMark x1="85547" y1="50195" x2="82422" y2="68066"/>
                        <a14:foregroundMark x1="82422" y1="68066" x2="71777" y2="79102"/>
                        <a14:foregroundMark x1="71777" y1="79102" x2="55371" y2="82715"/>
                        <a14:foregroundMark x1="55371" y1="82715" x2="37988" y2="81055"/>
                        <a14:foregroundMark x1="37988" y1="81055" x2="34863" y2="78516"/>
                        <a14:foregroundMark x1="51074" y1="81055" x2="51074" y2="75391"/>
                        <a14:foregroundMark x1="17383" y1="51758" x2="24902" y2="51758"/>
                        <a14:foregroundMark x1="39844" y1="86035" x2="53516" y2="92773"/>
                        <a14:foregroundMark x1="53516" y1="92773" x2="80078" y2="73926"/>
                        <a14:foregroundMark x1="80078" y1="73926" x2="82813" y2="70410"/>
                        <a14:foregroundMark x1="19824" y1="28613" x2="27930" y2="22461"/>
                        <a14:foregroundMark x1="61035" y1="14941" x2="76953" y2="23145"/>
                        <a14:foregroundMark x1="76953" y1="23145" x2="86523" y2="39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10" y="1119367"/>
            <a:ext cx="1515180" cy="1515180"/>
          </a:xfrm>
          <a:prstGeom prst="rect">
            <a:avLst/>
          </a:prstGeom>
        </p:spPr>
      </p:pic>
      <p:pic>
        <p:nvPicPr>
          <p:cNvPr id="11" name="Imagen 10">
            <a:hlinkClick r:id="rId10" action="ppaction://hlinksldjump"/>
            <a:extLst>
              <a:ext uri="{FF2B5EF4-FFF2-40B4-BE49-F238E27FC236}">
                <a16:creationId xmlns:a16="http://schemas.microsoft.com/office/drawing/2014/main" id="{7215BCDC-5241-4B01-8599-E945446D4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67" b="96070" l="3182" r="99091">
                        <a14:foregroundMark x1="6818" y1="31004" x2="17727" y2="10917"/>
                        <a14:foregroundMark x1="17727" y1="10917" x2="64545" y2="7860"/>
                        <a14:foregroundMark x1="5909" y1="17467" x2="25455" y2="5240"/>
                        <a14:foregroundMark x1="25455" y1="5240" x2="39545" y2="6987"/>
                        <a14:foregroundMark x1="3182" y1="10480" x2="5000" y2="25764"/>
                        <a14:foregroundMark x1="42273" y1="91703" x2="65000" y2="95633"/>
                        <a14:foregroundMark x1="65000" y1="95633" x2="89091" y2="86463"/>
                        <a14:foregroundMark x1="89091" y1="86463" x2="93182" y2="59389"/>
                        <a14:foregroundMark x1="51364" y1="96070" x2="99091" y2="88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78" y="5729098"/>
            <a:ext cx="963045" cy="1002442"/>
          </a:xfrm>
          <a:prstGeom prst="rect">
            <a:avLst/>
          </a:prstGeom>
        </p:spPr>
      </p:pic>
      <p:pic>
        <p:nvPicPr>
          <p:cNvPr id="13" name="Imagen 12" descr="Calendario&#10;&#10;Descripción generada automáticamente">
            <a:hlinkClick r:id="rId13" action="ppaction://hlinksldjump"/>
            <a:extLst>
              <a:ext uri="{FF2B5EF4-FFF2-40B4-BE49-F238E27FC236}">
                <a16:creationId xmlns:a16="http://schemas.microsoft.com/office/drawing/2014/main" id="{98C57ECA-1B7F-4678-959E-91D5017224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67" y="806710"/>
            <a:ext cx="1515181" cy="2140494"/>
          </a:xfrm>
          <a:prstGeom prst="rect">
            <a:avLst/>
          </a:prstGeom>
        </p:spPr>
      </p:pic>
      <p:pic>
        <p:nvPicPr>
          <p:cNvPr id="15" name="Imagen 14">
            <a:hlinkClick r:id="rId15" action="ppaction://hlinksldjump"/>
            <a:extLst>
              <a:ext uri="{FF2B5EF4-FFF2-40B4-BE49-F238E27FC236}">
                <a16:creationId xmlns:a16="http://schemas.microsoft.com/office/drawing/2014/main" id="{3138F912-7330-41A9-8922-B675CE88DE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0463" y1="48069" x2="77315" y2="48927"/>
                        <a14:foregroundMark x1="77315" y1="48927" x2="81944" y2="45494"/>
                        <a14:foregroundMark x1="70370" y1="45494" x2="84722" y2="43777"/>
                        <a14:foregroundMark x1="48611" y1="63948" x2="75000" y2="63090"/>
                        <a14:foregroundMark x1="75000" y1="63090" x2="51389" y2="59657"/>
                        <a14:foregroundMark x1="51389" y1="59657" x2="51389" y2="59227"/>
                        <a14:foregroundMark x1="64815" y1="61373" x2="81019" y2="59227"/>
                        <a14:foregroundMark x1="63889" y1="56652" x2="81944" y2="56652"/>
                        <a14:foregroundMark x1="44907" y1="75107" x2="72222" y2="75107"/>
                        <a14:foregroundMark x1="72222" y1="75107" x2="50463" y2="72532"/>
                        <a14:foregroundMark x1="50463" y1="71674" x2="75000" y2="70815"/>
                        <a14:foregroundMark x1="75000" y1="70815" x2="75000" y2="70815"/>
                        <a14:foregroundMark x1="46759" y1="87554" x2="72685" y2="84549"/>
                        <a14:foregroundMark x1="72685" y1="84549" x2="49537" y2="84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726">
            <a:off x="3984324" y="3162851"/>
            <a:ext cx="1352955" cy="14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2E57A4B6-8AD1-4031-92C0-88AA0B21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529790"/>
          </a:xfrm>
          <a:prstGeom prst="rect">
            <a:avLst/>
          </a:prstGeom>
        </p:spPr>
      </p:pic>
      <p:pic>
        <p:nvPicPr>
          <p:cNvPr id="5" name="Imagen 4" descr="Un reloj en el medio&#10;&#10;Descripción generada automáticamente">
            <a:hlinkClick r:id="rId4" action="ppaction://hlinksldjump"/>
            <a:extLst>
              <a:ext uri="{FF2B5EF4-FFF2-40B4-BE49-F238E27FC236}">
                <a16:creationId xmlns:a16="http://schemas.microsoft.com/office/drawing/2014/main" id="{BA36BE4C-05EE-47B5-A2B1-7DCF74F60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9" y="1605078"/>
            <a:ext cx="4545806" cy="45458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3BCB1BC-C538-4335-93A9-C9CA74DC6C8F}"/>
              </a:ext>
            </a:extLst>
          </p:cNvPr>
          <p:cNvSpPr txBox="1"/>
          <p:nvPr/>
        </p:nvSpPr>
        <p:spPr>
          <a:xfrm>
            <a:off x="4552777" y="124429"/>
            <a:ext cx="41245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6600" dirty="0">
                <a:latin typeface="Britannic Bold" panose="020B0903060703020204" pitchFamily="34" charset="0"/>
              </a:rPr>
              <a:t>EL RELOJ </a:t>
            </a:r>
            <a:endParaRPr lang="es-ES" sz="6600" dirty="0">
              <a:latin typeface="Britannic Bold" panose="020B09030607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A10B3D-610E-4B6A-8D96-13A8FAC4B88F}"/>
              </a:ext>
            </a:extLst>
          </p:cNvPr>
          <p:cNvSpPr txBox="1"/>
          <p:nvPr/>
        </p:nvSpPr>
        <p:spPr>
          <a:xfrm>
            <a:off x="6092665" y="1754323"/>
            <a:ext cx="4917416" cy="424731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5400" dirty="0">
                <a:latin typeface="Comic Sans MS" panose="030F0702030302020204" pitchFamily="66" charset="0"/>
              </a:rPr>
              <a:t>Mide el tiempo y los números sirven para indicar las horas </a:t>
            </a:r>
            <a:endParaRPr lang="es-E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1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467B1EF2-A0B8-403A-A04D-F10DC9829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529790"/>
          </a:xfrm>
          <a:prstGeom prst="rect">
            <a:avLst/>
          </a:prstGeom>
        </p:spPr>
      </p:pic>
      <p:pic>
        <p:nvPicPr>
          <p:cNvPr id="6" name="Imagen 5" descr="Calendario&#10;&#10;Descripción generada automáticamente">
            <a:hlinkClick r:id="rId4" action="ppaction://hlinksldjump"/>
            <a:extLst>
              <a:ext uri="{FF2B5EF4-FFF2-40B4-BE49-F238E27FC236}">
                <a16:creationId xmlns:a16="http://schemas.microsoft.com/office/drawing/2014/main" id="{207D9FA7-7710-403E-B00E-D19A33E36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6" y="1394282"/>
            <a:ext cx="5754922" cy="406943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296F90-612E-45EF-BD4F-21B788175F9B}"/>
              </a:ext>
            </a:extLst>
          </p:cNvPr>
          <p:cNvSpPr txBox="1"/>
          <p:nvPr/>
        </p:nvSpPr>
        <p:spPr>
          <a:xfrm>
            <a:off x="3762103" y="0"/>
            <a:ext cx="54602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latin typeface="Britannic Bold" panose="020B0903060703020204" pitchFamily="34" charset="0"/>
              </a:rPr>
              <a:t>EL CALENDARIO </a:t>
            </a:r>
            <a:endParaRPr lang="es-ES" sz="4800" dirty="0">
              <a:latin typeface="Britannic Bold" panose="020B09030607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AFF2DF-6E84-4503-AFC1-4AF09030CAB0}"/>
              </a:ext>
            </a:extLst>
          </p:cNvPr>
          <p:cNvSpPr txBox="1"/>
          <p:nvPr/>
        </p:nvSpPr>
        <p:spPr>
          <a:xfrm>
            <a:off x="7419703" y="1394282"/>
            <a:ext cx="4230921" cy="378565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4800" dirty="0">
                <a:latin typeface="Comic Sans MS" panose="030F0702030302020204" pitchFamily="66" charset="0"/>
              </a:rPr>
              <a:t>Los números indican el día y el año en que nos encontramos </a:t>
            </a:r>
            <a:endParaRPr lang="es-E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1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FF427C18-EE97-447E-8BA5-20F354B52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7470"/>
            <a:ext cx="12192000" cy="7529790"/>
          </a:xfrm>
          <a:prstGeom prst="rect">
            <a:avLst/>
          </a:prstGeom>
        </p:spPr>
      </p:pic>
      <p:pic>
        <p:nvPicPr>
          <p:cNvPr id="6" name="Imagen 5">
            <a:hlinkClick r:id="rId4" action="ppaction://hlinksldjump"/>
            <a:extLst>
              <a:ext uri="{FF2B5EF4-FFF2-40B4-BE49-F238E27FC236}">
                <a16:creationId xmlns:a16="http://schemas.microsoft.com/office/drawing/2014/main" id="{07AAD933-F2DF-42F7-8386-CB06B85B0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" y="1155654"/>
            <a:ext cx="5088392" cy="50883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FA7670C-E3A3-4766-B2F2-F68ADFC9AE85}"/>
              </a:ext>
            </a:extLst>
          </p:cNvPr>
          <p:cNvSpPr txBox="1"/>
          <p:nvPr/>
        </p:nvSpPr>
        <p:spPr>
          <a:xfrm>
            <a:off x="4879387" y="0"/>
            <a:ext cx="43629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>
                <a:latin typeface="Britannic Bold" panose="020B0903060703020204" pitchFamily="34" charset="0"/>
              </a:rPr>
              <a:t>Teléfono </a:t>
            </a:r>
            <a:endParaRPr lang="es-ES" sz="7200" dirty="0">
              <a:latin typeface="Britannic Bold" panose="020B09030607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EB9FF0-43FE-49E8-B8B0-B1019AC76399}"/>
              </a:ext>
            </a:extLst>
          </p:cNvPr>
          <p:cNvSpPr txBox="1"/>
          <p:nvPr/>
        </p:nvSpPr>
        <p:spPr>
          <a:xfrm>
            <a:off x="6557554" y="1776549"/>
            <a:ext cx="475488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4400" dirty="0"/>
              <a:t>Los números son para poder marcar a un lugar o una persona 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590778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1837</TotalTime>
  <Words>196</Words>
  <Application>Microsoft Office PowerPoint</Application>
  <PresentationFormat>Panorámica</PresentationFormat>
  <Paragraphs>30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BRISEIDA GUADALUPE MEDRANO GALLEGOS</dc:creator>
  <cp:lastModifiedBy>BRISEIDA GUADALUPE MEDRANO GALLEGOS</cp:lastModifiedBy>
  <cp:revision>17</cp:revision>
  <dcterms:created xsi:type="dcterms:W3CDTF">2021-05-14T00:10:16Z</dcterms:created>
  <dcterms:modified xsi:type="dcterms:W3CDTF">2021-05-16T02:22:25Z</dcterms:modified>
</cp:coreProperties>
</file>