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4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27722-912C-4966-B181-B4FE614EA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48F8C1-48A4-4DDC-9BF8-62EDD0C80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DF62C9-60B9-4402-8AF4-E6C887BA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AAB2F8-7346-4FD8-BABF-D397729E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9DE79E-2F20-4099-A1F0-C2D78015D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46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B8F7B-6665-42EA-95D9-F577DA8C8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8A88CC-A5CB-4CE4-A15A-25A515691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F89113-2F39-4F27-AC23-435CE0EA9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295427-42A4-4DF9-9AF1-F29DA57A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77E82-A111-4715-87F9-1A84DEEE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92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D72F59-CF8B-45C0-B31D-EDFF481BC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8FF1C4-6DF6-4991-9455-7FC92D20E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51521A-FC50-4DB9-A386-6F3596E0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FFBD9-6EF6-43D9-B7B3-336DA088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79FEF2-9FFC-420F-9F97-2C193A48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65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DE630-944D-48A6-8230-EB02A5A9F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B518D-6C2B-4BDB-9379-B72C4E561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84117D-3858-415E-8245-1DC329E18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BF7309-FF03-43FE-823E-D6459341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401E78-3B39-434D-8C1C-5D00E6E7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3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3EE42-8A59-4EA3-BA9D-5AB1C2B2C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A1369B-57F2-4840-9CC0-A5FFC851B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B23B6-7642-404B-B6E3-8C09BE71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237581-D0C0-4C5D-B5A3-ABDDD922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4DD546-BA5E-4CCD-A38C-522EB58EA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79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43561-4D2D-4891-8D80-9910C652B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A2DAD3-CF98-498E-B112-6FB570411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DBFC6A-1C6A-43DE-B2FD-B3A233460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BBFF58-97E7-4B2E-B10C-7DF29F0E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EAAF94-A1AA-4737-86D8-2B6D9907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3642F7-059D-45E3-BBAD-8463A99E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36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34113-AB45-4ABF-929E-3529447F3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39A745-CC6B-4C1F-89AF-F2D77992F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6C2682-8930-4CD4-B499-5AF038A0A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FA9410-83E3-4BD1-9E5D-CCAD24DF3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236B0F-68FB-4DAC-AE3A-68E15FCB7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963E87-D3CA-4538-B125-7BC22557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6AD1BD-54B5-47E1-9BB6-05FFC957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4F9553-63A8-4A06-886C-23BCE353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52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9448E-6AF5-4CAC-B9F7-6BAAEAB3D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D6FB95-A4DD-4605-90E3-05CAD575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B9050C-B665-43FD-A1B3-EC9F1CFDD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6A0DBC-D5E6-4DC5-B49E-39931974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62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452EB7-7D72-4471-931B-F3EA873B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C0F762-0669-40FE-A384-FF2B8A85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FF52BF-68BA-4068-AB08-0488682C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7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B205E-2469-4971-9016-3FD119E8A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53FC48-F6EF-41C7-A541-2DD85917E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BB4E74-3154-4526-B327-F0E0A089A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F812BF-0D1F-4F49-A568-BBF86DEAD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0876E8-1775-4993-A9FF-144D9098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D7CAD5-DD76-42B5-8334-80F3A32F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7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2DC96-9B16-4BB2-B9B4-5D9E42E1E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339D65-6999-4E32-9FD7-01B6CC157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E544EA-B2FC-4027-B926-40C62B79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0A7DED-ECF9-43BE-8894-5B3C9C95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741BD7-5B69-42FA-91D3-A786C30F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2E7564-8FCF-4960-B25D-DCA2F9D3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17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683A61-0C9D-4CAA-AFF7-E5D94E69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9B4935-0EB8-4EB3-BF2B-426848A59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4B11D-0C06-4DFF-9E3E-A75F18DC5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9CE68-5B88-47D8-BAAF-181C89CC34B4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415951-DA46-4C65-991D-02341DB54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F295E5-2289-478D-BFF2-2DFC3F537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517F-FE4C-4786-A353-A505D84551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76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1.png">
            <a:extLst>
              <a:ext uri="{FF2B5EF4-FFF2-40B4-BE49-F238E27FC236}">
                <a16:creationId xmlns:a16="http://schemas.microsoft.com/office/drawing/2014/main" id="{75200B38-D474-44EC-BCB3-A900CA544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520" y="1701733"/>
            <a:ext cx="1859280" cy="136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9C64797-6FD8-40C2-8A97-0E09101DF114}"/>
              </a:ext>
            </a:extLst>
          </p:cNvPr>
          <p:cNvSpPr/>
          <p:nvPr/>
        </p:nvSpPr>
        <p:spPr>
          <a:xfrm>
            <a:off x="1085850" y="685172"/>
            <a:ext cx="9715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ESCUELA NORMAL DE EDUCACION PREESCOLAR DEL ESTADO DE COAHUILA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LICENCIATURA EN EDUCACION PREESCOLAR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031A029-F7B6-4B6E-BA8B-FA35B493E570}"/>
              </a:ext>
            </a:extLst>
          </p:cNvPr>
          <p:cNvSpPr/>
          <p:nvPr/>
        </p:nvSpPr>
        <p:spPr>
          <a:xfrm>
            <a:off x="1181100" y="3063444"/>
            <a:ext cx="9525000" cy="3398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sección: “B”</a:t>
            </a: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Trabajo docente y proyectos de mejora escolar</a:t>
            </a: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Titular: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Fabiola Valero Torres</a:t>
            </a: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Daniela Jaquelin Ramírez Orejón</a:t>
            </a: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Unidad de aprendizaje II.</a:t>
            </a:r>
            <a:r>
              <a:rPr lang="es-MX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Propuestas de innovación al Trabajo docente en el marco del Proyecto Escolar de Mejora Continua (PEMC).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Presentación </a:t>
            </a:r>
            <a:r>
              <a:rPr lang="es-MX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 </a:t>
            </a:r>
            <a:r>
              <a:rPr lang="es-MX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segunda</a:t>
            </a:r>
            <a:r>
              <a:rPr lang="es-MX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jornada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s-MX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 Coahuila.                                                                    </a:t>
            </a:r>
            <a:r>
              <a:rPr lang="es-MX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s-MX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 del 2021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6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6125CF8-BCA8-491F-8F20-573B1E0BA216}"/>
              </a:ext>
            </a:extLst>
          </p:cNvPr>
          <p:cNvSpPr/>
          <p:nvPr/>
        </p:nvSpPr>
        <p:spPr>
          <a:xfrm>
            <a:off x="6094105" y="802955"/>
            <a:ext cx="4977976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4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Trabajando</a:t>
            </a:r>
            <a:r>
              <a:rPr lang="en-U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en</a:t>
            </a:r>
            <a:r>
              <a:rPr lang="en-U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 casa”</a:t>
            </a:r>
          </a:p>
        </p:txBody>
      </p:sp>
      <p:sp>
        <p:nvSpPr>
          <p:cNvPr id="2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23AF401-984D-402E-9E63-3E2FD0613D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r="5724"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D334D7F-45BE-4704-AF75-032855D21B27}"/>
              </a:ext>
            </a:extLst>
          </p:cNvPr>
          <p:cNvSpPr/>
          <p:nvPr/>
        </p:nvSpPr>
        <p:spPr>
          <a:xfrm>
            <a:off x="6414649" y="2151812"/>
            <a:ext cx="4390511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máquina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Cuaderno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Crayolas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Juguetes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Colores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Articulos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tengan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casa.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619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67ECD3A-3A67-41A9-82FA-6A19CE3A8BBF}"/>
              </a:ext>
            </a:extLst>
          </p:cNvPr>
          <p:cNvSpPr/>
          <p:nvPr/>
        </p:nvSpPr>
        <p:spPr>
          <a:xfrm>
            <a:off x="1234440" y="605135"/>
            <a:ext cx="6096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000" b="1" dirty="0"/>
              <a:t>Criterios de evaluación </a:t>
            </a:r>
          </a:p>
          <a:p>
            <a:r>
              <a:rPr lang="es-MX" dirty="0"/>
              <a:t>Creativa </a:t>
            </a:r>
          </a:p>
          <a:p>
            <a:r>
              <a:rPr lang="es-MX" dirty="0"/>
              <a:t>Ortografía</a:t>
            </a:r>
          </a:p>
          <a:p>
            <a:r>
              <a:rPr lang="es-MX" dirty="0"/>
              <a:t>Entendible para padres y alumnos</a:t>
            </a:r>
          </a:p>
        </p:txBody>
      </p:sp>
    </p:spTree>
    <p:extLst>
      <p:ext uri="{BB962C8B-B14F-4D97-AF65-F5344CB8AC3E}">
        <p14:creationId xmlns:p14="http://schemas.microsoft.com/office/powerpoint/2010/main" val="1471552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112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JAQUELIN RAMIREZ OREJON</dc:creator>
  <cp:lastModifiedBy>Windows User</cp:lastModifiedBy>
  <cp:revision>10</cp:revision>
  <dcterms:created xsi:type="dcterms:W3CDTF">2021-05-10T03:58:03Z</dcterms:created>
  <dcterms:modified xsi:type="dcterms:W3CDTF">2021-05-17T04:18:43Z</dcterms:modified>
</cp:coreProperties>
</file>