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377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29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481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09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5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15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854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868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30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7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90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3D15D-1D47-4DE2-ACF9-218FAF762E82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E331A-FE23-4557-9E9D-18FA554576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596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67144" y="982672"/>
            <a:ext cx="115720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Videos que se emplearan en las actividades.</a:t>
            </a:r>
          </a:p>
          <a:p>
            <a:endParaRPr lang="es-MX" dirty="0" smtClean="0"/>
          </a:p>
          <a:p>
            <a:r>
              <a:rPr lang="es-MX" dirty="0" smtClean="0"/>
              <a:t>Video “Brinca y para ya” https://youtu.be/LNzrq9pH I0w </a:t>
            </a:r>
          </a:p>
          <a:p>
            <a:endParaRPr lang="es-MX" dirty="0" smtClean="0"/>
          </a:p>
          <a:p>
            <a:r>
              <a:rPr lang="es-MX" dirty="0" smtClean="0"/>
              <a:t>Video “A Guardar Cada Cosa en su Lugar” https://www.youtube.com/ </a:t>
            </a:r>
            <a:r>
              <a:rPr lang="es-MX" dirty="0" err="1" smtClean="0"/>
              <a:t>watch?v</a:t>
            </a:r>
            <a:r>
              <a:rPr lang="es-MX" dirty="0" smtClean="0"/>
              <a:t>=Oh7pLWFgsik </a:t>
            </a:r>
          </a:p>
          <a:p>
            <a:r>
              <a:rPr lang="es-MX" dirty="0" smtClean="0"/>
              <a:t>Material creativo para hacer el cartel</a:t>
            </a:r>
          </a:p>
          <a:p>
            <a:endParaRPr lang="es-MX" dirty="0" smtClean="0"/>
          </a:p>
          <a:p>
            <a:r>
              <a:rPr lang="es-MX" dirty="0" smtClean="0"/>
              <a:t>Video “Yoga para niños con animales” https://www.youtube.com/ </a:t>
            </a:r>
            <a:r>
              <a:rPr lang="es-MX" dirty="0" err="1" smtClean="0"/>
              <a:t>watch?v</a:t>
            </a:r>
            <a:r>
              <a:rPr lang="es-MX" dirty="0" smtClean="0"/>
              <a:t>=t8748OWc1nQ&amp;t =54s</a:t>
            </a:r>
          </a:p>
          <a:p>
            <a:r>
              <a:rPr lang="es-MX" dirty="0" smtClean="0"/>
              <a:t> </a:t>
            </a:r>
          </a:p>
          <a:p>
            <a:r>
              <a:rPr lang="es-MX" dirty="0" smtClean="0"/>
              <a:t>Video ¿Qué es la contaminación acústica y cómo detenerla? https://www.youtube.com/ </a:t>
            </a:r>
            <a:r>
              <a:rPr lang="es-MX" dirty="0" err="1" smtClean="0"/>
              <a:t>watch?v</a:t>
            </a:r>
            <a:r>
              <a:rPr lang="es-MX" dirty="0" smtClean="0"/>
              <a:t>=OiGBWaoW5aI</a:t>
            </a:r>
          </a:p>
          <a:p>
            <a:endParaRPr lang="es-MX" dirty="0" smtClean="0"/>
          </a:p>
          <a:p>
            <a:r>
              <a:rPr lang="es-MX" dirty="0" smtClean="0"/>
              <a:t>Video “Comparar e igualar cantidades, para niños </a:t>
            </a:r>
            <a:r>
              <a:rPr lang="es-MX" dirty="0" err="1" smtClean="0"/>
              <a:t>pré</a:t>
            </a:r>
            <a:r>
              <a:rPr lang="es-MX" dirty="0" smtClean="0"/>
              <a:t>-escolar”. https://www.youtube.com/ </a:t>
            </a:r>
            <a:r>
              <a:rPr lang="es-MX" dirty="0" err="1" smtClean="0"/>
              <a:t>watch?v</a:t>
            </a:r>
            <a:r>
              <a:rPr lang="es-MX" dirty="0" smtClean="0"/>
              <a:t>=3IkqspehhPc </a:t>
            </a:r>
          </a:p>
          <a:p>
            <a:r>
              <a:rPr lang="es-MX" dirty="0" smtClean="0"/>
              <a:t>Actividad impresa o dibujada. </a:t>
            </a:r>
          </a:p>
          <a:p>
            <a:r>
              <a:rPr lang="es-MX" dirty="0" smtClean="0"/>
              <a:t>Frijoles, piedras, sopa, </a:t>
            </a:r>
            <a:r>
              <a:rPr lang="es-MX" dirty="0" err="1" smtClean="0"/>
              <a:t>etc</a:t>
            </a:r>
            <a:endParaRPr lang="es-MX" dirty="0" smtClean="0"/>
          </a:p>
          <a:p>
            <a:endParaRPr lang="es-MX" dirty="0"/>
          </a:p>
          <a:p>
            <a:r>
              <a:rPr lang="en-US" dirty="0" smtClean="0"/>
              <a:t>Video https://www.youtube.com/ </a:t>
            </a:r>
            <a:r>
              <a:rPr lang="en-US" dirty="0" err="1" smtClean="0"/>
              <a:t>watch?v</a:t>
            </a:r>
            <a:r>
              <a:rPr lang="en-US" dirty="0" smtClean="0"/>
              <a:t>=HnN_PnFA8h8&amp; t=30s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49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2021-05-16T03:17:18Z</dcterms:created>
  <dcterms:modified xsi:type="dcterms:W3CDTF">2021-05-16T03:17:34Z</dcterms:modified>
</cp:coreProperties>
</file>