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2" r:id="rId4"/>
    <p:sldId id="264" r:id="rId5"/>
    <p:sldId id="259" r:id="rId6"/>
    <p:sldId id="260" r:id="rId7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68" d="100"/>
          <a:sy n="68" d="100"/>
        </p:scale>
        <p:origin x="-2316" y="-72"/>
      </p:cViewPr>
      <p:guideLst>
        <p:guide orient="horz" pos="3164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Ofrezco ayuda a quien lo necesita.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07789" y="3630316"/>
                <a:ext cx="396478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Durante este día hubo suspensión de clases por motivo del festejo a la madre, los aprendizajes de este se retomarían el siguiente día.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777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 smtClean="0">
                  <a:latin typeface="Comic Sans MS" panose="030F0702030302020204" pitchFamily="66" charset="0"/>
                </a:rPr>
                <a:t>Este día no se realizó video llamada , más se les pidió revisar la actividad correspondiente para tratarla durante el siguiente día. Hubo poca respuesta más si algunos alumnos participaron.</a:t>
              </a:r>
              <a:endParaRPr lang="es-MX" sz="12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777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latin typeface="Comic Sans MS" panose="030F0702030302020204" pitchFamily="66" charset="0"/>
                </a:rPr>
                <a:t>Debido al festejo del día de las madres no hubo actividad de video llamada con los alumnos.</a:t>
              </a:r>
              <a:endParaRPr lang="es-MX" sz="16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10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05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1381985" y="714322"/>
            <a:ext cx="444555" cy="407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Rectángulo"/>
          <p:cNvSpPr/>
          <p:nvPr/>
        </p:nvSpPr>
        <p:spPr>
          <a:xfrm>
            <a:off x="6335782" y="2355633"/>
            <a:ext cx="1119929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Rectángulo"/>
          <p:cNvSpPr/>
          <p:nvPr/>
        </p:nvSpPr>
        <p:spPr>
          <a:xfrm>
            <a:off x="3872786" y="3023131"/>
            <a:ext cx="1043670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5710799" y="656506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5685939" y="5985440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Oficios y profesiones y  </a:t>
              </a:r>
              <a:r>
                <a:rPr lang="es-MX" dirty="0"/>
                <a:t>a</a:t>
              </a:r>
              <a:r>
                <a:rPr lang="es-MX" dirty="0" smtClean="0"/>
                <a:t> la medida.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Los alumnos atendieron de manera muy eficiente y adecuada cada una de las indicaciones, expresando respuesta  los cuestionamientos y consignas indicadas.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777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latin typeface="Comic Sans MS" panose="030F0702030302020204" pitchFamily="66" charset="0"/>
                </a:rPr>
                <a:t>Logré tener un primer día de práctica exitoso al momento de la video llamada virtual. Atención y comprensión de la alumna.</a:t>
              </a:r>
            </a:p>
            <a:p>
              <a:pPr algn="ctr"/>
              <a:r>
                <a:rPr lang="es-MX" sz="1400" dirty="0" smtClean="0">
                  <a:latin typeface="Comic Sans MS" panose="030F0702030302020204" pitchFamily="66" charset="0"/>
                </a:rPr>
                <a:t>Se rescataron saberes previos</a:t>
              </a:r>
              <a:endParaRPr lang="es-MX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777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latin typeface="Comic Sans MS" panose="030F0702030302020204" pitchFamily="66" charset="0"/>
                </a:rPr>
                <a:t>La falta de participación por parte de los padres en las video llamadas y evidencias acordadas.</a:t>
              </a:r>
              <a:endParaRPr lang="es-MX" sz="16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11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05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916722" y="701632"/>
            <a:ext cx="444555" cy="407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Rectángulo"/>
          <p:cNvSpPr/>
          <p:nvPr/>
        </p:nvSpPr>
        <p:spPr>
          <a:xfrm>
            <a:off x="1567630" y="2383770"/>
            <a:ext cx="1119929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Rectángulo"/>
          <p:cNvSpPr/>
          <p:nvPr/>
        </p:nvSpPr>
        <p:spPr>
          <a:xfrm>
            <a:off x="2756179" y="2362413"/>
            <a:ext cx="1105238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Rectángulo"/>
          <p:cNvSpPr/>
          <p:nvPr/>
        </p:nvSpPr>
        <p:spPr>
          <a:xfrm>
            <a:off x="3872786" y="3023131"/>
            <a:ext cx="1043670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153 Elipse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155 Elipse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01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44032"/>
            <a:chOff x="-60113" y="101667"/>
            <a:chExt cx="8202188" cy="9944032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28832" y="1308329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Narra cuentos e historias.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Los alumnos atendieron de manera muy eficiente y adecuada cada una de las indicaciones, expresando respuesta  los cuestionamientos y consignas indicadas.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8"/>
              <a:ext cx="3829905" cy="1640961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55536" y="8612977"/>
              <a:ext cx="3880621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latin typeface="Comic Sans MS" panose="030F0702030302020204" pitchFamily="66" charset="0"/>
                </a:rPr>
                <a:t>Logré tener un día muy productivo realizando 3 video llamadas y recibiendo evidencias de parte de los alumnos asignados. Hubo una buena intervención y participación de los alumnos, comprendiendo las consignas y actividades.</a:t>
              </a:r>
              <a:endParaRPr lang="es-MX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777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latin typeface="Comic Sans MS" panose="030F0702030302020204" pitchFamily="66" charset="0"/>
                </a:rPr>
                <a:t>La falta de conexión con algunos alumnos y falla en su internet hizo que se tuviera problema al momento de ingresar a la clase.</a:t>
              </a:r>
              <a:endParaRPr lang="es-MX" sz="16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12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05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1396944" y="716209"/>
            <a:ext cx="444555" cy="407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Rectángulo"/>
          <p:cNvSpPr/>
          <p:nvPr/>
        </p:nvSpPr>
        <p:spPr>
          <a:xfrm>
            <a:off x="402374" y="2372026"/>
            <a:ext cx="1119929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Rectángulo"/>
          <p:cNvSpPr/>
          <p:nvPr/>
        </p:nvSpPr>
        <p:spPr>
          <a:xfrm>
            <a:off x="2817750" y="3023131"/>
            <a:ext cx="1043670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153 Elipse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155 Elipse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01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186">
            <a:extLst>
              <a:ext uri="{FF2B5EF4-FFF2-40B4-BE49-F238E27FC236}">
                <a16:creationId xmlns:a16="http://schemas.microsoft.com/office/drawing/2014/main" xmlns="" id="{2C0AD05E-6371-492F-9992-C11F91DAC77B}"/>
              </a:ext>
            </a:extLst>
          </p:cNvPr>
          <p:cNvSpPr/>
          <p:nvPr/>
        </p:nvSpPr>
        <p:spPr>
          <a:xfrm>
            <a:off x="580155" y="934792"/>
            <a:ext cx="6270811" cy="273687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Comic Sans MS" pitchFamily="66" charset="0"/>
              </a:rPr>
              <a:t>Por lo expuesto, la eficacia de este tipo de aprendizaje radica en su significatividad y no en técnicas </a:t>
            </a:r>
            <a:r>
              <a:rPr lang="es-MX" sz="1600" b="1" dirty="0" smtClean="0">
                <a:solidFill>
                  <a:schemeClr val="tx1"/>
                </a:solidFill>
                <a:latin typeface="Comic Sans MS" pitchFamily="66" charset="0"/>
              </a:rPr>
              <a:t>memorísticas.</a:t>
            </a:r>
          </a:p>
          <a:p>
            <a:pPr algn="ctr"/>
            <a:r>
              <a:rPr lang="es-MX" sz="1600" b="1" dirty="0">
                <a:solidFill>
                  <a:schemeClr val="tx1"/>
                </a:solidFill>
                <a:latin typeface="Comic Sans MS" pitchFamily="66" charset="0"/>
              </a:rPr>
              <a:t>Bibliografía AUSUBEL, D.P., NOVAK, J.D .;  FIANESIAN, H. (1983): Psicología educativa: un punto de vista cognoscitivo.  México.  Trillas.</a:t>
            </a:r>
          </a:p>
          <a:p>
            <a:pPr algn="ctr"/>
            <a:endParaRPr lang="es-MX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CuadroTexto 189">
            <a:extLst>
              <a:ext uri="{FF2B5EF4-FFF2-40B4-BE49-F238E27FC236}">
                <a16:creationId xmlns:a16="http://schemas.microsoft.com/office/drawing/2014/main" xmlns="" id="{325B8F71-AFA8-4D1C-8817-B3B06A563118}"/>
              </a:ext>
            </a:extLst>
          </p:cNvPr>
          <p:cNvSpPr txBox="1"/>
          <p:nvPr/>
        </p:nvSpPr>
        <p:spPr>
          <a:xfrm>
            <a:off x="1938692" y="1077445"/>
            <a:ext cx="355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Comic Sans MS" panose="030F0702030302020204" pitchFamily="66" charset="0"/>
              </a:rPr>
              <a:t>Logros</a:t>
            </a:r>
            <a:endParaRPr lang="es-MX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3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Oficios y profesiones y  </a:t>
              </a:r>
              <a:r>
                <a:rPr lang="es-MX" dirty="0"/>
                <a:t>a</a:t>
              </a:r>
              <a:r>
                <a:rPr lang="es-MX" dirty="0" smtClean="0"/>
                <a:t> la medida.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Los alumnos atendieron de manera muy eficiente y adecuada cada una de las indicaciones, expresando respuesta  los cuestionamientos y consignas indicadas.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777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latin typeface="Comic Sans MS" panose="030F0702030302020204" pitchFamily="66" charset="0"/>
                </a:rPr>
                <a:t>Hubo video llamada con 1 de 6 alumnos, fue el día con más participación, cada uno de los alumnos dem</a:t>
              </a:r>
              <a:r>
                <a:rPr lang="es-MX" sz="1400" dirty="0" smtClean="0">
                  <a:latin typeface="Comic Sans MS" panose="030F0702030302020204" pitchFamily="66" charset="0"/>
                </a:rPr>
                <a:t>ostró actitud y ganas de trabajar en cada consigna.</a:t>
              </a:r>
              <a:endParaRPr lang="es-MX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777963"/>
              <a:ext cx="390142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latin typeface="Comic Sans MS" panose="030F0702030302020204" pitchFamily="66" charset="0"/>
                </a:rPr>
                <a:t>La </a:t>
              </a:r>
              <a:r>
                <a:rPr lang="es-MX" sz="1400" dirty="0" smtClean="0">
                  <a:latin typeface="Comic Sans MS" panose="030F0702030302020204" pitchFamily="66" charset="0"/>
                </a:rPr>
                <a:t>falta de participación por parte de los padres en las video llamadas y evidencias acordadas</a:t>
              </a:r>
              <a:r>
                <a:rPr lang="es-MX" sz="1400" dirty="0" smtClean="0">
                  <a:latin typeface="Comic Sans MS" panose="030F0702030302020204" pitchFamily="66" charset="0"/>
                </a:rPr>
                <a:t>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13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05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1904099" y="699102"/>
            <a:ext cx="444555" cy="407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Rectángulo"/>
          <p:cNvSpPr/>
          <p:nvPr/>
        </p:nvSpPr>
        <p:spPr>
          <a:xfrm>
            <a:off x="1602989" y="2347561"/>
            <a:ext cx="1105238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Rectángulo"/>
          <p:cNvSpPr/>
          <p:nvPr/>
        </p:nvSpPr>
        <p:spPr>
          <a:xfrm>
            <a:off x="2817746" y="3038937"/>
            <a:ext cx="1043670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153 Elipse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155 Elipse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158 Rectángulo"/>
          <p:cNvSpPr/>
          <p:nvPr/>
        </p:nvSpPr>
        <p:spPr>
          <a:xfrm>
            <a:off x="355425" y="2339969"/>
            <a:ext cx="1119929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01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Oficios y profesiones y  </a:t>
              </a:r>
              <a:r>
                <a:rPr lang="es-MX" dirty="0"/>
                <a:t>a</a:t>
              </a:r>
              <a:r>
                <a:rPr lang="es-MX" dirty="0" smtClean="0"/>
                <a:t> la medida.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Los alumnos atendieron de manera muy eficiente y adecuada cada una de las indicaciones, expresando respuesta  los cuestionamientos y consignas indicadas.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777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latin typeface="Comic Sans MS" panose="030F0702030302020204" pitchFamily="66" charset="0"/>
                </a:rPr>
                <a:t>Al momento </a:t>
              </a:r>
              <a:r>
                <a:rPr lang="es-MX" sz="1400" dirty="0" smtClean="0">
                  <a:latin typeface="Comic Sans MS" panose="030F0702030302020204" pitchFamily="66" charset="0"/>
                </a:rPr>
                <a:t>de la video llamada </a:t>
              </a:r>
              <a:r>
                <a:rPr lang="es-MX" sz="1400" dirty="0" smtClean="0">
                  <a:latin typeface="Comic Sans MS" panose="030F0702030302020204" pitchFamily="66" charset="0"/>
                </a:rPr>
                <a:t>virtual solo se obtuvo la participación de una alumna. Atención, </a:t>
              </a:r>
              <a:r>
                <a:rPr lang="es-MX" sz="1400" dirty="0" smtClean="0">
                  <a:latin typeface="Comic Sans MS" panose="030F0702030302020204" pitchFamily="66" charset="0"/>
                </a:rPr>
                <a:t>comprensión </a:t>
              </a:r>
              <a:r>
                <a:rPr lang="es-MX" sz="1400" dirty="0" smtClean="0">
                  <a:latin typeface="Comic Sans MS" panose="030F0702030302020204" pitchFamily="66" charset="0"/>
                </a:rPr>
                <a:t> y mucha dedicación de </a:t>
              </a:r>
              <a:r>
                <a:rPr lang="es-MX" sz="1400" dirty="0" smtClean="0">
                  <a:latin typeface="Comic Sans MS" panose="030F0702030302020204" pitchFamily="66" charset="0"/>
                </a:rPr>
                <a:t>la alumna.</a:t>
              </a:r>
              <a:endParaRPr lang="es-MX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777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latin typeface="Comic Sans MS" panose="030F0702030302020204" pitchFamily="66" charset="0"/>
                </a:rPr>
                <a:t>F</a:t>
              </a:r>
              <a:r>
                <a:rPr lang="es-MX" sz="1600" dirty="0" smtClean="0">
                  <a:latin typeface="Comic Sans MS" panose="030F0702030302020204" pitchFamily="66" charset="0"/>
                </a:rPr>
                <a:t>alta </a:t>
              </a:r>
              <a:r>
                <a:rPr lang="es-MX" sz="1600" dirty="0" smtClean="0">
                  <a:latin typeface="Comic Sans MS" panose="030F0702030302020204" pitchFamily="66" charset="0"/>
                </a:rPr>
                <a:t>de participación por parte de los padres en las video llamadas y evidencias acordadas.</a:t>
              </a:r>
              <a:endParaRPr lang="es-MX" sz="16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14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05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2396330" y="718147"/>
            <a:ext cx="444555" cy="407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Rectángulo"/>
          <p:cNvSpPr/>
          <p:nvPr/>
        </p:nvSpPr>
        <p:spPr>
          <a:xfrm>
            <a:off x="2756182" y="2362413"/>
            <a:ext cx="1105238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Rectángulo"/>
          <p:cNvSpPr/>
          <p:nvPr/>
        </p:nvSpPr>
        <p:spPr>
          <a:xfrm>
            <a:off x="2817746" y="3023131"/>
            <a:ext cx="1043670" cy="5591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153 Elipse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155 Elipse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5713269" y="6565595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5671481" y="6377287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5671482" y="6199339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5671482" y="5994200"/>
            <a:ext cx="140071" cy="148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019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1224</Words>
  <Application>Microsoft Office PowerPoint</Application>
  <PresentationFormat>Personalizado</PresentationFormat>
  <Paragraphs>279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Consti Direccion</cp:lastModifiedBy>
  <cp:revision>26</cp:revision>
  <dcterms:created xsi:type="dcterms:W3CDTF">2020-11-09T23:20:30Z</dcterms:created>
  <dcterms:modified xsi:type="dcterms:W3CDTF">2021-05-15T03:59:19Z</dcterms:modified>
</cp:coreProperties>
</file>