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20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263958" y="170728"/>
              <a:ext cx="2819317" cy="566962"/>
            </a:xfrm>
            <a:prstGeom prst="parallelogram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10      mayo     2021</a:t>
              </a: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_________Todos podemos ayudar_________________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Se mandaron las evidencias a manera de fotos por vía WhatsApp y no fueron de los 26 niños sino que fueron menos los que mandaron evidencias. 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obtuvieron evidencias pero no hubo sesión de zoom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Son se tuvo sesión de zoom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A2219EA7-07FA-4A02-AFBE-AF3ECC3DC7EB}"/>
              </a:ext>
            </a:extLst>
          </p:cNvPr>
          <p:cNvSpPr/>
          <p:nvPr/>
        </p:nvSpPr>
        <p:spPr>
          <a:xfrm>
            <a:off x="394766" y="695676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9B0F6951-3147-4B17-833E-A3448AF152F4}"/>
              </a:ext>
            </a:extLst>
          </p:cNvPr>
          <p:cNvSpPr/>
          <p:nvPr/>
        </p:nvSpPr>
        <p:spPr>
          <a:xfrm>
            <a:off x="6620068" y="238368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2B13BFF2-4501-440D-8D70-C6DA65C9B525}"/>
              </a:ext>
            </a:extLst>
          </p:cNvPr>
          <p:cNvSpPr/>
          <p:nvPr/>
        </p:nvSpPr>
        <p:spPr>
          <a:xfrm>
            <a:off x="3136424" y="3085943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74BCC00-6EC4-4821-B789-DCA033FAAA6B}"/>
              </a:ext>
            </a:extLst>
          </p:cNvPr>
          <p:cNvSpPr/>
          <p:nvPr/>
        </p:nvSpPr>
        <p:spPr>
          <a:xfrm>
            <a:off x="166339" y="4070517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4F920DEA-949D-4C2B-9E7D-9F3CE51804C5}"/>
              </a:ext>
            </a:extLst>
          </p:cNvPr>
          <p:cNvSpPr/>
          <p:nvPr/>
        </p:nvSpPr>
        <p:spPr>
          <a:xfrm>
            <a:off x="162061" y="4321064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72A78A40-026E-42C7-A515-095D1C662144}"/>
              </a:ext>
            </a:extLst>
          </p:cNvPr>
          <p:cNvSpPr/>
          <p:nvPr/>
        </p:nvSpPr>
        <p:spPr>
          <a:xfrm>
            <a:off x="143404" y="4725432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025F948C-EA06-47E9-B5A8-C3AAD900C194}"/>
              </a:ext>
            </a:extLst>
          </p:cNvPr>
          <p:cNvSpPr/>
          <p:nvPr/>
        </p:nvSpPr>
        <p:spPr>
          <a:xfrm>
            <a:off x="136070" y="4897793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1F2D4DF8-AAE8-429C-A62F-53370C7E3C83}"/>
              </a:ext>
            </a:extLst>
          </p:cNvPr>
          <p:cNvSpPr/>
          <p:nvPr/>
        </p:nvSpPr>
        <p:spPr>
          <a:xfrm>
            <a:off x="168975" y="5051830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2B6367CF-D4B6-4C7D-B68D-5F7CB93B44D6}"/>
              </a:ext>
            </a:extLst>
          </p:cNvPr>
          <p:cNvSpPr/>
          <p:nvPr/>
        </p:nvSpPr>
        <p:spPr>
          <a:xfrm>
            <a:off x="5599805" y="5952912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494143BF-43D8-4CA2-978C-D605E9DFC13B}"/>
              </a:ext>
            </a:extLst>
          </p:cNvPr>
          <p:cNvSpPr/>
          <p:nvPr/>
        </p:nvSpPr>
        <p:spPr>
          <a:xfrm>
            <a:off x="5628937" y="6162202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EAF4651-C781-4635-A256-599F83DDC6C5}"/>
              </a:ext>
            </a:extLst>
          </p:cNvPr>
          <p:cNvSpPr/>
          <p:nvPr/>
        </p:nvSpPr>
        <p:spPr>
          <a:xfrm>
            <a:off x="5597270" y="6373580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03265C41-B507-4109-93AC-D0BABE243CC5}"/>
              </a:ext>
            </a:extLst>
          </p:cNvPr>
          <p:cNvSpPr/>
          <p:nvPr/>
        </p:nvSpPr>
        <p:spPr>
          <a:xfrm>
            <a:off x="5580319" y="6526169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42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263958" y="170728"/>
              <a:ext cx="2819317" cy="566962"/>
            </a:xfrm>
            <a:prstGeom prst="parallelogram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11       mayo     2021</a:t>
              </a: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_________Oficios y profesiones___________________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Se entendió todo como se esperaba, el trabajo fue realizado por ellos, unos dibujaban y otros recortaron.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logra el aprendizaje esperado, se dan a entender bien las actividades y hay buena comunicación.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obtuvo muy poca asistencia, solo fueron 9 niños el día de hoy.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A2219EA7-07FA-4A02-AFBE-AF3ECC3DC7EB}"/>
              </a:ext>
            </a:extLst>
          </p:cNvPr>
          <p:cNvSpPr/>
          <p:nvPr/>
        </p:nvSpPr>
        <p:spPr>
          <a:xfrm>
            <a:off x="940503" y="695982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9B0F6951-3147-4B17-833E-A3448AF152F4}"/>
              </a:ext>
            </a:extLst>
          </p:cNvPr>
          <p:cNvSpPr/>
          <p:nvPr/>
        </p:nvSpPr>
        <p:spPr>
          <a:xfrm>
            <a:off x="3077418" y="236425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2B13BFF2-4501-440D-8D70-C6DA65C9B525}"/>
              </a:ext>
            </a:extLst>
          </p:cNvPr>
          <p:cNvSpPr/>
          <p:nvPr/>
        </p:nvSpPr>
        <p:spPr>
          <a:xfrm>
            <a:off x="4224869" y="308596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74BCC00-6EC4-4821-B789-DCA033FAAA6B}"/>
              </a:ext>
            </a:extLst>
          </p:cNvPr>
          <p:cNvSpPr/>
          <p:nvPr/>
        </p:nvSpPr>
        <p:spPr>
          <a:xfrm>
            <a:off x="166339" y="4070517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4F920DEA-949D-4C2B-9E7D-9F3CE51804C5}"/>
              </a:ext>
            </a:extLst>
          </p:cNvPr>
          <p:cNvSpPr/>
          <p:nvPr/>
        </p:nvSpPr>
        <p:spPr>
          <a:xfrm>
            <a:off x="162061" y="4321064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72A78A40-026E-42C7-A515-095D1C662144}"/>
              </a:ext>
            </a:extLst>
          </p:cNvPr>
          <p:cNvSpPr/>
          <p:nvPr/>
        </p:nvSpPr>
        <p:spPr>
          <a:xfrm>
            <a:off x="143404" y="4725432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025F948C-EA06-47E9-B5A8-C3AAD900C194}"/>
              </a:ext>
            </a:extLst>
          </p:cNvPr>
          <p:cNvSpPr/>
          <p:nvPr/>
        </p:nvSpPr>
        <p:spPr>
          <a:xfrm>
            <a:off x="136070" y="4897793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1F2D4DF8-AAE8-429C-A62F-53370C7E3C83}"/>
              </a:ext>
            </a:extLst>
          </p:cNvPr>
          <p:cNvSpPr/>
          <p:nvPr/>
        </p:nvSpPr>
        <p:spPr>
          <a:xfrm>
            <a:off x="168975" y="5051830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2B6367CF-D4B6-4C7D-B68D-5F7CB93B44D6}"/>
              </a:ext>
            </a:extLst>
          </p:cNvPr>
          <p:cNvSpPr/>
          <p:nvPr/>
        </p:nvSpPr>
        <p:spPr>
          <a:xfrm>
            <a:off x="5076686" y="5972477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494143BF-43D8-4CA2-978C-D605E9DFC13B}"/>
              </a:ext>
            </a:extLst>
          </p:cNvPr>
          <p:cNvSpPr/>
          <p:nvPr/>
        </p:nvSpPr>
        <p:spPr>
          <a:xfrm>
            <a:off x="5094024" y="616383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EAF4651-C781-4635-A256-599F83DDC6C5}"/>
              </a:ext>
            </a:extLst>
          </p:cNvPr>
          <p:cNvSpPr/>
          <p:nvPr/>
        </p:nvSpPr>
        <p:spPr>
          <a:xfrm>
            <a:off x="5089970" y="6334922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03265C41-B507-4109-93AC-D0BABE243CC5}"/>
              </a:ext>
            </a:extLst>
          </p:cNvPr>
          <p:cNvSpPr/>
          <p:nvPr/>
        </p:nvSpPr>
        <p:spPr>
          <a:xfrm>
            <a:off x="5108915" y="650688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25C81DC8-D3A9-4B16-87FE-29A0577FF77C}"/>
              </a:ext>
            </a:extLst>
          </p:cNvPr>
          <p:cNvSpPr/>
          <p:nvPr/>
        </p:nvSpPr>
        <p:spPr>
          <a:xfrm>
            <a:off x="6177604" y="8045696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5E4E354B-E93A-4F71-97D7-219114BA9BD3}"/>
              </a:ext>
            </a:extLst>
          </p:cNvPr>
          <p:cNvSpPr/>
          <p:nvPr/>
        </p:nvSpPr>
        <p:spPr>
          <a:xfrm>
            <a:off x="6195108" y="7828131"/>
            <a:ext cx="129107" cy="167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4618B6AD-D326-4A1D-9F79-E698164C7E1B}"/>
              </a:ext>
            </a:extLst>
          </p:cNvPr>
          <p:cNvSpPr/>
          <p:nvPr/>
        </p:nvSpPr>
        <p:spPr>
          <a:xfrm>
            <a:off x="6188638" y="7632598"/>
            <a:ext cx="135577" cy="166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657E9A23-AED7-4676-9F91-771514BE442F}"/>
              </a:ext>
            </a:extLst>
          </p:cNvPr>
          <p:cNvSpPr/>
          <p:nvPr/>
        </p:nvSpPr>
        <p:spPr>
          <a:xfrm>
            <a:off x="6180727" y="7489947"/>
            <a:ext cx="170037" cy="160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AA274795-6106-42AF-8D54-79A3F029D9C2}"/>
              </a:ext>
            </a:extLst>
          </p:cNvPr>
          <p:cNvSpPr/>
          <p:nvPr/>
        </p:nvSpPr>
        <p:spPr>
          <a:xfrm>
            <a:off x="6184654" y="7289195"/>
            <a:ext cx="95582" cy="193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960F977A-D3B3-4CA1-A80A-28CDC543E5E4}"/>
              </a:ext>
            </a:extLst>
          </p:cNvPr>
          <p:cNvSpPr/>
          <p:nvPr/>
        </p:nvSpPr>
        <p:spPr>
          <a:xfrm>
            <a:off x="6193663" y="8236441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263958" y="170728"/>
              <a:ext cx="2819317" cy="566962"/>
            </a:xfrm>
            <a:prstGeom prst="parallelogram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11       mayo     2021</a:t>
              </a: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_________Midiendo Objetos 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El nivel de complejidad fue un poco elevado porque si no estuvieran los padres de los niños, si batallaría con esa actividad en clases presenciales.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realizo con éxito y les gusto mucho esta actividad.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Faltaron niños, la asistencia fue poca en este día  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A2219EA7-07FA-4A02-AFBE-AF3ECC3DC7EB}"/>
              </a:ext>
            </a:extLst>
          </p:cNvPr>
          <p:cNvSpPr/>
          <p:nvPr/>
        </p:nvSpPr>
        <p:spPr>
          <a:xfrm>
            <a:off x="940503" y="695982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9B0F6951-3147-4B17-833E-A3448AF152F4}"/>
              </a:ext>
            </a:extLst>
          </p:cNvPr>
          <p:cNvSpPr/>
          <p:nvPr/>
        </p:nvSpPr>
        <p:spPr>
          <a:xfrm>
            <a:off x="1949434" y="2363014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2B13BFF2-4501-440D-8D70-C6DA65C9B525}"/>
              </a:ext>
            </a:extLst>
          </p:cNvPr>
          <p:cNvSpPr/>
          <p:nvPr/>
        </p:nvSpPr>
        <p:spPr>
          <a:xfrm>
            <a:off x="4224869" y="308596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74BCC00-6EC4-4821-B789-DCA033FAAA6B}"/>
              </a:ext>
            </a:extLst>
          </p:cNvPr>
          <p:cNvSpPr/>
          <p:nvPr/>
        </p:nvSpPr>
        <p:spPr>
          <a:xfrm>
            <a:off x="166339" y="4070517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4F920DEA-949D-4C2B-9E7D-9F3CE51804C5}"/>
              </a:ext>
            </a:extLst>
          </p:cNvPr>
          <p:cNvSpPr/>
          <p:nvPr/>
        </p:nvSpPr>
        <p:spPr>
          <a:xfrm>
            <a:off x="162061" y="4321064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72A78A40-026E-42C7-A515-095D1C662144}"/>
              </a:ext>
            </a:extLst>
          </p:cNvPr>
          <p:cNvSpPr/>
          <p:nvPr/>
        </p:nvSpPr>
        <p:spPr>
          <a:xfrm>
            <a:off x="143404" y="4725432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025F948C-EA06-47E9-B5A8-C3AAD900C194}"/>
              </a:ext>
            </a:extLst>
          </p:cNvPr>
          <p:cNvSpPr/>
          <p:nvPr/>
        </p:nvSpPr>
        <p:spPr>
          <a:xfrm>
            <a:off x="136070" y="4897793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1F2D4DF8-AAE8-429C-A62F-53370C7E3C83}"/>
              </a:ext>
            </a:extLst>
          </p:cNvPr>
          <p:cNvSpPr/>
          <p:nvPr/>
        </p:nvSpPr>
        <p:spPr>
          <a:xfrm>
            <a:off x="168975" y="5051830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2B6367CF-D4B6-4C7D-B68D-5F7CB93B44D6}"/>
              </a:ext>
            </a:extLst>
          </p:cNvPr>
          <p:cNvSpPr/>
          <p:nvPr/>
        </p:nvSpPr>
        <p:spPr>
          <a:xfrm>
            <a:off x="5076686" y="5972477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494143BF-43D8-4CA2-978C-D605E9DFC13B}"/>
              </a:ext>
            </a:extLst>
          </p:cNvPr>
          <p:cNvSpPr/>
          <p:nvPr/>
        </p:nvSpPr>
        <p:spPr>
          <a:xfrm>
            <a:off x="5094024" y="616383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EAF4651-C781-4635-A256-599F83DDC6C5}"/>
              </a:ext>
            </a:extLst>
          </p:cNvPr>
          <p:cNvSpPr/>
          <p:nvPr/>
        </p:nvSpPr>
        <p:spPr>
          <a:xfrm>
            <a:off x="5089970" y="6334922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03265C41-B507-4109-93AC-D0BABE243CC5}"/>
              </a:ext>
            </a:extLst>
          </p:cNvPr>
          <p:cNvSpPr/>
          <p:nvPr/>
        </p:nvSpPr>
        <p:spPr>
          <a:xfrm>
            <a:off x="5108915" y="650688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25C81DC8-D3A9-4B16-87FE-29A0577FF77C}"/>
              </a:ext>
            </a:extLst>
          </p:cNvPr>
          <p:cNvSpPr/>
          <p:nvPr/>
        </p:nvSpPr>
        <p:spPr>
          <a:xfrm>
            <a:off x="6177604" y="8045696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5E4E354B-E93A-4F71-97D7-219114BA9BD3}"/>
              </a:ext>
            </a:extLst>
          </p:cNvPr>
          <p:cNvSpPr/>
          <p:nvPr/>
        </p:nvSpPr>
        <p:spPr>
          <a:xfrm>
            <a:off x="6195108" y="7828131"/>
            <a:ext cx="129107" cy="167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4618B6AD-D326-4A1D-9F79-E698164C7E1B}"/>
              </a:ext>
            </a:extLst>
          </p:cNvPr>
          <p:cNvSpPr/>
          <p:nvPr/>
        </p:nvSpPr>
        <p:spPr>
          <a:xfrm>
            <a:off x="6188638" y="7632598"/>
            <a:ext cx="135577" cy="166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657E9A23-AED7-4676-9F91-771514BE442F}"/>
              </a:ext>
            </a:extLst>
          </p:cNvPr>
          <p:cNvSpPr/>
          <p:nvPr/>
        </p:nvSpPr>
        <p:spPr>
          <a:xfrm>
            <a:off x="6180727" y="7489947"/>
            <a:ext cx="170037" cy="160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AA274795-6106-42AF-8D54-79A3F029D9C2}"/>
              </a:ext>
            </a:extLst>
          </p:cNvPr>
          <p:cNvSpPr/>
          <p:nvPr/>
        </p:nvSpPr>
        <p:spPr>
          <a:xfrm>
            <a:off x="6184654" y="7289195"/>
            <a:ext cx="95582" cy="193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960F977A-D3B3-4CA1-A80A-28CDC543E5E4}"/>
              </a:ext>
            </a:extLst>
          </p:cNvPr>
          <p:cNvSpPr/>
          <p:nvPr/>
        </p:nvSpPr>
        <p:spPr>
          <a:xfrm>
            <a:off x="6193663" y="8236441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89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263958" y="170728"/>
              <a:ext cx="2819317" cy="566962"/>
            </a:xfrm>
            <a:prstGeom prst="parallelogram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12       mayo     2021</a:t>
              </a: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_________Imagina, Imaginaba, Imaginaré___________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El nivel de complejidad fue un poco elevado porque el crear una historia  requiere de más esfuerzo. Aunque la actividad se realiza con ayuda de los padres de familia.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logra el aprendizaje y la actividad quedo mejor de lo que se esperaba, todos hicieron un buen trabajo.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tuvo que ampliar la sesión de zoom para que pudieran contar su historia.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A2219EA7-07FA-4A02-AFBE-AF3ECC3DC7EB}"/>
              </a:ext>
            </a:extLst>
          </p:cNvPr>
          <p:cNvSpPr/>
          <p:nvPr/>
        </p:nvSpPr>
        <p:spPr>
          <a:xfrm>
            <a:off x="1387119" y="69527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9B0F6951-3147-4B17-833E-A3448AF152F4}"/>
              </a:ext>
            </a:extLst>
          </p:cNvPr>
          <p:cNvSpPr/>
          <p:nvPr/>
        </p:nvSpPr>
        <p:spPr>
          <a:xfrm>
            <a:off x="799924" y="242168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2B13BFF2-4501-440D-8D70-C6DA65C9B525}"/>
              </a:ext>
            </a:extLst>
          </p:cNvPr>
          <p:cNvSpPr/>
          <p:nvPr/>
        </p:nvSpPr>
        <p:spPr>
          <a:xfrm>
            <a:off x="3136424" y="3066493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74BCC00-6EC4-4821-B789-DCA033FAAA6B}"/>
              </a:ext>
            </a:extLst>
          </p:cNvPr>
          <p:cNvSpPr/>
          <p:nvPr/>
        </p:nvSpPr>
        <p:spPr>
          <a:xfrm>
            <a:off x="166339" y="4070517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4F920DEA-949D-4C2B-9E7D-9F3CE51804C5}"/>
              </a:ext>
            </a:extLst>
          </p:cNvPr>
          <p:cNvSpPr/>
          <p:nvPr/>
        </p:nvSpPr>
        <p:spPr>
          <a:xfrm>
            <a:off x="162061" y="4321064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72A78A40-026E-42C7-A515-095D1C662144}"/>
              </a:ext>
            </a:extLst>
          </p:cNvPr>
          <p:cNvSpPr/>
          <p:nvPr/>
        </p:nvSpPr>
        <p:spPr>
          <a:xfrm>
            <a:off x="143404" y="4725432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1F2D4DF8-AAE8-429C-A62F-53370C7E3C83}"/>
              </a:ext>
            </a:extLst>
          </p:cNvPr>
          <p:cNvSpPr/>
          <p:nvPr/>
        </p:nvSpPr>
        <p:spPr>
          <a:xfrm>
            <a:off x="168975" y="5051830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2B6367CF-D4B6-4C7D-B68D-5F7CB93B44D6}"/>
              </a:ext>
            </a:extLst>
          </p:cNvPr>
          <p:cNvSpPr/>
          <p:nvPr/>
        </p:nvSpPr>
        <p:spPr>
          <a:xfrm>
            <a:off x="4493023" y="5952951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494143BF-43D8-4CA2-978C-D605E9DFC13B}"/>
              </a:ext>
            </a:extLst>
          </p:cNvPr>
          <p:cNvSpPr/>
          <p:nvPr/>
        </p:nvSpPr>
        <p:spPr>
          <a:xfrm>
            <a:off x="5094024" y="616383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EAF4651-C781-4635-A256-599F83DDC6C5}"/>
              </a:ext>
            </a:extLst>
          </p:cNvPr>
          <p:cNvSpPr/>
          <p:nvPr/>
        </p:nvSpPr>
        <p:spPr>
          <a:xfrm>
            <a:off x="5089970" y="6334922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03265C41-B507-4109-93AC-D0BABE243CC5}"/>
              </a:ext>
            </a:extLst>
          </p:cNvPr>
          <p:cNvSpPr/>
          <p:nvPr/>
        </p:nvSpPr>
        <p:spPr>
          <a:xfrm>
            <a:off x="5108915" y="650688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25C81DC8-D3A9-4B16-87FE-29A0577FF77C}"/>
              </a:ext>
            </a:extLst>
          </p:cNvPr>
          <p:cNvSpPr/>
          <p:nvPr/>
        </p:nvSpPr>
        <p:spPr>
          <a:xfrm>
            <a:off x="6177604" y="8045696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5E4E354B-E93A-4F71-97D7-219114BA9BD3}"/>
              </a:ext>
            </a:extLst>
          </p:cNvPr>
          <p:cNvSpPr/>
          <p:nvPr/>
        </p:nvSpPr>
        <p:spPr>
          <a:xfrm>
            <a:off x="6217594" y="7849201"/>
            <a:ext cx="129107" cy="167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4618B6AD-D326-4A1D-9F79-E698164C7E1B}"/>
              </a:ext>
            </a:extLst>
          </p:cNvPr>
          <p:cNvSpPr/>
          <p:nvPr/>
        </p:nvSpPr>
        <p:spPr>
          <a:xfrm>
            <a:off x="6188638" y="7632598"/>
            <a:ext cx="135577" cy="166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657E9A23-AED7-4676-9F91-771514BE442F}"/>
              </a:ext>
            </a:extLst>
          </p:cNvPr>
          <p:cNvSpPr/>
          <p:nvPr/>
        </p:nvSpPr>
        <p:spPr>
          <a:xfrm>
            <a:off x="6180727" y="7489947"/>
            <a:ext cx="170037" cy="160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AA274795-6106-42AF-8D54-79A3F029D9C2}"/>
              </a:ext>
            </a:extLst>
          </p:cNvPr>
          <p:cNvSpPr/>
          <p:nvPr/>
        </p:nvSpPr>
        <p:spPr>
          <a:xfrm>
            <a:off x="6184654" y="7289195"/>
            <a:ext cx="95582" cy="193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960F977A-D3B3-4CA1-A80A-28CDC543E5E4}"/>
              </a:ext>
            </a:extLst>
          </p:cNvPr>
          <p:cNvSpPr/>
          <p:nvPr/>
        </p:nvSpPr>
        <p:spPr>
          <a:xfrm>
            <a:off x="6193663" y="8236441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25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263958" y="170728"/>
              <a:ext cx="2819317" cy="566962"/>
            </a:xfrm>
            <a:prstGeom prst="parallelogram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schemeClr val="tx1"/>
                  </a:solidFill>
                </a:rPr>
                <a:t>13       mayo     2021</a:t>
              </a: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_________Te escribe…………______________________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Estuvo muy adecuada porque se les dio dos maneras de trabajar, pero aun asi pudieron escribir para quien iba el recado y quien lo escribía.  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realizo en clase y fue muy buena para ellos, se vio el esfuerzo por parte de los niños.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cierre fue muy rápido porque el tiempo ya se estaba terminado. No se tuvo el tiempo de resolver dudas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A2219EA7-07FA-4A02-AFBE-AF3ECC3DC7EB}"/>
              </a:ext>
            </a:extLst>
          </p:cNvPr>
          <p:cNvSpPr/>
          <p:nvPr/>
        </p:nvSpPr>
        <p:spPr>
          <a:xfrm>
            <a:off x="1952523" y="695465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9B0F6951-3147-4B17-833E-A3448AF152F4}"/>
              </a:ext>
            </a:extLst>
          </p:cNvPr>
          <p:cNvSpPr/>
          <p:nvPr/>
        </p:nvSpPr>
        <p:spPr>
          <a:xfrm>
            <a:off x="745571" y="2362421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2B13BFF2-4501-440D-8D70-C6DA65C9B525}"/>
              </a:ext>
            </a:extLst>
          </p:cNvPr>
          <p:cNvSpPr/>
          <p:nvPr/>
        </p:nvSpPr>
        <p:spPr>
          <a:xfrm>
            <a:off x="4224869" y="3085967"/>
            <a:ext cx="363828" cy="430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74BCC00-6EC4-4821-B789-DCA033FAAA6B}"/>
              </a:ext>
            </a:extLst>
          </p:cNvPr>
          <p:cNvSpPr/>
          <p:nvPr/>
        </p:nvSpPr>
        <p:spPr>
          <a:xfrm>
            <a:off x="166339" y="4070517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4F920DEA-949D-4C2B-9E7D-9F3CE51804C5}"/>
              </a:ext>
            </a:extLst>
          </p:cNvPr>
          <p:cNvSpPr/>
          <p:nvPr/>
        </p:nvSpPr>
        <p:spPr>
          <a:xfrm>
            <a:off x="162061" y="4321064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72A78A40-026E-42C7-A515-095D1C662144}"/>
              </a:ext>
            </a:extLst>
          </p:cNvPr>
          <p:cNvSpPr/>
          <p:nvPr/>
        </p:nvSpPr>
        <p:spPr>
          <a:xfrm>
            <a:off x="143404" y="4725432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025F948C-EA06-47E9-B5A8-C3AAD900C194}"/>
              </a:ext>
            </a:extLst>
          </p:cNvPr>
          <p:cNvSpPr/>
          <p:nvPr/>
        </p:nvSpPr>
        <p:spPr>
          <a:xfrm>
            <a:off x="136070" y="4897793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1F2D4DF8-AAE8-429C-A62F-53370C7E3C83}"/>
              </a:ext>
            </a:extLst>
          </p:cNvPr>
          <p:cNvSpPr/>
          <p:nvPr/>
        </p:nvSpPr>
        <p:spPr>
          <a:xfrm>
            <a:off x="168975" y="5051830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2B6367CF-D4B6-4C7D-B68D-5F7CB93B44D6}"/>
              </a:ext>
            </a:extLst>
          </p:cNvPr>
          <p:cNvSpPr/>
          <p:nvPr/>
        </p:nvSpPr>
        <p:spPr>
          <a:xfrm>
            <a:off x="5076686" y="5972477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494143BF-43D8-4CA2-978C-D605E9DFC13B}"/>
              </a:ext>
            </a:extLst>
          </p:cNvPr>
          <p:cNvSpPr/>
          <p:nvPr/>
        </p:nvSpPr>
        <p:spPr>
          <a:xfrm>
            <a:off x="5094024" y="616383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EAF4651-C781-4635-A256-599F83DDC6C5}"/>
              </a:ext>
            </a:extLst>
          </p:cNvPr>
          <p:cNvSpPr/>
          <p:nvPr/>
        </p:nvSpPr>
        <p:spPr>
          <a:xfrm>
            <a:off x="5089970" y="6334922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03265C41-B507-4109-93AC-D0BABE243CC5}"/>
              </a:ext>
            </a:extLst>
          </p:cNvPr>
          <p:cNvSpPr/>
          <p:nvPr/>
        </p:nvSpPr>
        <p:spPr>
          <a:xfrm>
            <a:off x="5108915" y="6506885"/>
            <a:ext cx="293718" cy="2292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25C81DC8-D3A9-4B16-87FE-29A0577FF77C}"/>
              </a:ext>
            </a:extLst>
          </p:cNvPr>
          <p:cNvSpPr/>
          <p:nvPr/>
        </p:nvSpPr>
        <p:spPr>
          <a:xfrm>
            <a:off x="6177604" y="8045696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5E4E354B-E93A-4F71-97D7-219114BA9BD3}"/>
              </a:ext>
            </a:extLst>
          </p:cNvPr>
          <p:cNvSpPr/>
          <p:nvPr/>
        </p:nvSpPr>
        <p:spPr>
          <a:xfrm>
            <a:off x="6195108" y="7828131"/>
            <a:ext cx="129107" cy="1679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4618B6AD-D326-4A1D-9F79-E698164C7E1B}"/>
              </a:ext>
            </a:extLst>
          </p:cNvPr>
          <p:cNvSpPr/>
          <p:nvPr/>
        </p:nvSpPr>
        <p:spPr>
          <a:xfrm>
            <a:off x="6188638" y="7632598"/>
            <a:ext cx="135577" cy="166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657E9A23-AED7-4676-9F91-771514BE442F}"/>
              </a:ext>
            </a:extLst>
          </p:cNvPr>
          <p:cNvSpPr/>
          <p:nvPr/>
        </p:nvSpPr>
        <p:spPr>
          <a:xfrm>
            <a:off x="6180727" y="7489947"/>
            <a:ext cx="170037" cy="160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AA274795-6106-42AF-8D54-79A3F029D9C2}"/>
              </a:ext>
            </a:extLst>
          </p:cNvPr>
          <p:cNvSpPr/>
          <p:nvPr/>
        </p:nvSpPr>
        <p:spPr>
          <a:xfrm>
            <a:off x="6184654" y="7289195"/>
            <a:ext cx="95582" cy="193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960F977A-D3B3-4CA1-A80A-28CDC543E5E4}"/>
              </a:ext>
            </a:extLst>
          </p:cNvPr>
          <p:cNvSpPr/>
          <p:nvPr/>
        </p:nvSpPr>
        <p:spPr>
          <a:xfrm>
            <a:off x="6193663" y="8236441"/>
            <a:ext cx="140071" cy="187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50727981-12F2-4C36-8624-204F93003165}"/>
              </a:ext>
            </a:extLst>
          </p:cNvPr>
          <p:cNvSpPr/>
          <p:nvPr/>
        </p:nvSpPr>
        <p:spPr>
          <a:xfrm>
            <a:off x="140961" y="4493290"/>
            <a:ext cx="171090" cy="213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709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1094</Words>
  <Application>Microsoft Office PowerPoint</Application>
  <PresentationFormat>Personalizado</PresentationFormat>
  <Paragraphs>265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MARIANA MARCELA QUEZADA VILLAGOMEZ</cp:lastModifiedBy>
  <cp:revision>27</cp:revision>
  <dcterms:created xsi:type="dcterms:W3CDTF">2020-11-09T23:20:30Z</dcterms:created>
  <dcterms:modified xsi:type="dcterms:W3CDTF">2021-05-13T18:29:17Z</dcterms:modified>
</cp:coreProperties>
</file>