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7" r:id="rId3"/>
    <p:sldId id="258" r:id="rId4"/>
    <p:sldId id="259" r:id="rId5"/>
    <p:sldId id="260" r:id="rId6"/>
  </p:sldIdLst>
  <p:sldSz cx="7777163" cy="10045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DCFF"/>
    <a:srgbClr val="9966FF"/>
    <a:srgbClr val="FF9999"/>
    <a:srgbClr val="CC9900"/>
    <a:srgbClr val="FFFF66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249" autoAdjust="0"/>
  </p:normalViewPr>
  <p:slideViewPr>
    <p:cSldViewPr snapToGrid="0">
      <p:cViewPr varScale="1">
        <p:scale>
          <a:sx n="49" d="100"/>
          <a:sy n="49" d="100"/>
        </p:scale>
        <p:origin x="20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287" y="1644054"/>
            <a:ext cx="6610589" cy="3497392"/>
          </a:xfrm>
        </p:spPr>
        <p:txBody>
          <a:bodyPr anchor="b"/>
          <a:lstStyle>
            <a:lvl1pPr algn="ctr">
              <a:defRPr sz="510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2146" y="5276318"/>
            <a:ext cx="5832872" cy="2425385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849" indent="0" algn="ctr">
              <a:buNone/>
              <a:defRPr sz="1701"/>
            </a:lvl2pPr>
            <a:lvl3pPr marL="777697" indent="0" algn="ctr">
              <a:buNone/>
              <a:defRPr sz="1531"/>
            </a:lvl3pPr>
            <a:lvl4pPr marL="1166546" indent="0" algn="ctr">
              <a:buNone/>
              <a:defRPr sz="1361"/>
            </a:lvl4pPr>
            <a:lvl5pPr marL="1555394" indent="0" algn="ctr">
              <a:buNone/>
              <a:defRPr sz="1361"/>
            </a:lvl5pPr>
            <a:lvl6pPr marL="1944243" indent="0" algn="ctr">
              <a:buNone/>
              <a:defRPr sz="1361"/>
            </a:lvl6pPr>
            <a:lvl7pPr marL="2333092" indent="0" algn="ctr">
              <a:buNone/>
              <a:defRPr sz="1361"/>
            </a:lvl7pPr>
            <a:lvl8pPr marL="2721940" indent="0" algn="ctr">
              <a:buNone/>
              <a:defRPr sz="1361"/>
            </a:lvl8pPr>
            <a:lvl9pPr marL="3110789" indent="0" algn="ctr">
              <a:buNone/>
              <a:defRPr sz="1361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13/05/2021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1596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13/05/2021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8192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5533" y="534841"/>
            <a:ext cx="1676951" cy="851326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680" y="534841"/>
            <a:ext cx="4933638" cy="8513266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13/05/2021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7946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13/05/2021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2428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630" y="2504452"/>
            <a:ext cx="6707803" cy="4178731"/>
          </a:xfrm>
        </p:spPr>
        <p:txBody>
          <a:bodyPr anchor="b"/>
          <a:lstStyle>
            <a:lvl1pPr>
              <a:defRPr sz="510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630" y="6722716"/>
            <a:ext cx="6707803" cy="2197496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84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697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546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4pPr>
            <a:lvl5pPr marL="1555394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5pPr>
            <a:lvl6pPr marL="1944243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6pPr>
            <a:lvl7pPr marL="2333092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7pPr>
            <a:lvl8pPr marL="2721940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8pPr>
            <a:lvl9pPr marL="3110789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13/05/2021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6180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680" y="2674203"/>
            <a:ext cx="3305294" cy="63739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7189" y="2674203"/>
            <a:ext cx="3305294" cy="63739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13/05/2021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8815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534843"/>
            <a:ext cx="6707803" cy="194170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694" y="2462592"/>
            <a:ext cx="3290104" cy="1206879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849" indent="0">
              <a:buNone/>
              <a:defRPr sz="1701" b="1"/>
            </a:lvl2pPr>
            <a:lvl3pPr marL="777697" indent="0">
              <a:buNone/>
              <a:defRPr sz="1531" b="1"/>
            </a:lvl3pPr>
            <a:lvl4pPr marL="1166546" indent="0">
              <a:buNone/>
              <a:defRPr sz="1361" b="1"/>
            </a:lvl4pPr>
            <a:lvl5pPr marL="1555394" indent="0">
              <a:buNone/>
              <a:defRPr sz="1361" b="1"/>
            </a:lvl5pPr>
            <a:lvl6pPr marL="1944243" indent="0">
              <a:buNone/>
              <a:defRPr sz="1361" b="1"/>
            </a:lvl6pPr>
            <a:lvl7pPr marL="2333092" indent="0">
              <a:buNone/>
              <a:defRPr sz="1361" b="1"/>
            </a:lvl7pPr>
            <a:lvl8pPr marL="2721940" indent="0">
              <a:buNone/>
              <a:defRPr sz="1361" b="1"/>
            </a:lvl8pPr>
            <a:lvl9pPr marL="3110789" indent="0">
              <a:buNone/>
              <a:defRPr sz="136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694" y="3669471"/>
            <a:ext cx="3290104" cy="53972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7189" y="2462592"/>
            <a:ext cx="3306307" cy="1206879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849" indent="0">
              <a:buNone/>
              <a:defRPr sz="1701" b="1"/>
            </a:lvl2pPr>
            <a:lvl3pPr marL="777697" indent="0">
              <a:buNone/>
              <a:defRPr sz="1531" b="1"/>
            </a:lvl3pPr>
            <a:lvl4pPr marL="1166546" indent="0">
              <a:buNone/>
              <a:defRPr sz="1361" b="1"/>
            </a:lvl4pPr>
            <a:lvl5pPr marL="1555394" indent="0">
              <a:buNone/>
              <a:defRPr sz="1361" b="1"/>
            </a:lvl5pPr>
            <a:lvl6pPr marL="1944243" indent="0">
              <a:buNone/>
              <a:defRPr sz="1361" b="1"/>
            </a:lvl6pPr>
            <a:lvl7pPr marL="2333092" indent="0">
              <a:buNone/>
              <a:defRPr sz="1361" b="1"/>
            </a:lvl7pPr>
            <a:lvl8pPr marL="2721940" indent="0">
              <a:buNone/>
              <a:defRPr sz="1361" b="1"/>
            </a:lvl8pPr>
            <a:lvl9pPr marL="3110789" indent="0">
              <a:buNone/>
              <a:defRPr sz="136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7189" y="3669471"/>
            <a:ext cx="3306307" cy="53972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13/05/2021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1830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13/05/2021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468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13/05/2021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5703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669713"/>
            <a:ext cx="2508337" cy="2343997"/>
          </a:xfrm>
        </p:spPr>
        <p:txBody>
          <a:bodyPr anchor="b"/>
          <a:lstStyle>
            <a:lvl1pPr>
              <a:defRPr sz="272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6307" y="1446397"/>
            <a:ext cx="3937189" cy="7138958"/>
          </a:xfrm>
        </p:spPr>
        <p:txBody>
          <a:bodyPr/>
          <a:lstStyle>
            <a:lvl1pPr>
              <a:defRPr sz="2722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693" y="3013710"/>
            <a:ext cx="2508337" cy="5583271"/>
          </a:xfrm>
        </p:spPr>
        <p:txBody>
          <a:bodyPr/>
          <a:lstStyle>
            <a:lvl1pPr marL="0" indent="0">
              <a:buNone/>
              <a:defRPr sz="1361"/>
            </a:lvl1pPr>
            <a:lvl2pPr marL="388849" indent="0">
              <a:buNone/>
              <a:defRPr sz="1191"/>
            </a:lvl2pPr>
            <a:lvl3pPr marL="777697" indent="0">
              <a:buNone/>
              <a:defRPr sz="1021"/>
            </a:lvl3pPr>
            <a:lvl4pPr marL="1166546" indent="0">
              <a:buNone/>
              <a:defRPr sz="851"/>
            </a:lvl4pPr>
            <a:lvl5pPr marL="1555394" indent="0">
              <a:buNone/>
              <a:defRPr sz="851"/>
            </a:lvl5pPr>
            <a:lvl6pPr marL="1944243" indent="0">
              <a:buNone/>
              <a:defRPr sz="851"/>
            </a:lvl6pPr>
            <a:lvl7pPr marL="2333092" indent="0">
              <a:buNone/>
              <a:defRPr sz="851"/>
            </a:lvl7pPr>
            <a:lvl8pPr marL="2721940" indent="0">
              <a:buNone/>
              <a:defRPr sz="851"/>
            </a:lvl8pPr>
            <a:lvl9pPr marL="3110789" indent="0">
              <a:buNone/>
              <a:defRPr sz="8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13/05/2021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940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669713"/>
            <a:ext cx="2508337" cy="2343997"/>
          </a:xfrm>
        </p:spPr>
        <p:txBody>
          <a:bodyPr anchor="b"/>
          <a:lstStyle>
            <a:lvl1pPr>
              <a:defRPr sz="272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6307" y="1446397"/>
            <a:ext cx="3937189" cy="7138958"/>
          </a:xfrm>
        </p:spPr>
        <p:txBody>
          <a:bodyPr anchor="t"/>
          <a:lstStyle>
            <a:lvl1pPr marL="0" indent="0">
              <a:buNone/>
              <a:defRPr sz="2722"/>
            </a:lvl1pPr>
            <a:lvl2pPr marL="388849" indent="0">
              <a:buNone/>
              <a:defRPr sz="2381"/>
            </a:lvl2pPr>
            <a:lvl3pPr marL="777697" indent="0">
              <a:buNone/>
              <a:defRPr sz="2041"/>
            </a:lvl3pPr>
            <a:lvl4pPr marL="1166546" indent="0">
              <a:buNone/>
              <a:defRPr sz="1701"/>
            </a:lvl4pPr>
            <a:lvl5pPr marL="1555394" indent="0">
              <a:buNone/>
              <a:defRPr sz="1701"/>
            </a:lvl5pPr>
            <a:lvl6pPr marL="1944243" indent="0">
              <a:buNone/>
              <a:defRPr sz="1701"/>
            </a:lvl6pPr>
            <a:lvl7pPr marL="2333092" indent="0">
              <a:buNone/>
              <a:defRPr sz="1701"/>
            </a:lvl7pPr>
            <a:lvl8pPr marL="2721940" indent="0">
              <a:buNone/>
              <a:defRPr sz="1701"/>
            </a:lvl8pPr>
            <a:lvl9pPr marL="3110789" indent="0">
              <a:buNone/>
              <a:defRPr sz="1701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693" y="3013710"/>
            <a:ext cx="2508337" cy="5583271"/>
          </a:xfrm>
        </p:spPr>
        <p:txBody>
          <a:bodyPr/>
          <a:lstStyle>
            <a:lvl1pPr marL="0" indent="0">
              <a:buNone/>
              <a:defRPr sz="1361"/>
            </a:lvl1pPr>
            <a:lvl2pPr marL="388849" indent="0">
              <a:buNone/>
              <a:defRPr sz="1191"/>
            </a:lvl2pPr>
            <a:lvl3pPr marL="777697" indent="0">
              <a:buNone/>
              <a:defRPr sz="1021"/>
            </a:lvl3pPr>
            <a:lvl4pPr marL="1166546" indent="0">
              <a:buNone/>
              <a:defRPr sz="851"/>
            </a:lvl4pPr>
            <a:lvl5pPr marL="1555394" indent="0">
              <a:buNone/>
              <a:defRPr sz="851"/>
            </a:lvl5pPr>
            <a:lvl6pPr marL="1944243" indent="0">
              <a:buNone/>
              <a:defRPr sz="851"/>
            </a:lvl6pPr>
            <a:lvl7pPr marL="2333092" indent="0">
              <a:buNone/>
              <a:defRPr sz="851"/>
            </a:lvl7pPr>
            <a:lvl8pPr marL="2721940" indent="0">
              <a:buNone/>
              <a:defRPr sz="851"/>
            </a:lvl8pPr>
            <a:lvl9pPr marL="3110789" indent="0">
              <a:buNone/>
              <a:defRPr sz="8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13/05/2021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6902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680" y="534843"/>
            <a:ext cx="6707803" cy="1941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80" y="2674203"/>
            <a:ext cx="6707803" cy="63739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680" y="9310878"/>
            <a:ext cx="1749862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E05AD-77F0-46F8-BB92-E0498C440A86}" type="datetimeFigureOut">
              <a:rPr lang="es-MX" smtClean="0"/>
              <a:t>13/05/2021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6185" y="9310878"/>
            <a:ext cx="2624793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2621" y="9310878"/>
            <a:ext cx="1749862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6971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697" rtl="0" eaLnBrk="1" latinLnBrk="0" hangingPunct="1">
        <a:lnSpc>
          <a:spcPct val="90000"/>
        </a:lnSpc>
        <a:spcBef>
          <a:spcPct val="0"/>
        </a:spcBef>
        <a:buNone/>
        <a:defRPr sz="374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424" indent="-194424" algn="l" defTabSz="777697" rtl="0" eaLnBrk="1" latinLnBrk="0" hangingPunct="1">
        <a:lnSpc>
          <a:spcPct val="90000"/>
        </a:lnSpc>
        <a:spcBef>
          <a:spcPts val="851"/>
        </a:spcBef>
        <a:buFont typeface="Arial" panose="020B0604020202020204" pitchFamily="34" charset="0"/>
        <a:buChar char="•"/>
        <a:defRPr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273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2122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970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819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667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7516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6365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5213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849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697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546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394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4243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3092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940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789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BA74D494-408A-4E9A-8CBA-796030CBE8BE}"/>
              </a:ext>
            </a:extLst>
          </p:cNvPr>
          <p:cNvGrpSpPr/>
          <p:nvPr/>
        </p:nvGrpSpPr>
        <p:grpSpPr>
          <a:xfrm>
            <a:off x="-60113" y="101667"/>
            <a:ext cx="8202188" cy="9807304"/>
            <a:chOff x="-60113" y="101667"/>
            <a:chExt cx="8202188" cy="9807304"/>
          </a:xfrm>
        </p:grpSpPr>
        <p:sp>
          <p:nvSpPr>
            <p:cNvPr id="6" name="Paralelogramo 5">
              <a:extLst>
                <a:ext uri="{FF2B5EF4-FFF2-40B4-BE49-F238E27FC236}">
                  <a16:creationId xmlns:a16="http://schemas.microsoft.com/office/drawing/2014/main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id="{B33DFCE6-CAD3-4C51-BEC3-B49DE3E10F98}"/>
                </a:ext>
              </a:extLst>
            </p:cNvPr>
            <p:cNvSpPr/>
            <p:nvPr/>
          </p:nvSpPr>
          <p:spPr>
            <a:xfrm>
              <a:off x="263958" y="170728"/>
              <a:ext cx="2819317" cy="566962"/>
            </a:xfrm>
            <a:prstGeom prst="parallelogram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>
                  <a:solidFill>
                    <a:schemeClr val="tx1"/>
                  </a:solidFill>
                </a:rPr>
                <a:t>10      mayo     2021</a:t>
              </a:r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D10FE9A1-28D5-4310-BD57-3A5884781B4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C0070B9A-B372-4799-9461-A579B3A946DE}"/>
                </a:ext>
              </a:extLst>
            </p:cNvPr>
            <p:cNvSpPr txBox="1"/>
            <p:nvPr/>
          </p:nvSpPr>
          <p:spPr>
            <a:xfrm>
              <a:off x="38869" y="1108892"/>
              <a:ext cx="777716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Situación de Aprendizaje: _________Todos podemos ayudar_________________</a:t>
              </a:r>
            </a:p>
            <a:p>
              <a:r>
                <a:rPr lang="es-MX" dirty="0"/>
                <a:t>__________________________________________________________________</a:t>
              </a: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:a16="http://schemas.microsoft.com/office/drawing/2014/main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:a16="http://schemas.microsoft.com/office/drawing/2014/main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:a16="http://schemas.microsoft.com/office/drawing/2014/main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:a16="http://schemas.microsoft.com/office/drawing/2014/main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:a16="http://schemas.microsoft.com/office/drawing/2014/main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:a16="http://schemas.microsoft.com/office/drawing/2014/main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:a16="http://schemas.microsoft.com/office/drawing/2014/main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:a16="http://schemas.microsoft.com/office/drawing/2014/main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:a16="http://schemas.microsoft.com/office/drawing/2014/main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:a16="http://schemas.microsoft.com/office/drawing/2014/main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:a16="http://schemas.microsoft.com/office/drawing/2014/main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:a16="http://schemas.microsoft.com/office/drawing/2014/main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:a16="http://schemas.microsoft.com/office/drawing/2014/main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:a16="http://schemas.microsoft.com/office/drawing/2014/main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:a16="http://schemas.microsoft.com/office/drawing/2014/main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:a16="http://schemas.microsoft.com/office/drawing/2014/main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:a16="http://schemas.microsoft.com/office/drawing/2014/main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:a16="http://schemas.microsoft.com/office/drawing/2014/main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:a16="http://schemas.microsoft.com/office/drawing/2014/main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:a16="http://schemas.microsoft.com/office/drawing/2014/main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:a16="http://schemas.microsoft.com/office/drawing/2014/main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:a16="http://schemas.microsoft.com/office/drawing/2014/main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:a16="http://schemas.microsoft.com/office/drawing/2014/main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:a16="http://schemas.microsoft.com/office/drawing/2014/main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:a16="http://schemas.microsoft.com/office/drawing/2014/main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:a16="http://schemas.microsoft.com/office/drawing/2014/main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639550" y="3590250"/>
                <a:ext cx="411427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Observaciones</a:t>
                </a:r>
              </a:p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Se mandaron las evidencias a manera de fotos por vía WhatsApp y no fueron de los 26 niños sino que fueron menos los que mandaron evidencias.  </a:t>
                </a:r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:a16="http://schemas.microsoft.com/office/drawing/2014/main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:a16="http://schemas.microsoft.com/office/drawing/2014/main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:a16="http://schemas.microsoft.com/office/drawing/2014/main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:a16="http://schemas.microsoft.com/office/drawing/2014/main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:a16="http://schemas.microsoft.com/office/drawing/2014/main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:a16="http://schemas.microsoft.com/office/drawing/2014/main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:a16="http://schemas.microsoft.com/office/drawing/2014/main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:a16="http://schemas.microsoft.com/office/drawing/2014/main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:a16="http://schemas.microsoft.com/office/drawing/2014/main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:a16="http://schemas.microsoft.com/office/drawing/2014/main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:a16="http://schemas.microsoft.com/office/drawing/2014/main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:a16="http://schemas.microsoft.com/office/drawing/2014/main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:a16="http://schemas.microsoft.com/office/drawing/2014/main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:a16="http://schemas.microsoft.com/office/drawing/2014/main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:a16="http://schemas.microsoft.com/office/drawing/2014/main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:a16="http://schemas.microsoft.com/office/drawing/2014/main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:a16="http://schemas.microsoft.com/office/drawing/2014/main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:a16="http://schemas.microsoft.com/office/drawing/2014/main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:a16="http://schemas.microsoft.com/office/drawing/2014/main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:a16="http://schemas.microsoft.com/office/drawing/2014/main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:a16="http://schemas.microsoft.com/office/drawing/2014/main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:a16="http://schemas.microsoft.com/office/drawing/2014/main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:a16="http://schemas.microsoft.com/office/drawing/2014/main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:a16="http://schemas.microsoft.com/office/drawing/2014/main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:a16="http://schemas.microsoft.com/office/drawing/2014/main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:a16="http://schemas.microsoft.com/office/drawing/2014/main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:a16="http://schemas.microsoft.com/office/drawing/2014/main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:a16="http://schemas.microsoft.com/office/drawing/2014/main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:a16="http://schemas.microsoft.com/office/drawing/2014/main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:a16="http://schemas.microsoft.com/office/drawing/2014/main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:a16="http://schemas.microsoft.com/office/drawing/2014/main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:a16="http://schemas.microsoft.com/office/drawing/2014/main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:a16="http://schemas.microsoft.com/office/drawing/2014/main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:a16="http://schemas.microsoft.com/office/drawing/2014/main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:a16="http://schemas.microsoft.com/office/drawing/2014/main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:a16="http://schemas.microsoft.com/office/drawing/2014/main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:a16="http://schemas.microsoft.com/office/drawing/2014/main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:a16="http://schemas.microsoft.com/office/drawing/2014/main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:a16="http://schemas.microsoft.com/office/drawing/2014/main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:a16="http://schemas.microsoft.com/office/drawing/2014/main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:a16="http://schemas.microsoft.com/office/drawing/2014/main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:a16="http://schemas.microsoft.com/office/drawing/2014/main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:a16="http://schemas.microsoft.com/office/drawing/2014/main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:a16="http://schemas.microsoft.com/office/drawing/2014/main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:a16="http://schemas.microsoft.com/office/drawing/2014/main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:a16="http://schemas.microsoft.com/office/drawing/2014/main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:a16="http://schemas.microsoft.com/office/drawing/2014/main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:a16="http://schemas.microsoft.com/office/drawing/2014/main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:a16="http://schemas.microsoft.com/office/drawing/2014/main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:a16="http://schemas.microsoft.com/office/drawing/2014/main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id="{325B8F71-AFA8-4D1C-8817-B3B06A563118}"/>
                </a:ext>
              </a:extLst>
            </p:cNvPr>
            <p:cNvSpPr txBox="1"/>
            <p:nvPr/>
          </p:nvSpPr>
          <p:spPr>
            <a:xfrm>
              <a:off x="133839" y="8404739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92" name="CuadroTexto 191">
              <a:extLst>
                <a:ext uri="{FF2B5EF4-FFF2-40B4-BE49-F238E27FC236}">
                  <a16:creationId xmlns:a16="http://schemas.microsoft.com/office/drawing/2014/main" id="{85E2E26E-9342-4297-B7CB-788C1192AFE7}"/>
                </a:ext>
              </a:extLst>
            </p:cNvPr>
            <p:cNvSpPr txBox="1"/>
            <p:nvPr/>
          </p:nvSpPr>
          <p:spPr>
            <a:xfrm>
              <a:off x="-40004" y="8592963"/>
              <a:ext cx="3901420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8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Se obtuvieron evidencias pero no hubo sesión de zoom </a:t>
              </a: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:a16="http://schemas.microsoft.com/office/drawing/2014/main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198" name="CuadroTexto 197">
              <a:extLst>
                <a:ext uri="{FF2B5EF4-FFF2-40B4-BE49-F238E27FC236}">
                  <a16:creationId xmlns:a16="http://schemas.microsoft.com/office/drawing/2014/main" id="{8EA301CD-1810-4DA1-96E7-490B3EEE9E43}"/>
                </a:ext>
              </a:extLst>
            </p:cNvPr>
            <p:cNvSpPr txBox="1"/>
            <p:nvPr/>
          </p:nvSpPr>
          <p:spPr>
            <a:xfrm>
              <a:off x="3825086" y="8591560"/>
              <a:ext cx="390142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8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Son se tuvo sesión de zoom </a:t>
              </a: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:a16="http://schemas.microsoft.com/office/drawing/2014/main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7" y="57424"/>
            <a:ext cx="637841" cy="1214826"/>
          </a:xfrm>
          <a:prstGeom prst="rect">
            <a:avLst/>
          </a:prstGeom>
        </p:spPr>
      </p:pic>
      <p:sp>
        <p:nvSpPr>
          <p:cNvPr id="3" name="Elipse 2">
            <a:extLst>
              <a:ext uri="{FF2B5EF4-FFF2-40B4-BE49-F238E27FC236}">
                <a16:creationId xmlns:a16="http://schemas.microsoft.com/office/drawing/2014/main" id="{A2219EA7-07FA-4A02-AFBE-AF3ECC3DC7EB}"/>
              </a:ext>
            </a:extLst>
          </p:cNvPr>
          <p:cNvSpPr/>
          <p:nvPr/>
        </p:nvSpPr>
        <p:spPr>
          <a:xfrm>
            <a:off x="394766" y="695676"/>
            <a:ext cx="363828" cy="4305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7" name="Elipse 126">
            <a:extLst>
              <a:ext uri="{FF2B5EF4-FFF2-40B4-BE49-F238E27FC236}">
                <a16:creationId xmlns:a16="http://schemas.microsoft.com/office/drawing/2014/main" id="{9B0F6951-3147-4B17-833E-A3448AF152F4}"/>
              </a:ext>
            </a:extLst>
          </p:cNvPr>
          <p:cNvSpPr/>
          <p:nvPr/>
        </p:nvSpPr>
        <p:spPr>
          <a:xfrm>
            <a:off x="6620068" y="2383687"/>
            <a:ext cx="363828" cy="4305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9" name="Elipse 128">
            <a:extLst>
              <a:ext uri="{FF2B5EF4-FFF2-40B4-BE49-F238E27FC236}">
                <a16:creationId xmlns:a16="http://schemas.microsoft.com/office/drawing/2014/main" id="{2B13BFF2-4501-440D-8D70-C6DA65C9B525}"/>
              </a:ext>
            </a:extLst>
          </p:cNvPr>
          <p:cNvSpPr/>
          <p:nvPr/>
        </p:nvSpPr>
        <p:spPr>
          <a:xfrm>
            <a:off x="3136424" y="3085943"/>
            <a:ext cx="363828" cy="4305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B74BCC00-6EC4-4821-B789-DCA033FAAA6B}"/>
              </a:ext>
            </a:extLst>
          </p:cNvPr>
          <p:cNvSpPr/>
          <p:nvPr/>
        </p:nvSpPr>
        <p:spPr>
          <a:xfrm>
            <a:off x="166339" y="4070517"/>
            <a:ext cx="171090" cy="2130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1" name="Elipse 130">
            <a:extLst>
              <a:ext uri="{FF2B5EF4-FFF2-40B4-BE49-F238E27FC236}">
                <a16:creationId xmlns:a16="http://schemas.microsoft.com/office/drawing/2014/main" id="{4F920DEA-949D-4C2B-9E7D-9F3CE51804C5}"/>
              </a:ext>
            </a:extLst>
          </p:cNvPr>
          <p:cNvSpPr/>
          <p:nvPr/>
        </p:nvSpPr>
        <p:spPr>
          <a:xfrm>
            <a:off x="162061" y="4321064"/>
            <a:ext cx="171090" cy="2130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3" name="Elipse 132">
            <a:extLst>
              <a:ext uri="{FF2B5EF4-FFF2-40B4-BE49-F238E27FC236}">
                <a16:creationId xmlns:a16="http://schemas.microsoft.com/office/drawing/2014/main" id="{72A78A40-026E-42C7-A515-095D1C662144}"/>
              </a:ext>
            </a:extLst>
          </p:cNvPr>
          <p:cNvSpPr/>
          <p:nvPr/>
        </p:nvSpPr>
        <p:spPr>
          <a:xfrm>
            <a:off x="143404" y="4725432"/>
            <a:ext cx="171090" cy="2130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4" name="Elipse 133">
            <a:extLst>
              <a:ext uri="{FF2B5EF4-FFF2-40B4-BE49-F238E27FC236}">
                <a16:creationId xmlns:a16="http://schemas.microsoft.com/office/drawing/2014/main" id="{025F948C-EA06-47E9-B5A8-C3AAD900C194}"/>
              </a:ext>
            </a:extLst>
          </p:cNvPr>
          <p:cNvSpPr/>
          <p:nvPr/>
        </p:nvSpPr>
        <p:spPr>
          <a:xfrm>
            <a:off x="136070" y="4897793"/>
            <a:ext cx="171090" cy="2130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4" name="Elipse 153">
            <a:extLst>
              <a:ext uri="{FF2B5EF4-FFF2-40B4-BE49-F238E27FC236}">
                <a16:creationId xmlns:a16="http://schemas.microsoft.com/office/drawing/2014/main" id="{1F2D4DF8-AAE8-429C-A62F-53370C7E3C83}"/>
              </a:ext>
            </a:extLst>
          </p:cNvPr>
          <p:cNvSpPr/>
          <p:nvPr/>
        </p:nvSpPr>
        <p:spPr>
          <a:xfrm>
            <a:off x="168975" y="5051830"/>
            <a:ext cx="171090" cy="2130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7" name="Elipse 156">
            <a:extLst>
              <a:ext uri="{FF2B5EF4-FFF2-40B4-BE49-F238E27FC236}">
                <a16:creationId xmlns:a16="http://schemas.microsoft.com/office/drawing/2014/main" id="{2B6367CF-D4B6-4C7D-B68D-5F7CB93B44D6}"/>
              </a:ext>
            </a:extLst>
          </p:cNvPr>
          <p:cNvSpPr/>
          <p:nvPr/>
        </p:nvSpPr>
        <p:spPr>
          <a:xfrm>
            <a:off x="5599805" y="5952912"/>
            <a:ext cx="293718" cy="2292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8" name="Elipse 157">
            <a:extLst>
              <a:ext uri="{FF2B5EF4-FFF2-40B4-BE49-F238E27FC236}">
                <a16:creationId xmlns:a16="http://schemas.microsoft.com/office/drawing/2014/main" id="{494143BF-43D8-4CA2-978C-D605E9DFC13B}"/>
              </a:ext>
            </a:extLst>
          </p:cNvPr>
          <p:cNvSpPr/>
          <p:nvPr/>
        </p:nvSpPr>
        <p:spPr>
          <a:xfrm>
            <a:off x="5628937" y="6162202"/>
            <a:ext cx="293718" cy="2292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9" name="Elipse 158">
            <a:extLst>
              <a:ext uri="{FF2B5EF4-FFF2-40B4-BE49-F238E27FC236}">
                <a16:creationId xmlns:a16="http://schemas.microsoft.com/office/drawing/2014/main" id="{5EAF4651-C781-4635-A256-599F83DDC6C5}"/>
              </a:ext>
            </a:extLst>
          </p:cNvPr>
          <p:cNvSpPr/>
          <p:nvPr/>
        </p:nvSpPr>
        <p:spPr>
          <a:xfrm>
            <a:off x="5597270" y="6373580"/>
            <a:ext cx="293718" cy="2292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60" name="Elipse 159">
            <a:extLst>
              <a:ext uri="{FF2B5EF4-FFF2-40B4-BE49-F238E27FC236}">
                <a16:creationId xmlns:a16="http://schemas.microsoft.com/office/drawing/2014/main" id="{03265C41-B507-4109-93AC-D0BABE243CC5}"/>
              </a:ext>
            </a:extLst>
          </p:cNvPr>
          <p:cNvSpPr/>
          <p:nvPr/>
        </p:nvSpPr>
        <p:spPr>
          <a:xfrm>
            <a:off x="5580319" y="6526169"/>
            <a:ext cx="293718" cy="2292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1421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BA74D494-408A-4E9A-8CBA-796030CBE8BE}"/>
              </a:ext>
            </a:extLst>
          </p:cNvPr>
          <p:cNvGrpSpPr/>
          <p:nvPr/>
        </p:nvGrpSpPr>
        <p:grpSpPr>
          <a:xfrm>
            <a:off x="-60113" y="101667"/>
            <a:ext cx="8202188" cy="9807304"/>
            <a:chOff x="-60113" y="101667"/>
            <a:chExt cx="8202188" cy="9807304"/>
          </a:xfrm>
        </p:grpSpPr>
        <p:sp>
          <p:nvSpPr>
            <p:cNvPr id="6" name="Paralelogramo 5">
              <a:extLst>
                <a:ext uri="{FF2B5EF4-FFF2-40B4-BE49-F238E27FC236}">
                  <a16:creationId xmlns:a16="http://schemas.microsoft.com/office/drawing/2014/main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id="{B33DFCE6-CAD3-4C51-BEC3-B49DE3E10F98}"/>
                </a:ext>
              </a:extLst>
            </p:cNvPr>
            <p:cNvSpPr/>
            <p:nvPr/>
          </p:nvSpPr>
          <p:spPr>
            <a:xfrm>
              <a:off x="263958" y="170728"/>
              <a:ext cx="2819317" cy="566962"/>
            </a:xfrm>
            <a:prstGeom prst="parallelogram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>
                  <a:solidFill>
                    <a:schemeClr val="tx1"/>
                  </a:solidFill>
                </a:rPr>
                <a:t>11       mayo     2021</a:t>
              </a:r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D10FE9A1-28D5-4310-BD57-3A5884781B4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C0070B9A-B372-4799-9461-A579B3A946DE}"/>
                </a:ext>
              </a:extLst>
            </p:cNvPr>
            <p:cNvSpPr txBox="1"/>
            <p:nvPr/>
          </p:nvSpPr>
          <p:spPr>
            <a:xfrm>
              <a:off x="38869" y="1108892"/>
              <a:ext cx="777716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Situación de Aprendizaje: _________Oficios y profesiones___________________</a:t>
              </a:r>
            </a:p>
            <a:p>
              <a:r>
                <a:rPr lang="es-MX" dirty="0"/>
                <a:t>__________________________________________________________________</a:t>
              </a: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:a16="http://schemas.microsoft.com/office/drawing/2014/main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:a16="http://schemas.microsoft.com/office/drawing/2014/main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:a16="http://schemas.microsoft.com/office/drawing/2014/main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:a16="http://schemas.microsoft.com/office/drawing/2014/main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:a16="http://schemas.microsoft.com/office/drawing/2014/main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:a16="http://schemas.microsoft.com/office/drawing/2014/main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:a16="http://schemas.microsoft.com/office/drawing/2014/main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:a16="http://schemas.microsoft.com/office/drawing/2014/main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:a16="http://schemas.microsoft.com/office/drawing/2014/main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:a16="http://schemas.microsoft.com/office/drawing/2014/main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:a16="http://schemas.microsoft.com/office/drawing/2014/main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:a16="http://schemas.microsoft.com/office/drawing/2014/main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:a16="http://schemas.microsoft.com/office/drawing/2014/main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:a16="http://schemas.microsoft.com/office/drawing/2014/main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:a16="http://schemas.microsoft.com/office/drawing/2014/main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:a16="http://schemas.microsoft.com/office/drawing/2014/main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:a16="http://schemas.microsoft.com/office/drawing/2014/main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:a16="http://schemas.microsoft.com/office/drawing/2014/main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:a16="http://schemas.microsoft.com/office/drawing/2014/main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:a16="http://schemas.microsoft.com/office/drawing/2014/main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:a16="http://schemas.microsoft.com/office/drawing/2014/main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:a16="http://schemas.microsoft.com/office/drawing/2014/main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:a16="http://schemas.microsoft.com/office/drawing/2014/main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:a16="http://schemas.microsoft.com/office/drawing/2014/main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:a16="http://schemas.microsoft.com/office/drawing/2014/main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:a16="http://schemas.microsoft.com/office/drawing/2014/main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639550" y="3590250"/>
                <a:ext cx="411427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Observaciones</a:t>
                </a:r>
              </a:p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Se entendió todo como se esperaba, el trabajo fue realizado por ellos, unos dibujaban y otros recortaron. </a:t>
                </a:r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:a16="http://schemas.microsoft.com/office/drawing/2014/main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:a16="http://schemas.microsoft.com/office/drawing/2014/main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:a16="http://schemas.microsoft.com/office/drawing/2014/main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:a16="http://schemas.microsoft.com/office/drawing/2014/main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:a16="http://schemas.microsoft.com/office/drawing/2014/main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:a16="http://schemas.microsoft.com/office/drawing/2014/main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:a16="http://schemas.microsoft.com/office/drawing/2014/main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:a16="http://schemas.microsoft.com/office/drawing/2014/main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:a16="http://schemas.microsoft.com/office/drawing/2014/main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:a16="http://schemas.microsoft.com/office/drawing/2014/main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:a16="http://schemas.microsoft.com/office/drawing/2014/main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:a16="http://schemas.microsoft.com/office/drawing/2014/main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:a16="http://schemas.microsoft.com/office/drawing/2014/main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:a16="http://schemas.microsoft.com/office/drawing/2014/main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:a16="http://schemas.microsoft.com/office/drawing/2014/main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:a16="http://schemas.microsoft.com/office/drawing/2014/main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:a16="http://schemas.microsoft.com/office/drawing/2014/main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:a16="http://schemas.microsoft.com/office/drawing/2014/main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:a16="http://schemas.microsoft.com/office/drawing/2014/main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:a16="http://schemas.microsoft.com/office/drawing/2014/main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:a16="http://schemas.microsoft.com/office/drawing/2014/main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:a16="http://schemas.microsoft.com/office/drawing/2014/main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:a16="http://schemas.microsoft.com/office/drawing/2014/main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:a16="http://schemas.microsoft.com/office/drawing/2014/main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:a16="http://schemas.microsoft.com/office/drawing/2014/main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:a16="http://schemas.microsoft.com/office/drawing/2014/main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:a16="http://schemas.microsoft.com/office/drawing/2014/main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:a16="http://schemas.microsoft.com/office/drawing/2014/main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:a16="http://schemas.microsoft.com/office/drawing/2014/main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:a16="http://schemas.microsoft.com/office/drawing/2014/main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:a16="http://schemas.microsoft.com/office/drawing/2014/main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:a16="http://schemas.microsoft.com/office/drawing/2014/main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:a16="http://schemas.microsoft.com/office/drawing/2014/main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:a16="http://schemas.microsoft.com/office/drawing/2014/main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:a16="http://schemas.microsoft.com/office/drawing/2014/main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:a16="http://schemas.microsoft.com/office/drawing/2014/main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:a16="http://schemas.microsoft.com/office/drawing/2014/main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:a16="http://schemas.microsoft.com/office/drawing/2014/main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:a16="http://schemas.microsoft.com/office/drawing/2014/main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:a16="http://schemas.microsoft.com/office/drawing/2014/main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:a16="http://schemas.microsoft.com/office/drawing/2014/main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:a16="http://schemas.microsoft.com/office/drawing/2014/main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:a16="http://schemas.microsoft.com/office/drawing/2014/main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:a16="http://schemas.microsoft.com/office/drawing/2014/main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:a16="http://schemas.microsoft.com/office/drawing/2014/main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:a16="http://schemas.microsoft.com/office/drawing/2014/main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:a16="http://schemas.microsoft.com/office/drawing/2014/main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:a16="http://schemas.microsoft.com/office/drawing/2014/main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:a16="http://schemas.microsoft.com/office/drawing/2014/main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:a16="http://schemas.microsoft.com/office/drawing/2014/main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id="{325B8F71-AFA8-4D1C-8817-B3B06A563118}"/>
                </a:ext>
              </a:extLst>
            </p:cNvPr>
            <p:cNvSpPr txBox="1"/>
            <p:nvPr/>
          </p:nvSpPr>
          <p:spPr>
            <a:xfrm>
              <a:off x="133839" y="8404739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92" name="CuadroTexto 191">
              <a:extLst>
                <a:ext uri="{FF2B5EF4-FFF2-40B4-BE49-F238E27FC236}">
                  <a16:creationId xmlns:a16="http://schemas.microsoft.com/office/drawing/2014/main" id="{85E2E26E-9342-4297-B7CB-788C1192AFE7}"/>
                </a:ext>
              </a:extLst>
            </p:cNvPr>
            <p:cNvSpPr txBox="1"/>
            <p:nvPr/>
          </p:nvSpPr>
          <p:spPr>
            <a:xfrm>
              <a:off x="-40004" y="8592963"/>
              <a:ext cx="3901420" cy="12003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8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Se logra el aprendizaje esperado, se dan a entender bien las actividades y hay buena comunicación.</a:t>
              </a: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:a16="http://schemas.microsoft.com/office/drawing/2014/main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198" name="CuadroTexto 197">
              <a:extLst>
                <a:ext uri="{FF2B5EF4-FFF2-40B4-BE49-F238E27FC236}">
                  <a16:creationId xmlns:a16="http://schemas.microsoft.com/office/drawing/2014/main" id="{8EA301CD-1810-4DA1-96E7-490B3EEE9E43}"/>
                </a:ext>
              </a:extLst>
            </p:cNvPr>
            <p:cNvSpPr txBox="1"/>
            <p:nvPr/>
          </p:nvSpPr>
          <p:spPr>
            <a:xfrm>
              <a:off x="3825086" y="8591560"/>
              <a:ext cx="3901420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8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Se obtuvo muy poca asistencia, solo fueron 9 niños el día de hoy. </a:t>
              </a: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:a16="http://schemas.microsoft.com/office/drawing/2014/main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7" y="57424"/>
            <a:ext cx="637841" cy="1214826"/>
          </a:xfrm>
          <a:prstGeom prst="rect">
            <a:avLst/>
          </a:prstGeom>
        </p:spPr>
      </p:pic>
      <p:sp>
        <p:nvSpPr>
          <p:cNvPr id="3" name="Elipse 2">
            <a:extLst>
              <a:ext uri="{FF2B5EF4-FFF2-40B4-BE49-F238E27FC236}">
                <a16:creationId xmlns:a16="http://schemas.microsoft.com/office/drawing/2014/main" id="{A2219EA7-07FA-4A02-AFBE-AF3ECC3DC7EB}"/>
              </a:ext>
            </a:extLst>
          </p:cNvPr>
          <p:cNvSpPr/>
          <p:nvPr/>
        </p:nvSpPr>
        <p:spPr>
          <a:xfrm>
            <a:off x="940503" y="695982"/>
            <a:ext cx="363828" cy="4305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7" name="Elipse 126">
            <a:extLst>
              <a:ext uri="{FF2B5EF4-FFF2-40B4-BE49-F238E27FC236}">
                <a16:creationId xmlns:a16="http://schemas.microsoft.com/office/drawing/2014/main" id="{9B0F6951-3147-4B17-833E-A3448AF152F4}"/>
              </a:ext>
            </a:extLst>
          </p:cNvPr>
          <p:cNvSpPr/>
          <p:nvPr/>
        </p:nvSpPr>
        <p:spPr>
          <a:xfrm>
            <a:off x="3077418" y="2364257"/>
            <a:ext cx="363828" cy="4305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9" name="Elipse 128">
            <a:extLst>
              <a:ext uri="{FF2B5EF4-FFF2-40B4-BE49-F238E27FC236}">
                <a16:creationId xmlns:a16="http://schemas.microsoft.com/office/drawing/2014/main" id="{2B13BFF2-4501-440D-8D70-C6DA65C9B525}"/>
              </a:ext>
            </a:extLst>
          </p:cNvPr>
          <p:cNvSpPr/>
          <p:nvPr/>
        </p:nvSpPr>
        <p:spPr>
          <a:xfrm>
            <a:off x="4224869" y="3085967"/>
            <a:ext cx="363828" cy="4305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B74BCC00-6EC4-4821-B789-DCA033FAAA6B}"/>
              </a:ext>
            </a:extLst>
          </p:cNvPr>
          <p:cNvSpPr/>
          <p:nvPr/>
        </p:nvSpPr>
        <p:spPr>
          <a:xfrm>
            <a:off x="166339" y="4070517"/>
            <a:ext cx="171090" cy="2130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1" name="Elipse 130">
            <a:extLst>
              <a:ext uri="{FF2B5EF4-FFF2-40B4-BE49-F238E27FC236}">
                <a16:creationId xmlns:a16="http://schemas.microsoft.com/office/drawing/2014/main" id="{4F920DEA-949D-4C2B-9E7D-9F3CE51804C5}"/>
              </a:ext>
            </a:extLst>
          </p:cNvPr>
          <p:cNvSpPr/>
          <p:nvPr/>
        </p:nvSpPr>
        <p:spPr>
          <a:xfrm>
            <a:off x="162061" y="4321064"/>
            <a:ext cx="171090" cy="2130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3" name="Elipse 132">
            <a:extLst>
              <a:ext uri="{FF2B5EF4-FFF2-40B4-BE49-F238E27FC236}">
                <a16:creationId xmlns:a16="http://schemas.microsoft.com/office/drawing/2014/main" id="{72A78A40-026E-42C7-A515-095D1C662144}"/>
              </a:ext>
            </a:extLst>
          </p:cNvPr>
          <p:cNvSpPr/>
          <p:nvPr/>
        </p:nvSpPr>
        <p:spPr>
          <a:xfrm>
            <a:off x="143404" y="4725432"/>
            <a:ext cx="171090" cy="2130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4" name="Elipse 133">
            <a:extLst>
              <a:ext uri="{FF2B5EF4-FFF2-40B4-BE49-F238E27FC236}">
                <a16:creationId xmlns:a16="http://schemas.microsoft.com/office/drawing/2014/main" id="{025F948C-EA06-47E9-B5A8-C3AAD900C194}"/>
              </a:ext>
            </a:extLst>
          </p:cNvPr>
          <p:cNvSpPr/>
          <p:nvPr/>
        </p:nvSpPr>
        <p:spPr>
          <a:xfrm>
            <a:off x="136070" y="4897793"/>
            <a:ext cx="171090" cy="2130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4" name="Elipse 153">
            <a:extLst>
              <a:ext uri="{FF2B5EF4-FFF2-40B4-BE49-F238E27FC236}">
                <a16:creationId xmlns:a16="http://schemas.microsoft.com/office/drawing/2014/main" id="{1F2D4DF8-AAE8-429C-A62F-53370C7E3C83}"/>
              </a:ext>
            </a:extLst>
          </p:cNvPr>
          <p:cNvSpPr/>
          <p:nvPr/>
        </p:nvSpPr>
        <p:spPr>
          <a:xfrm>
            <a:off x="168975" y="5051830"/>
            <a:ext cx="171090" cy="2130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7" name="Elipse 156">
            <a:extLst>
              <a:ext uri="{FF2B5EF4-FFF2-40B4-BE49-F238E27FC236}">
                <a16:creationId xmlns:a16="http://schemas.microsoft.com/office/drawing/2014/main" id="{2B6367CF-D4B6-4C7D-B68D-5F7CB93B44D6}"/>
              </a:ext>
            </a:extLst>
          </p:cNvPr>
          <p:cNvSpPr/>
          <p:nvPr/>
        </p:nvSpPr>
        <p:spPr>
          <a:xfrm>
            <a:off x="5076686" y="5972477"/>
            <a:ext cx="293718" cy="2292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8" name="Elipse 157">
            <a:extLst>
              <a:ext uri="{FF2B5EF4-FFF2-40B4-BE49-F238E27FC236}">
                <a16:creationId xmlns:a16="http://schemas.microsoft.com/office/drawing/2014/main" id="{494143BF-43D8-4CA2-978C-D605E9DFC13B}"/>
              </a:ext>
            </a:extLst>
          </p:cNvPr>
          <p:cNvSpPr/>
          <p:nvPr/>
        </p:nvSpPr>
        <p:spPr>
          <a:xfrm>
            <a:off x="5094024" y="6163835"/>
            <a:ext cx="293718" cy="2292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9" name="Elipse 158">
            <a:extLst>
              <a:ext uri="{FF2B5EF4-FFF2-40B4-BE49-F238E27FC236}">
                <a16:creationId xmlns:a16="http://schemas.microsoft.com/office/drawing/2014/main" id="{5EAF4651-C781-4635-A256-599F83DDC6C5}"/>
              </a:ext>
            </a:extLst>
          </p:cNvPr>
          <p:cNvSpPr/>
          <p:nvPr/>
        </p:nvSpPr>
        <p:spPr>
          <a:xfrm>
            <a:off x="5089970" y="6334922"/>
            <a:ext cx="293718" cy="2292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60" name="Elipse 159">
            <a:extLst>
              <a:ext uri="{FF2B5EF4-FFF2-40B4-BE49-F238E27FC236}">
                <a16:creationId xmlns:a16="http://schemas.microsoft.com/office/drawing/2014/main" id="{03265C41-B507-4109-93AC-D0BABE243CC5}"/>
              </a:ext>
            </a:extLst>
          </p:cNvPr>
          <p:cNvSpPr/>
          <p:nvPr/>
        </p:nvSpPr>
        <p:spPr>
          <a:xfrm>
            <a:off x="5108915" y="6506885"/>
            <a:ext cx="293718" cy="2292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2" name="Elipse 161">
            <a:extLst>
              <a:ext uri="{FF2B5EF4-FFF2-40B4-BE49-F238E27FC236}">
                <a16:creationId xmlns:a16="http://schemas.microsoft.com/office/drawing/2014/main" id="{25C81DC8-D3A9-4B16-87FE-29A0577FF77C}"/>
              </a:ext>
            </a:extLst>
          </p:cNvPr>
          <p:cNvSpPr/>
          <p:nvPr/>
        </p:nvSpPr>
        <p:spPr>
          <a:xfrm>
            <a:off x="6177604" y="8045696"/>
            <a:ext cx="140071" cy="1879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3" name="Elipse 162">
            <a:extLst>
              <a:ext uri="{FF2B5EF4-FFF2-40B4-BE49-F238E27FC236}">
                <a16:creationId xmlns:a16="http://schemas.microsoft.com/office/drawing/2014/main" id="{5E4E354B-E93A-4F71-97D7-219114BA9BD3}"/>
              </a:ext>
            </a:extLst>
          </p:cNvPr>
          <p:cNvSpPr/>
          <p:nvPr/>
        </p:nvSpPr>
        <p:spPr>
          <a:xfrm>
            <a:off x="6195108" y="7828131"/>
            <a:ext cx="129107" cy="1679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4" name="Elipse 163">
            <a:extLst>
              <a:ext uri="{FF2B5EF4-FFF2-40B4-BE49-F238E27FC236}">
                <a16:creationId xmlns:a16="http://schemas.microsoft.com/office/drawing/2014/main" id="{4618B6AD-D326-4A1D-9F79-E698164C7E1B}"/>
              </a:ext>
            </a:extLst>
          </p:cNvPr>
          <p:cNvSpPr/>
          <p:nvPr/>
        </p:nvSpPr>
        <p:spPr>
          <a:xfrm>
            <a:off x="6188638" y="7632598"/>
            <a:ext cx="135577" cy="1669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7" name="Elipse 166">
            <a:extLst>
              <a:ext uri="{FF2B5EF4-FFF2-40B4-BE49-F238E27FC236}">
                <a16:creationId xmlns:a16="http://schemas.microsoft.com/office/drawing/2014/main" id="{657E9A23-AED7-4676-9F91-771514BE442F}"/>
              </a:ext>
            </a:extLst>
          </p:cNvPr>
          <p:cNvSpPr/>
          <p:nvPr/>
        </p:nvSpPr>
        <p:spPr>
          <a:xfrm>
            <a:off x="6180727" y="7489947"/>
            <a:ext cx="170037" cy="1607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8" name="Elipse 187">
            <a:extLst>
              <a:ext uri="{FF2B5EF4-FFF2-40B4-BE49-F238E27FC236}">
                <a16:creationId xmlns:a16="http://schemas.microsoft.com/office/drawing/2014/main" id="{AA274795-6106-42AF-8D54-79A3F029D9C2}"/>
              </a:ext>
            </a:extLst>
          </p:cNvPr>
          <p:cNvSpPr/>
          <p:nvPr/>
        </p:nvSpPr>
        <p:spPr>
          <a:xfrm>
            <a:off x="6184654" y="7289195"/>
            <a:ext cx="95582" cy="1931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9" name="Elipse 188">
            <a:extLst>
              <a:ext uri="{FF2B5EF4-FFF2-40B4-BE49-F238E27FC236}">
                <a16:creationId xmlns:a16="http://schemas.microsoft.com/office/drawing/2014/main" id="{960F977A-D3B3-4CA1-A80A-28CDC543E5E4}"/>
              </a:ext>
            </a:extLst>
          </p:cNvPr>
          <p:cNvSpPr/>
          <p:nvPr/>
        </p:nvSpPr>
        <p:spPr>
          <a:xfrm>
            <a:off x="6193663" y="8236441"/>
            <a:ext cx="140071" cy="1879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6326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BA74D494-408A-4E9A-8CBA-796030CBE8BE}"/>
              </a:ext>
            </a:extLst>
          </p:cNvPr>
          <p:cNvGrpSpPr/>
          <p:nvPr/>
        </p:nvGrpSpPr>
        <p:grpSpPr>
          <a:xfrm>
            <a:off x="-60113" y="101667"/>
            <a:ext cx="8202188" cy="9807304"/>
            <a:chOff x="-60113" y="101667"/>
            <a:chExt cx="8202188" cy="9807304"/>
          </a:xfrm>
        </p:grpSpPr>
        <p:sp>
          <p:nvSpPr>
            <p:cNvPr id="6" name="Paralelogramo 5">
              <a:extLst>
                <a:ext uri="{FF2B5EF4-FFF2-40B4-BE49-F238E27FC236}">
                  <a16:creationId xmlns:a16="http://schemas.microsoft.com/office/drawing/2014/main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id="{B33DFCE6-CAD3-4C51-BEC3-B49DE3E10F98}"/>
                </a:ext>
              </a:extLst>
            </p:cNvPr>
            <p:cNvSpPr/>
            <p:nvPr/>
          </p:nvSpPr>
          <p:spPr>
            <a:xfrm>
              <a:off x="263958" y="170728"/>
              <a:ext cx="2819317" cy="566962"/>
            </a:xfrm>
            <a:prstGeom prst="parallelogram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>
                  <a:solidFill>
                    <a:schemeClr val="tx1"/>
                  </a:solidFill>
                </a:rPr>
                <a:t>11       mayo     2021</a:t>
              </a:r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D10FE9A1-28D5-4310-BD57-3A5884781B4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C0070B9A-B372-4799-9461-A579B3A946DE}"/>
                </a:ext>
              </a:extLst>
            </p:cNvPr>
            <p:cNvSpPr txBox="1"/>
            <p:nvPr/>
          </p:nvSpPr>
          <p:spPr>
            <a:xfrm>
              <a:off x="38869" y="1108892"/>
              <a:ext cx="777716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Situación de Aprendizaje: _________Midiendo Objetos ___________________</a:t>
              </a:r>
            </a:p>
            <a:p>
              <a:r>
                <a:rPr lang="es-MX" dirty="0"/>
                <a:t>__________________________________________________________________</a:t>
              </a: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:a16="http://schemas.microsoft.com/office/drawing/2014/main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:a16="http://schemas.microsoft.com/office/drawing/2014/main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:a16="http://schemas.microsoft.com/office/drawing/2014/main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:a16="http://schemas.microsoft.com/office/drawing/2014/main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:a16="http://schemas.microsoft.com/office/drawing/2014/main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:a16="http://schemas.microsoft.com/office/drawing/2014/main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:a16="http://schemas.microsoft.com/office/drawing/2014/main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:a16="http://schemas.microsoft.com/office/drawing/2014/main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:a16="http://schemas.microsoft.com/office/drawing/2014/main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:a16="http://schemas.microsoft.com/office/drawing/2014/main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:a16="http://schemas.microsoft.com/office/drawing/2014/main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:a16="http://schemas.microsoft.com/office/drawing/2014/main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:a16="http://schemas.microsoft.com/office/drawing/2014/main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:a16="http://schemas.microsoft.com/office/drawing/2014/main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:a16="http://schemas.microsoft.com/office/drawing/2014/main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:a16="http://schemas.microsoft.com/office/drawing/2014/main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:a16="http://schemas.microsoft.com/office/drawing/2014/main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:a16="http://schemas.microsoft.com/office/drawing/2014/main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:a16="http://schemas.microsoft.com/office/drawing/2014/main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:a16="http://schemas.microsoft.com/office/drawing/2014/main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:a16="http://schemas.microsoft.com/office/drawing/2014/main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:a16="http://schemas.microsoft.com/office/drawing/2014/main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:a16="http://schemas.microsoft.com/office/drawing/2014/main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:a16="http://schemas.microsoft.com/office/drawing/2014/main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:a16="http://schemas.microsoft.com/office/drawing/2014/main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:a16="http://schemas.microsoft.com/office/drawing/2014/main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639550" y="3590250"/>
                <a:ext cx="411427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Observaciones</a:t>
                </a:r>
              </a:p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El nivel de complejidad fue un poco elevado porque si no estuvieran los padres de los niños, si batallaría con esa actividad en clases presenciales.</a:t>
                </a:r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:a16="http://schemas.microsoft.com/office/drawing/2014/main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:a16="http://schemas.microsoft.com/office/drawing/2014/main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:a16="http://schemas.microsoft.com/office/drawing/2014/main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:a16="http://schemas.microsoft.com/office/drawing/2014/main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:a16="http://schemas.microsoft.com/office/drawing/2014/main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:a16="http://schemas.microsoft.com/office/drawing/2014/main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:a16="http://schemas.microsoft.com/office/drawing/2014/main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:a16="http://schemas.microsoft.com/office/drawing/2014/main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:a16="http://schemas.microsoft.com/office/drawing/2014/main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:a16="http://schemas.microsoft.com/office/drawing/2014/main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:a16="http://schemas.microsoft.com/office/drawing/2014/main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:a16="http://schemas.microsoft.com/office/drawing/2014/main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:a16="http://schemas.microsoft.com/office/drawing/2014/main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:a16="http://schemas.microsoft.com/office/drawing/2014/main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:a16="http://schemas.microsoft.com/office/drawing/2014/main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:a16="http://schemas.microsoft.com/office/drawing/2014/main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:a16="http://schemas.microsoft.com/office/drawing/2014/main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:a16="http://schemas.microsoft.com/office/drawing/2014/main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:a16="http://schemas.microsoft.com/office/drawing/2014/main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:a16="http://schemas.microsoft.com/office/drawing/2014/main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:a16="http://schemas.microsoft.com/office/drawing/2014/main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:a16="http://schemas.microsoft.com/office/drawing/2014/main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:a16="http://schemas.microsoft.com/office/drawing/2014/main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:a16="http://schemas.microsoft.com/office/drawing/2014/main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:a16="http://schemas.microsoft.com/office/drawing/2014/main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:a16="http://schemas.microsoft.com/office/drawing/2014/main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:a16="http://schemas.microsoft.com/office/drawing/2014/main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:a16="http://schemas.microsoft.com/office/drawing/2014/main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:a16="http://schemas.microsoft.com/office/drawing/2014/main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:a16="http://schemas.microsoft.com/office/drawing/2014/main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:a16="http://schemas.microsoft.com/office/drawing/2014/main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:a16="http://schemas.microsoft.com/office/drawing/2014/main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:a16="http://schemas.microsoft.com/office/drawing/2014/main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:a16="http://schemas.microsoft.com/office/drawing/2014/main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:a16="http://schemas.microsoft.com/office/drawing/2014/main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:a16="http://schemas.microsoft.com/office/drawing/2014/main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:a16="http://schemas.microsoft.com/office/drawing/2014/main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:a16="http://schemas.microsoft.com/office/drawing/2014/main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:a16="http://schemas.microsoft.com/office/drawing/2014/main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:a16="http://schemas.microsoft.com/office/drawing/2014/main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:a16="http://schemas.microsoft.com/office/drawing/2014/main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:a16="http://schemas.microsoft.com/office/drawing/2014/main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:a16="http://schemas.microsoft.com/office/drawing/2014/main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:a16="http://schemas.microsoft.com/office/drawing/2014/main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:a16="http://schemas.microsoft.com/office/drawing/2014/main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:a16="http://schemas.microsoft.com/office/drawing/2014/main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:a16="http://schemas.microsoft.com/office/drawing/2014/main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:a16="http://schemas.microsoft.com/office/drawing/2014/main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:a16="http://schemas.microsoft.com/office/drawing/2014/main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:a16="http://schemas.microsoft.com/office/drawing/2014/main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id="{325B8F71-AFA8-4D1C-8817-B3B06A563118}"/>
                </a:ext>
              </a:extLst>
            </p:cNvPr>
            <p:cNvSpPr txBox="1"/>
            <p:nvPr/>
          </p:nvSpPr>
          <p:spPr>
            <a:xfrm>
              <a:off x="133839" y="8404739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92" name="CuadroTexto 191">
              <a:extLst>
                <a:ext uri="{FF2B5EF4-FFF2-40B4-BE49-F238E27FC236}">
                  <a16:creationId xmlns:a16="http://schemas.microsoft.com/office/drawing/2014/main" id="{85E2E26E-9342-4297-B7CB-788C1192AFE7}"/>
                </a:ext>
              </a:extLst>
            </p:cNvPr>
            <p:cNvSpPr txBox="1"/>
            <p:nvPr/>
          </p:nvSpPr>
          <p:spPr>
            <a:xfrm>
              <a:off x="-40004" y="8592963"/>
              <a:ext cx="3901420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8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Se realizo con éxito y les gusto mucho esta actividad. </a:t>
              </a: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:a16="http://schemas.microsoft.com/office/drawing/2014/main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198" name="CuadroTexto 197">
              <a:extLst>
                <a:ext uri="{FF2B5EF4-FFF2-40B4-BE49-F238E27FC236}">
                  <a16:creationId xmlns:a16="http://schemas.microsoft.com/office/drawing/2014/main" id="{8EA301CD-1810-4DA1-96E7-490B3EEE9E43}"/>
                </a:ext>
              </a:extLst>
            </p:cNvPr>
            <p:cNvSpPr txBox="1"/>
            <p:nvPr/>
          </p:nvSpPr>
          <p:spPr>
            <a:xfrm>
              <a:off x="3825086" y="8591560"/>
              <a:ext cx="3901420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6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Faltaron niños, la asistencia fue poca en este día   </a:t>
              </a: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:a16="http://schemas.microsoft.com/office/drawing/2014/main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7" y="57424"/>
            <a:ext cx="637841" cy="1214826"/>
          </a:xfrm>
          <a:prstGeom prst="rect">
            <a:avLst/>
          </a:prstGeom>
        </p:spPr>
      </p:pic>
      <p:sp>
        <p:nvSpPr>
          <p:cNvPr id="3" name="Elipse 2">
            <a:extLst>
              <a:ext uri="{FF2B5EF4-FFF2-40B4-BE49-F238E27FC236}">
                <a16:creationId xmlns:a16="http://schemas.microsoft.com/office/drawing/2014/main" id="{A2219EA7-07FA-4A02-AFBE-AF3ECC3DC7EB}"/>
              </a:ext>
            </a:extLst>
          </p:cNvPr>
          <p:cNvSpPr/>
          <p:nvPr/>
        </p:nvSpPr>
        <p:spPr>
          <a:xfrm>
            <a:off x="940503" y="695982"/>
            <a:ext cx="363828" cy="4305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7" name="Elipse 126">
            <a:extLst>
              <a:ext uri="{FF2B5EF4-FFF2-40B4-BE49-F238E27FC236}">
                <a16:creationId xmlns:a16="http://schemas.microsoft.com/office/drawing/2014/main" id="{9B0F6951-3147-4B17-833E-A3448AF152F4}"/>
              </a:ext>
            </a:extLst>
          </p:cNvPr>
          <p:cNvSpPr/>
          <p:nvPr/>
        </p:nvSpPr>
        <p:spPr>
          <a:xfrm>
            <a:off x="1949434" y="2363014"/>
            <a:ext cx="363828" cy="4305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9" name="Elipse 128">
            <a:extLst>
              <a:ext uri="{FF2B5EF4-FFF2-40B4-BE49-F238E27FC236}">
                <a16:creationId xmlns:a16="http://schemas.microsoft.com/office/drawing/2014/main" id="{2B13BFF2-4501-440D-8D70-C6DA65C9B525}"/>
              </a:ext>
            </a:extLst>
          </p:cNvPr>
          <p:cNvSpPr/>
          <p:nvPr/>
        </p:nvSpPr>
        <p:spPr>
          <a:xfrm>
            <a:off x="4224869" y="3085967"/>
            <a:ext cx="363828" cy="4305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B74BCC00-6EC4-4821-B789-DCA033FAAA6B}"/>
              </a:ext>
            </a:extLst>
          </p:cNvPr>
          <p:cNvSpPr/>
          <p:nvPr/>
        </p:nvSpPr>
        <p:spPr>
          <a:xfrm>
            <a:off x="166339" y="4070517"/>
            <a:ext cx="171090" cy="2130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1" name="Elipse 130">
            <a:extLst>
              <a:ext uri="{FF2B5EF4-FFF2-40B4-BE49-F238E27FC236}">
                <a16:creationId xmlns:a16="http://schemas.microsoft.com/office/drawing/2014/main" id="{4F920DEA-949D-4C2B-9E7D-9F3CE51804C5}"/>
              </a:ext>
            </a:extLst>
          </p:cNvPr>
          <p:cNvSpPr/>
          <p:nvPr/>
        </p:nvSpPr>
        <p:spPr>
          <a:xfrm>
            <a:off x="162061" y="4321064"/>
            <a:ext cx="171090" cy="2130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3" name="Elipse 132">
            <a:extLst>
              <a:ext uri="{FF2B5EF4-FFF2-40B4-BE49-F238E27FC236}">
                <a16:creationId xmlns:a16="http://schemas.microsoft.com/office/drawing/2014/main" id="{72A78A40-026E-42C7-A515-095D1C662144}"/>
              </a:ext>
            </a:extLst>
          </p:cNvPr>
          <p:cNvSpPr/>
          <p:nvPr/>
        </p:nvSpPr>
        <p:spPr>
          <a:xfrm>
            <a:off x="143404" y="4725432"/>
            <a:ext cx="171090" cy="2130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4" name="Elipse 133">
            <a:extLst>
              <a:ext uri="{FF2B5EF4-FFF2-40B4-BE49-F238E27FC236}">
                <a16:creationId xmlns:a16="http://schemas.microsoft.com/office/drawing/2014/main" id="{025F948C-EA06-47E9-B5A8-C3AAD900C194}"/>
              </a:ext>
            </a:extLst>
          </p:cNvPr>
          <p:cNvSpPr/>
          <p:nvPr/>
        </p:nvSpPr>
        <p:spPr>
          <a:xfrm>
            <a:off x="136070" y="4897793"/>
            <a:ext cx="171090" cy="2130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4" name="Elipse 153">
            <a:extLst>
              <a:ext uri="{FF2B5EF4-FFF2-40B4-BE49-F238E27FC236}">
                <a16:creationId xmlns:a16="http://schemas.microsoft.com/office/drawing/2014/main" id="{1F2D4DF8-AAE8-429C-A62F-53370C7E3C83}"/>
              </a:ext>
            </a:extLst>
          </p:cNvPr>
          <p:cNvSpPr/>
          <p:nvPr/>
        </p:nvSpPr>
        <p:spPr>
          <a:xfrm>
            <a:off x="168975" y="5051830"/>
            <a:ext cx="171090" cy="2130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7" name="Elipse 156">
            <a:extLst>
              <a:ext uri="{FF2B5EF4-FFF2-40B4-BE49-F238E27FC236}">
                <a16:creationId xmlns:a16="http://schemas.microsoft.com/office/drawing/2014/main" id="{2B6367CF-D4B6-4C7D-B68D-5F7CB93B44D6}"/>
              </a:ext>
            </a:extLst>
          </p:cNvPr>
          <p:cNvSpPr/>
          <p:nvPr/>
        </p:nvSpPr>
        <p:spPr>
          <a:xfrm>
            <a:off x="5076686" y="5972477"/>
            <a:ext cx="293718" cy="2292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8" name="Elipse 157">
            <a:extLst>
              <a:ext uri="{FF2B5EF4-FFF2-40B4-BE49-F238E27FC236}">
                <a16:creationId xmlns:a16="http://schemas.microsoft.com/office/drawing/2014/main" id="{494143BF-43D8-4CA2-978C-D605E9DFC13B}"/>
              </a:ext>
            </a:extLst>
          </p:cNvPr>
          <p:cNvSpPr/>
          <p:nvPr/>
        </p:nvSpPr>
        <p:spPr>
          <a:xfrm>
            <a:off x="5094024" y="6163835"/>
            <a:ext cx="293718" cy="2292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9" name="Elipse 158">
            <a:extLst>
              <a:ext uri="{FF2B5EF4-FFF2-40B4-BE49-F238E27FC236}">
                <a16:creationId xmlns:a16="http://schemas.microsoft.com/office/drawing/2014/main" id="{5EAF4651-C781-4635-A256-599F83DDC6C5}"/>
              </a:ext>
            </a:extLst>
          </p:cNvPr>
          <p:cNvSpPr/>
          <p:nvPr/>
        </p:nvSpPr>
        <p:spPr>
          <a:xfrm>
            <a:off x="5089970" y="6334922"/>
            <a:ext cx="293718" cy="2292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60" name="Elipse 159">
            <a:extLst>
              <a:ext uri="{FF2B5EF4-FFF2-40B4-BE49-F238E27FC236}">
                <a16:creationId xmlns:a16="http://schemas.microsoft.com/office/drawing/2014/main" id="{03265C41-B507-4109-93AC-D0BABE243CC5}"/>
              </a:ext>
            </a:extLst>
          </p:cNvPr>
          <p:cNvSpPr/>
          <p:nvPr/>
        </p:nvSpPr>
        <p:spPr>
          <a:xfrm>
            <a:off x="5108915" y="6506885"/>
            <a:ext cx="293718" cy="2292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2" name="Elipse 161">
            <a:extLst>
              <a:ext uri="{FF2B5EF4-FFF2-40B4-BE49-F238E27FC236}">
                <a16:creationId xmlns:a16="http://schemas.microsoft.com/office/drawing/2014/main" id="{25C81DC8-D3A9-4B16-87FE-29A0577FF77C}"/>
              </a:ext>
            </a:extLst>
          </p:cNvPr>
          <p:cNvSpPr/>
          <p:nvPr/>
        </p:nvSpPr>
        <p:spPr>
          <a:xfrm>
            <a:off x="6177604" y="8045696"/>
            <a:ext cx="140071" cy="1879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3" name="Elipse 162">
            <a:extLst>
              <a:ext uri="{FF2B5EF4-FFF2-40B4-BE49-F238E27FC236}">
                <a16:creationId xmlns:a16="http://schemas.microsoft.com/office/drawing/2014/main" id="{5E4E354B-E93A-4F71-97D7-219114BA9BD3}"/>
              </a:ext>
            </a:extLst>
          </p:cNvPr>
          <p:cNvSpPr/>
          <p:nvPr/>
        </p:nvSpPr>
        <p:spPr>
          <a:xfrm>
            <a:off x="6195108" y="7828131"/>
            <a:ext cx="129107" cy="1679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4" name="Elipse 163">
            <a:extLst>
              <a:ext uri="{FF2B5EF4-FFF2-40B4-BE49-F238E27FC236}">
                <a16:creationId xmlns:a16="http://schemas.microsoft.com/office/drawing/2014/main" id="{4618B6AD-D326-4A1D-9F79-E698164C7E1B}"/>
              </a:ext>
            </a:extLst>
          </p:cNvPr>
          <p:cNvSpPr/>
          <p:nvPr/>
        </p:nvSpPr>
        <p:spPr>
          <a:xfrm>
            <a:off x="6188638" y="7632598"/>
            <a:ext cx="135577" cy="1669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7" name="Elipse 166">
            <a:extLst>
              <a:ext uri="{FF2B5EF4-FFF2-40B4-BE49-F238E27FC236}">
                <a16:creationId xmlns:a16="http://schemas.microsoft.com/office/drawing/2014/main" id="{657E9A23-AED7-4676-9F91-771514BE442F}"/>
              </a:ext>
            </a:extLst>
          </p:cNvPr>
          <p:cNvSpPr/>
          <p:nvPr/>
        </p:nvSpPr>
        <p:spPr>
          <a:xfrm>
            <a:off x="6180727" y="7489947"/>
            <a:ext cx="170037" cy="1607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8" name="Elipse 187">
            <a:extLst>
              <a:ext uri="{FF2B5EF4-FFF2-40B4-BE49-F238E27FC236}">
                <a16:creationId xmlns:a16="http://schemas.microsoft.com/office/drawing/2014/main" id="{AA274795-6106-42AF-8D54-79A3F029D9C2}"/>
              </a:ext>
            </a:extLst>
          </p:cNvPr>
          <p:cNvSpPr/>
          <p:nvPr/>
        </p:nvSpPr>
        <p:spPr>
          <a:xfrm>
            <a:off x="6184654" y="7289195"/>
            <a:ext cx="95582" cy="1931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9" name="Elipse 188">
            <a:extLst>
              <a:ext uri="{FF2B5EF4-FFF2-40B4-BE49-F238E27FC236}">
                <a16:creationId xmlns:a16="http://schemas.microsoft.com/office/drawing/2014/main" id="{960F977A-D3B3-4CA1-A80A-28CDC543E5E4}"/>
              </a:ext>
            </a:extLst>
          </p:cNvPr>
          <p:cNvSpPr/>
          <p:nvPr/>
        </p:nvSpPr>
        <p:spPr>
          <a:xfrm>
            <a:off x="6193663" y="8236441"/>
            <a:ext cx="140071" cy="1879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3897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BA74D494-408A-4E9A-8CBA-796030CBE8BE}"/>
              </a:ext>
            </a:extLst>
          </p:cNvPr>
          <p:cNvGrpSpPr/>
          <p:nvPr/>
        </p:nvGrpSpPr>
        <p:grpSpPr>
          <a:xfrm>
            <a:off x="-60113" y="101667"/>
            <a:ext cx="8202188" cy="9807304"/>
            <a:chOff x="-60113" y="101667"/>
            <a:chExt cx="8202188" cy="9807304"/>
          </a:xfrm>
        </p:grpSpPr>
        <p:sp>
          <p:nvSpPr>
            <p:cNvPr id="6" name="Paralelogramo 5">
              <a:extLst>
                <a:ext uri="{FF2B5EF4-FFF2-40B4-BE49-F238E27FC236}">
                  <a16:creationId xmlns:a16="http://schemas.microsoft.com/office/drawing/2014/main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id="{B33DFCE6-CAD3-4C51-BEC3-B49DE3E10F98}"/>
                </a:ext>
              </a:extLst>
            </p:cNvPr>
            <p:cNvSpPr/>
            <p:nvPr/>
          </p:nvSpPr>
          <p:spPr>
            <a:xfrm>
              <a:off x="263958" y="170728"/>
              <a:ext cx="2819317" cy="566962"/>
            </a:xfrm>
            <a:prstGeom prst="parallelogram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>
                  <a:solidFill>
                    <a:schemeClr val="tx1"/>
                  </a:solidFill>
                </a:rPr>
                <a:t>12       mayo     2021</a:t>
              </a:r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D10FE9A1-28D5-4310-BD57-3A5884781B4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C0070B9A-B372-4799-9461-A579B3A946DE}"/>
                </a:ext>
              </a:extLst>
            </p:cNvPr>
            <p:cNvSpPr txBox="1"/>
            <p:nvPr/>
          </p:nvSpPr>
          <p:spPr>
            <a:xfrm>
              <a:off x="38869" y="1108892"/>
              <a:ext cx="777716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Situación de Aprendizaje: _________Imagina, Imaginaba, Imaginaré___________</a:t>
              </a:r>
            </a:p>
            <a:p>
              <a:r>
                <a:rPr lang="es-MX" dirty="0"/>
                <a:t>__________________________________________________________________</a:t>
              </a: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:a16="http://schemas.microsoft.com/office/drawing/2014/main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:a16="http://schemas.microsoft.com/office/drawing/2014/main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:a16="http://schemas.microsoft.com/office/drawing/2014/main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:a16="http://schemas.microsoft.com/office/drawing/2014/main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:a16="http://schemas.microsoft.com/office/drawing/2014/main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:a16="http://schemas.microsoft.com/office/drawing/2014/main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:a16="http://schemas.microsoft.com/office/drawing/2014/main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:a16="http://schemas.microsoft.com/office/drawing/2014/main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:a16="http://schemas.microsoft.com/office/drawing/2014/main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:a16="http://schemas.microsoft.com/office/drawing/2014/main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:a16="http://schemas.microsoft.com/office/drawing/2014/main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:a16="http://schemas.microsoft.com/office/drawing/2014/main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:a16="http://schemas.microsoft.com/office/drawing/2014/main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:a16="http://schemas.microsoft.com/office/drawing/2014/main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:a16="http://schemas.microsoft.com/office/drawing/2014/main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:a16="http://schemas.microsoft.com/office/drawing/2014/main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:a16="http://schemas.microsoft.com/office/drawing/2014/main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:a16="http://schemas.microsoft.com/office/drawing/2014/main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:a16="http://schemas.microsoft.com/office/drawing/2014/main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:a16="http://schemas.microsoft.com/office/drawing/2014/main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:a16="http://schemas.microsoft.com/office/drawing/2014/main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:a16="http://schemas.microsoft.com/office/drawing/2014/main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:a16="http://schemas.microsoft.com/office/drawing/2014/main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:a16="http://schemas.microsoft.com/office/drawing/2014/main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:a16="http://schemas.microsoft.com/office/drawing/2014/main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:a16="http://schemas.microsoft.com/office/drawing/2014/main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639550" y="3590250"/>
                <a:ext cx="4114277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Observaciones</a:t>
                </a:r>
              </a:p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El nivel de complejidad fue un poco elevado porque el crear una historia  requiere de más esfuerzo. Aunque la actividad se realiza con ayuda de los padres de familia. </a:t>
                </a:r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:a16="http://schemas.microsoft.com/office/drawing/2014/main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:a16="http://schemas.microsoft.com/office/drawing/2014/main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:a16="http://schemas.microsoft.com/office/drawing/2014/main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:a16="http://schemas.microsoft.com/office/drawing/2014/main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:a16="http://schemas.microsoft.com/office/drawing/2014/main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:a16="http://schemas.microsoft.com/office/drawing/2014/main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:a16="http://schemas.microsoft.com/office/drawing/2014/main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:a16="http://schemas.microsoft.com/office/drawing/2014/main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:a16="http://schemas.microsoft.com/office/drawing/2014/main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:a16="http://schemas.microsoft.com/office/drawing/2014/main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:a16="http://schemas.microsoft.com/office/drawing/2014/main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:a16="http://schemas.microsoft.com/office/drawing/2014/main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:a16="http://schemas.microsoft.com/office/drawing/2014/main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:a16="http://schemas.microsoft.com/office/drawing/2014/main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:a16="http://schemas.microsoft.com/office/drawing/2014/main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:a16="http://schemas.microsoft.com/office/drawing/2014/main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:a16="http://schemas.microsoft.com/office/drawing/2014/main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:a16="http://schemas.microsoft.com/office/drawing/2014/main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:a16="http://schemas.microsoft.com/office/drawing/2014/main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:a16="http://schemas.microsoft.com/office/drawing/2014/main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:a16="http://schemas.microsoft.com/office/drawing/2014/main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:a16="http://schemas.microsoft.com/office/drawing/2014/main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:a16="http://schemas.microsoft.com/office/drawing/2014/main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:a16="http://schemas.microsoft.com/office/drawing/2014/main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:a16="http://schemas.microsoft.com/office/drawing/2014/main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:a16="http://schemas.microsoft.com/office/drawing/2014/main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:a16="http://schemas.microsoft.com/office/drawing/2014/main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:a16="http://schemas.microsoft.com/office/drawing/2014/main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:a16="http://schemas.microsoft.com/office/drawing/2014/main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:a16="http://schemas.microsoft.com/office/drawing/2014/main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:a16="http://schemas.microsoft.com/office/drawing/2014/main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:a16="http://schemas.microsoft.com/office/drawing/2014/main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:a16="http://schemas.microsoft.com/office/drawing/2014/main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:a16="http://schemas.microsoft.com/office/drawing/2014/main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:a16="http://schemas.microsoft.com/office/drawing/2014/main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:a16="http://schemas.microsoft.com/office/drawing/2014/main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:a16="http://schemas.microsoft.com/office/drawing/2014/main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:a16="http://schemas.microsoft.com/office/drawing/2014/main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:a16="http://schemas.microsoft.com/office/drawing/2014/main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:a16="http://schemas.microsoft.com/office/drawing/2014/main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:a16="http://schemas.microsoft.com/office/drawing/2014/main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:a16="http://schemas.microsoft.com/office/drawing/2014/main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:a16="http://schemas.microsoft.com/office/drawing/2014/main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:a16="http://schemas.microsoft.com/office/drawing/2014/main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:a16="http://schemas.microsoft.com/office/drawing/2014/main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:a16="http://schemas.microsoft.com/office/drawing/2014/main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:a16="http://schemas.microsoft.com/office/drawing/2014/main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:a16="http://schemas.microsoft.com/office/drawing/2014/main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:a16="http://schemas.microsoft.com/office/drawing/2014/main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:a16="http://schemas.microsoft.com/office/drawing/2014/main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id="{325B8F71-AFA8-4D1C-8817-B3B06A563118}"/>
                </a:ext>
              </a:extLst>
            </p:cNvPr>
            <p:cNvSpPr txBox="1"/>
            <p:nvPr/>
          </p:nvSpPr>
          <p:spPr>
            <a:xfrm>
              <a:off x="133839" y="8404739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92" name="CuadroTexto 191">
              <a:extLst>
                <a:ext uri="{FF2B5EF4-FFF2-40B4-BE49-F238E27FC236}">
                  <a16:creationId xmlns:a16="http://schemas.microsoft.com/office/drawing/2014/main" id="{85E2E26E-9342-4297-B7CB-788C1192AFE7}"/>
                </a:ext>
              </a:extLst>
            </p:cNvPr>
            <p:cNvSpPr txBox="1"/>
            <p:nvPr/>
          </p:nvSpPr>
          <p:spPr>
            <a:xfrm>
              <a:off x="-40004" y="8592963"/>
              <a:ext cx="3901420" cy="12003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8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Se logra el aprendizaje y la actividad quedo mejor de lo que se esperaba, todos hicieron un buen trabajo. </a:t>
              </a: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:a16="http://schemas.microsoft.com/office/drawing/2014/main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198" name="CuadroTexto 197">
              <a:extLst>
                <a:ext uri="{FF2B5EF4-FFF2-40B4-BE49-F238E27FC236}">
                  <a16:creationId xmlns:a16="http://schemas.microsoft.com/office/drawing/2014/main" id="{8EA301CD-1810-4DA1-96E7-490B3EEE9E43}"/>
                </a:ext>
              </a:extLst>
            </p:cNvPr>
            <p:cNvSpPr txBox="1"/>
            <p:nvPr/>
          </p:nvSpPr>
          <p:spPr>
            <a:xfrm>
              <a:off x="3825086" y="8591560"/>
              <a:ext cx="3901420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6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Se tuvo que ampliar la sesión de zoom para que pudieran contar su historia. </a:t>
              </a: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:a16="http://schemas.microsoft.com/office/drawing/2014/main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7" y="57424"/>
            <a:ext cx="637841" cy="1214826"/>
          </a:xfrm>
          <a:prstGeom prst="rect">
            <a:avLst/>
          </a:prstGeom>
        </p:spPr>
      </p:pic>
      <p:sp>
        <p:nvSpPr>
          <p:cNvPr id="3" name="Elipse 2">
            <a:extLst>
              <a:ext uri="{FF2B5EF4-FFF2-40B4-BE49-F238E27FC236}">
                <a16:creationId xmlns:a16="http://schemas.microsoft.com/office/drawing/2014/main" id="{A2219EA7-07FA-4A02-AFBE-AF3ECC3DC7EB}"/>
              </a:ext>
            </a:extLst>
          </p:cNvPr>
          <p:cNvSpPr/>
          <p:nvPr/>
        </p:nvSpPr>
        <p:spPr>
          <a:xfrm>
            <a:off x="1387119" y="695277"/>
            <a:ext cx="363828" cy="4305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7" name="Elipse 126">
            <a:extLst>
              <a:ext uri="{FF2B5EF4-FFF2-40B4-BE49-F238E27FC236}">
                <a16:creationId xmlns:a16="http://schemas.microsoft.com/office/drawing/2014/main" id="{9B0F6951-3147-4B17-833E-A3448AF152F4}"/>
              </a:ext>
            </a:extLst>
          </p:cNvPr>
          <p:cNvSpPr/>
          <p:nvPr/>
        </p:nvSpPr>
        <p:spPr>
          <a:xfrm>
            <a:off x="799924" y="2421687"/>
            <a:ext cx="363828" cy="4305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9" name="Elipse 128">
            <a:extLst>
              <a:ext uri="{FF2B5EF4-FFF2-40B4-BE49-F238E27FC236}">
                <a16:creationId xmlns:a16="http://schemas.microsoft.com/office/drawing/2014/main" id="{2B13BFF2-4501-440D-8D70-C6DA65C9B525}"/>
              </a:ext>
            </a:extLst>
          </p:cNvPr>
          <p:cNvSpPr/>
          <p:nvPr/>
        </p:nvSpPr>
        <p:spPr>
          <a:xfrm>
            <a:off x="3136424" y="3066493"/>
            <a:ext cx="363828" cy="4305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B74BCC00-6EC4-4821-B789-DCA033FAAA6B}"/>
              </a:ext>
            </a:extLst>
          </p:cNvPr>
          <p:cNvSpPr/>
          <p:nvPr/>
        </p:nvSpPr>
        <p:spPr>
          <a:xfrm>
            <a:off x="166339" y="4070517"/>
            <a:ext cx="171090" cy="2130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1" name="Elipse 130">
            <a:extLst>
              <a:ext uri="{FF2B5EF4-FFF2-40B4-BE49-F238E27FC236}">
                <a16:creationId xmlns:a16="http://schemas.microsoft.com/office/drawing/2014/main" id="{4F920DEA-949D-4C2B-9E7D-9F3CE51804C5}"/>
              </a:ext>
            </a:extLst>
          </p:cNvPr>
          <p:cNvSpPr/>
          <p:nvPr/>
        </p:nvSpPr>
        <p:spPr>
          <a:xfrm>
            <a:off x="162061" y="4321064"/>
            <a:ext cx="171090" cy="2130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3" name="Elipse 132">
            <a:extLst>
              <a:ext uri="{FF2B5EF4-FFF2-40B4-BE49-F238E27FC236}">
                <a16:creationId xmlns:a16="http://schemas.microsoft.com/office/drawing/2014/main" id="{72A78A40-026E-42C7-A515-095D1C662144}"/>
              </a:ext>
            </a:extLst>
          </p:cNvPr>
          <p:cNvSpPr/>
          <p:nvPr/>
        </p:nvSpPr>
        <p:spPr>
          <a:xfrm>
            <a:off x="143404" y="4725432"/>
            <a:ext cx="171090" cy="2130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4" name="Elipse 153">
            <a:extLst>
              <a:ext uri="{FF2B5EF4-FFF2-40B4-BE49-F238E27FC236}">
                <a16:creationId xmlns:a16="http://schemas.microsoft.com/office/drawing/2014/main" id="{1F2D4DF8-AAE8-429C-A62F-53370C7E3C83}"/>
              </a:ext>
            </a:extLst>
          </p:cNvPr>
          <p:cNvSpPr/>
          <p:nvPr/>
        </p:nvSpPr>
        <p:spPr>
          <a:xfrm>
            <a:off x="168975" y="5051830"/>
            <a:ext cx="171090" cy="2130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7" name="Elipse 156">
            <a:extLst>
              <a:ext uri="{FF2B5EF4-FFF2-40B4-BE49-F238E27FC236}">
                <a16:creationId xmlns:a16="http://schemas.microsoft.com/office/drawing/2014/main" id="{2B6367CF-D4B6-4C7D-B68D-5F7CB93B44D6}"/>
              </a:ext>
            </a:extLst>
          </p:cNvPr>
          <p:cNvSpPr/>
          <p:nvPr/>
        </p:nvSpPr>
        <p:spPr>
          <a:xfrm>
            <a:off x="4493023" y="5952951"/>
            <a:ext cx="293718" cy="2292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8" name="Elipse 157">
            <a:extLst>
              <a:ext uri="{FF2B5EF4-FFF2-40B4-BE49-F238E27FC236}">
                <a16:creationId xmlns:a16="http://schemas.microsoft.com/office/drawing/2014/main" id="{494143BF-43D8-4CA2-978C-D605E9DFC13B}"/>
              </a:ext>
            </a:extLst>
          </p:cNvPr>
          <p:cNvSpPr/>
          <p:nvPr/>
        </p:nvSpPr>
        <p:spPr>
          <a:xfrm>
            <a:off x="5094024" y="6163835"/>
            <a:ext cx="293718" cy="2292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9" name="Elipse 158">
            <a:extLst>
              <a:ext uri="{FF2B5EF4-FFF2-40B4-BE49-F238E27FC236}">
                <a16:creationId xmlns:a16="http://schemas.microsoft.com/office/drawing/2014/main" id="{5EAF4651-C781-4635-A256-599F83DDC6C5}"/>
              </a:ext>
            </a:extLst>
          </p:cNvPr>
          <p:cNvSpPr/>
          <p:nvPr/>
        </p:nvSpPr>
        <p:spPr>
          <a:xfrm>
            <a:off x="5089970" y="6334922"/>
            <a:ext cx="293718" cy="2292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60" name="Elipse 159">
            <a:extLst>
              <a:ext uri="{FF2B5EF4-FFF2-40B4-BE49-F238E27FC236}">
                <a16:creationId xmlns:a16="http://schemas.microsoft.com/office/drawing/2014/main" id="{03265C41-B507-4109-93AC-D0BABE243CC5}"/>
              </a:ext>
            </a:extLst>
          </p:cNvPr>
          <p:cNvSpPr/>
          <p:nvPr/>
        </p:nvSpPr>
        <p:spPr>
          <a:xfrm>
            <a:off x="5108915" y="6506885"/>
            <a:ext cx="293718" cy="2292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2" name="Elipse 161">
            <a:extLst>
              <a:ext uri="{FF2B5EF4-FFF2-40B4-BE49-F238E27FC236}">
                <a16:creationId xmlns:a16="http://schemas.microsoft.com/office/drawing/2014/main" id="{25C81DC8-D3A9-4B16-87FE-29A0577FF77C}"/>
              </a:ext>
            </a:extLst>
          </p:cNvPr>
          <p:cNvSpPr/>
          <p:nvPr/>
        </p:nvSpPr>
        <p:spPr>
          <a:xfrm>
            <a:off x="6177604" y="8045696"/>
            <a:ext cx="140071" cy="1879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3" name="Elipse 162">
            <a:extLst>
              <a:ext uri="{FF2B5EF4-FFF2-40B4-BE49-F238E27FC236}">
                <a16:creationId xmlns:a16="http://schemas.microsoft.com/office/drawing/2014/main" id="{5E4E354B-E93A-4F71-97D7-219114BA9BD3}"/>
              </a:ext>
            </a:extLst>
          </p:cNvPr>
          <p:cNvSpPr/>
          <p:nvPr/>
        </p:nvSpPr>
        <p:spPr>
          <a:xfrm>
            <a:off x="6217594" y="7849201"/>
            <a:ext cx="129107" cy="1679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4" name="Elipse 163">
            <a:extLst>
              <a:ext uri="{FF2B5EF4-FFF2-40B4-BE49-F238E27FC236}">
                <a16:creationId xmlns:a16="http://schemas.microsoft.com/office/drawing/2014/main" id="{4618B6AD-D326-4A1D-9F79-E698164C7E1B}"/>
              </a:ext>
            </a:extLst>
          </p:cNvPr>
          <p:cNvSpPr/>
          <p:nvPr/>
        </p:nvSpPr>
        <p:spPr>
          <a:xfrm>
            <a:off x="6188638" y="7632598"/>
            <a:ext cx="135577" cy="1669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7" name="Elipse 166">
            <a:extLst>
              <a:ext uri="{FF2B5EF4-FFF2-40B4-BE49-F238E27FC236}">
                <a16:creationId xmlns:a16="http://schemas.microsoft.com/office/drawing/2014/main" id="{657E9A23-AED7-4676-9F91-771514BE442F}"/>
              </a:ext>
            </a:extLst>
          </p:cNvPr>
          <p:cNvSpPr/>
          <p:nvPr/>
        </p:nvSpPr>
        <p:spPr>
          <a:xfrm>
            <a:off x="6180727" y="7489947"/>
            <a:ext cx="170037" cy="1607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8" name="Elipse 187">
            <a:extLst>
              <a:ext uri="{FF2B5EF4-FFF2-40B4-BE49-F238E27FC236}">
                <a16:creationId xmlns:a16="http://schemas.microsoft.com/office/drawing/2014/main" id="{AA274795-6106-42AF-8D54-79A3F029D9C2}"/>
              </a:ext>
            </a:extLst>
          </p:cNvPr>
          <p:cNvSpPr/>
          <p:nvPr/>
        </p:nvSpPr>
        <p:spPr>
          <a:xfrm>
            <a:off x="6184654" y="7289195"/>
            <a:ext cx="95582" cy="1931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9" name="Elipse 188">
            <a:extLst>
              <a:ext uri="{FF2B5EF4-FFF2-40B4-BE49-F238E27FC236}">
                <a16:creationId xmlns:a16="http://schemas.microsoft.com/office/drawing/2014/main" id="{960F977A-D3B3-4CA1-A80A-28CDC543E5E4}"/>
              </a:ext>
            </a:extLst>
          </p:cNvPr>
          <p:cNvSpPr/>
          <p:nvPr/>
        </p:nvSpPr>
        <p:spPr>
          <a:xfrm>
            <a:off x="6193663" y="8236441"/>
            <a:ext cx="140071" cy="1879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1254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BA74D494-408A-4E9A-8CBA-796030CBE8BE}"/>
              </a:ext>
            </a:extLst>
          </p:cNvPr>
          <p:cNvGrpSpPr/>
          <p:nvPr/>
        </p:nvGrpSpPr>
        <p:grpSpPr>
          <a:xfrm>
            <a:off x="-60113" y="101667"/>
            <a:ext cx="8202188" cy="9807304"/>
            <a:chOff x="-60113" y="101667"/>
            <a:chExt cx="8202188" cy="9807304"/>
          </a:xfrm>
        </p:grpSpPr>
        <p:sp>
          <p:nvSpPr>
            <p:cNvPr id="6" name="Paralelogramo 5">
              <a:extLst>
                <a:ext uri="{FF2B5EF4-FFF2-40B4-BE49-F238E27FC236}">
                  <a16:creationId xmlns:a16="http://schemas.microsoft.com/office/drawing/2014/main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id="{B33DFCE6-CAD3-4C51-BEC3-B49DE3E10F98}"/>
                </a:ext>
              </a:extLst>
            </p:cNvPr>
            <p:cNvSpPr/>
            <p:nvPr/>
          </p:nvSpPr>
          <p:spPr>
            <a:xfrm>
              <a:off x="263958" y="170728"/>
              <a:ext cx="2819317" cy="566962"/>
            </a:xfrm>
            <a:prstGeom prst="parallelogram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>
                  <a:solidFill>
                    <a:schemeClr val="tx1"/>
                  </a:solidFill>
                </a:rPr>
                <a:t>13       mayo     2021</a:t>
              </a:r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D10FE9A1-28D5-4310-BD57-3A5884781B4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C0070B9A-B372-4799-9461-A579B3A946DE}"/>
                </a:ext>
              </a:extLst>
            </p:cNvPr>
            <p:cNvSpPr txBox="1"/>
            <p:nvPr/>
          </p:nvSpPr>
          <p:spPr>
            <a:xfrm>
              <a:off x="38869" y="1108892"/>
              <a:ext cx="777716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Situación de Aprendizaje: _________Te escribe…………______________________</a:t>
              </a:r>
            </a:p>
            <a:p>
              <a:r>
                <a:rPr lang="es-MX" dirty="0"/>
                <a:t>__________________________________________________________________</a:t>
              </a: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:a16="http://schemas.microsoft.com/office/drawing/2014/main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:a16="http://schemas.microsoft.com/office/drawing/2014/main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:a16="http://schemas.microsoft.com/office/drawing/2014/main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:a16="http://schemas.microsoft.com/office/drawing/2014/main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:a16="http://schemas.microsoft.com/office/drawing/2014/main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:a16="http://schemas.microsoft.com/office/drawing/2014/main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:a16="http://schemas.microsoft.com/office/drawing/2014/main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:a16="http://schemas.microsoft.com/office/drawing/2014/main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:a16="http://schemas.microsoft.com/office/drawing/2014/main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:a16="http://schemas.microsoft.com/office/drawing/2014/main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:a16="http://schemas.microsoft.com/office/drawing/2014/main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:a16="http://schemas.microsoft.com/office/drawing/2014/main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:a16="http://schemas.microsoft.com/office/drawing/2014/main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:a16="http://schemas.microsoft.com/office/drawing/2014/main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:a16="http://schemas.microsoft.com/office/drawing/2014/main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:a16="http://schemas.microsoft.com/office/drawing/2014/main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:a16="http://schemas.microsoft.com/office/drawing/2014/main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:a16="http://schemas.microsoft.com/office/drawing/2014/main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:a16="http://schemas.microsoft.com/office/drawing/2014/main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:a16="http://schemas.microsoft.com/office/drawing/2014/main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:a16="http://schemas.microsoft.com/office/drawing/2014/main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:a16="http://schemas.microsoft.com/office/drawing/2014/main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:a16="http://schemas.microsoft.com/office/drawing/2014/main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:a16="http://schemas.microsoft.com/office/drawing/2014/main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:a16="http://schemas.microsoft.com/office/drawing/2014/main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:a16="http://schemas.microsoft.com/office/drawing/2014/main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639550" y="3590250"/>
                <a:ext cx="411427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Observaciones</a:t>
                </a:r>
              </a:p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Estuvo muy adecuada porque se les dio dos maneras de trabajar, pero aun asi pudieron escribir para quien iba el recado y quien lo escribía.   </a:t>
                </a:r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:a16="http://schemas.microsoft.com/office/drawing/2014/main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:a16="http://schemas.microsoft.com/office/drawing/2014/main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:a16="http://schemas.microsoft.com/office/drawing/2014/main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:a16="http://schemas.microsoft.com/office/drawing/2014/main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:a16="http://schemas.microsoft.com/office/drawing/2014/main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:a16="http://schemas.microsoft.com/office/drawing/2014/main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:a16="http://schemas.microsoft.com/office/drawing/2014/main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:a16="http://schemas.microsoft.com/office/drawing/2014/main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:a16="http://schemas.microsoft.com/office/drawing/2014/main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:a16="http://schemas.microsoft.com/office/drawing/2014/main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:a16="http://schemas.microsoft.com/office/drawing/2014/main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:a16="http://schemas.microsoft.com/office/drawing/2014/main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:a16="http://schemas.microsoft.com/office/drawing/2014/main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:a16="http://schemas.microsoft.com/office/drawing/2014/main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:a16="http://schemas.microsoft.com/office/drawing/2014/main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:a16="http://schemas.microsoft.com/office/drawing/2014/main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:a16="http://schemas.microsoft.com/office/drawing/2014/main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:a16="http://schemas.microsoft.com/office/drawing/2014/main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:a16="http://schemas.microsoft.com/office/drawing/2014/main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:a16="http://schemas.microsoft.com/office/drawing/2014/main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:a16="http://schemas.microsoft.com/office/drawing/2014/main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:a16="http://schemas.microsoft.com/office/drawing/2014/main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:a16="http://schemas.microsoft.com/office/drawing/2014/main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:a16="http://schemas.microsoft.com/office/drawing/2014/main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:a16="http://schemas.microsoft.com/office/drawing/2014/main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:a16="http://schemas.microsoft.com/office/drawing/2014/main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:a16="http://schemas.microsoft.com/office/drawing/2014/main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:a16="http://schemas.microsoft.com/office/drawing/2014/main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:a16="http://schemas.microsoft.com/office/drawing/2014/main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:a16="http://schemas.microsoft.com/office/drawing/2014/main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:a16="http://schemas.microsoft.com/office/drawing/2014/main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:a16="http://schemas.microsoft.com/office/drawing/2014/main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:a16="http://schemas.microsoft.com/office/drawing/2014/main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:a16="http://schemas.microsoft.com/office/drawing/2014/main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:a16="http://schemas.microsoft.com/office/drawing/2014/main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:a16="http://schemas.microsoft.com/office/drawing/2014/main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:a16="http://schemas.microsoft.com/office/drawing/2014/main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:a16="http://schemas.microsoft.com/office/drawing/2014/main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:a16="http://schemas.microsoft.com/office/drawing/2014/main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:a16="http://schemas.microsoft.com/office/drawing/2014/main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:a16="http://schemas.microsoft.com/office/drawing/2014/main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:a16="http://schemas.microsoft.com/office/drawing/2014/main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:a16="http://schemas.microsoft.com/office/drawing/2014/main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:a16="http://schemas.microsoft.com/office/drawing/2014/main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:a16="http://schemas.microsoft.com/office/drawing/2014/main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:a16="http://schemas.microsoft.com/office/drawing/2014/main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:a16="http://schemas.microsoft.com/office/drawing/2014/main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:a16="http://schemas.microsoft.com/office/drawing/2014/main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:a16="http://schemas.microsoft.com/office/drawing/2014/main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:a16="http://schemas.microsoft.com/office/drawing/2014/main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id="{325B8F71-AFA8-4D1C-8817-B3B06A563118}"/>
                </a:ext>
              </a:extLst>
            </p:cNvPr>
            <p:cNvSpPr txBox="1"/>
            <p:nvPr/>
          </p:nvSpPr>
          <p:spPr>
            <a:xfrm>
              <a:off x="133839" y="8404739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92" name="CuadroTexto 191">
              <a:extLst>
                <a:ext uri="{FF2B5EF4-FFF2-40B4-BE49-F238E27FC236}">
                  <a16:creationId xmlns:a16="http://schemas.microsoft.com/office/drawing/2014/main" id="{85E2E26E-9342-4297-B7CB-788C1192AFE7}"/>
                </a:ext>
              </a:extLst>
            </p:cNvPr>
            <p:cNvSpPr txBox="1"/>
            <p:nvPr/>
          </p:nvSpPr>
          <p:spPr>
            <a:xfrm>
              <a:off x="-40004" y="8592963"/>
              <a:ext cx="3901420" cy="9233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8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Se realizo en clase y fue muy buena para ellos, se vio el esfuerzo por parte de los niños. </a:t>
              </a: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:a16="http://schemas.microsoft.com/office/drawing/2014/main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198" name="CuadroTexto 197">
              <a:extLst>
                <a:ext uri="{FF2B5EF4-FFF2-40B4-BE49-F238E27FC236}">
                  <a16:creationId xmlns:a16="http://schemas.microsoft.com/office/drawing/2014/main" id="{8EA301CD-1810-4DA1-96E7-490B3EEE9E43}"/>
                </a:ext>
              </a:extLst>
            </p:cNvPr>
            <p:cNvSpPr txBox="1"/>
            <p:nvPr/>
          </p:nvSpPr>
          <p:spPr>
            <a:xfrm>
              <a:off x="3825086" y="8591560"/>
              <a:ext cx="3901420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6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El cierre fue muy rápido porque el tiempo ya se estaba terminado. No se tuvo el tiempo de resolver dudas </a:t>
              </a: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:a16="http://schemas.microsoft.com/office/drawing/2014/main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7" y="57424"/>
            <a:ext cx="637841" cy="1214826"/>
          </a:xfrm>
          <a:prstGeom prst="rect">
            <a:avLst/>
          </a:prstGeom>
        </p:spPr>
      </p:pic>
      <p:sp>
        <p:nvSpPr>
          <p:cNvPr id="3" name="Elipse 2">
            <a:extLst>
              <a:ext uri="{FF2B5EF4-FFF2-40B4-BE49-F238E27FC236}">
                <a16:creationId xmlns:a16="http://schemas.microsoft.com/office/drawing/2014/main" id="{A2219EA7-07FA-4A02-AFBE-AF3ECC3DC7EB}"/>
              </a:ext>
            </a:extLst>
          </p:cNvPr>
          <p:cNvSpPr/>
          <p:nvPr/>
        </p:nvSpPr>
        <p:spPr>
          <a:xfrm>
            <a:off x="1952523" y="695465"/>
            <a:ext cx="363828" cy="4305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7" name="Elipse 126">
            <a:extLst>
              <a:ext uri="{FF2B5EF4-FFF2-40B4-BE49-F238E27FC236}">
                <a16:creationId xmlns:a16="http://schemas.microsoft.com/office/drawing/2014/main" id="{9B0F6951-3147-4B17-833E-A3448AF152F4}"/>
              </a:ext>
            </a:extLst>
          </p:cNvPr>
          <p:cNvSpPr/>
          <p:nvPr/>
        </p:nvSpPr>
        <p:spPr>
          <a:xfrm>
            <a:off x="745571" y="2362421"/>
            <a:ext cx="363828" cy="4305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9" name="Elipse 128">
            <a:extLst>
              <a:ext uri="{FF2B5EF4-FFF2-40B4-BE49-F238E27FC236}">
                <a16:creationId xmlns:a16="http://schemas.microsoft.com/office/drawing/2014/main" id="{2B13BFF2-4501-440D-8D70-C6DA65C9B525}"/>
              </a:ext>
            </a:extLst>
          </p:cNvPr>
          <p:cNvSpPr/>
          <p:nvPr/>
        </p:nvSpPr>
        <p:spPr>
          <a:xfrm>
            <a:off x="4224869" y="3085967"/>
            <a:ext cx="363828" cy="4305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B74BCC00-6EC4-4821-B789-DCA033FAAA6B}"/>
              </a:ext>
            </a:extLst>
          </p:cNvPr>
          <p:cNvSpPr/>
          <p:nvPr/>
        </p:nvSpPr>
        <p:spPr>
          <a:xfrm>
            <a:off x="166339" y="4070517"/>
            <a:ext cx="171090" cy="2130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1" name="Elipse 130">
            <a:extLst>
              <a:ext uri="{FF2B5EF4-FFF2-40B4-BE49-F238E27FC236}">
                <a16:creationId xmlns:a16="http://schemas.microsoft.com/office/drawing/2014/main" id="{4F920DEA-949D-4C2B-9E7D-9F3CE51804C5}"/>
              </a:ext>
            </a:extLst>
          </p:cNvPr>
          <p:cNvSpPr/>
          <p:nvPr/>
        </p:nvSpPr>
        <p:spPr>
          <a:xfrm>
            <a:off x="162061" y="4321064"/>
            <a:ext cx="171090" cy="2130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3" name="Elipse 132">
            <a:extLst>
              <a:ext uri="{FF2B5EF4-FFF2-40B4-BE49-F238E27FC236}">
                <a16:creationId xmlns:a16="http://schemas.microsoft.com/office/drawing/2014/main" id="{72A78A40-026E-42C7-A515-095D1C662144}"/>
              </a:ext>
            </a:extLst>
          </p:cNvPr>
          <p:cNvSpPr/>
          <p:nvPr/>
        </p:nvSpPr>
        <p:spPr>
          <a:xfrm>
            <a:off x="143404" y="4725432"/>
            <a:ext cx="171090" cy="2130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4" name="Elipse 133">
            <a:extLst>
              <a:ext uri="{FF2B5EF4-FFF2-40B4-BE49-F238E27FC236}">
                <a16:creationId xmlns:a16="http://schemas.microsoft.com/office/drawing/2014/main" id="{025F948C-EA06-47E9-B5A8-C3AAD900C194}"/>
              </a:ext>
            </a:extLst>
          </p:cNvPr>
          <p:cNvSpPr/>
          <p:nvPr/>
        </p:nvSpPr>
        <p:spPr>
          <a:xfrm>
            <a:off x="136070" y="4897793"/>
            <a:ext cx="171090" cy="2130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4" name="Elipse 153">
            <a:extLst>
              <a:ext uri="{FF2B5EF4-FFF2-40B4-BE49-F238E27FC236}">
                <a16:creationId xmlns:a16="http://schemas.microsoft.com/office/drawing/2014/main" id="{1F2D4DF8-AAE8-429C-A62F-53370C7E3C83}"/>
              </a:ext>
            </a:extLst>
          </p:cNvPr>
          <p:cNvSpPr/>
          <p:nvPr/>
        </p:nvSpPr>
        <p:spPr>
          <a:xfrm>
            <a:off x="168975" y="5051830"/>
            <a:ext cx="171090" cy="2130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7" name="Elipse 156">
            <a:extLst>
              <a:ext uri="{FF2B5EF4-FFF2-40B4-BE49-F238E27FC236}">
                <a16:creationId xmlns:a16="http://schemas.microsoft.com/office/drawing/2014/main" id="{2B6367CF-D4B6-4C7D-B68D-5F7CB93B44D6}"/>
              </a:ext>
            </a:extLst>
          </p:cNvPr>
          <p:cNvSpPr/>
          <p:nvPr/>
        </p:nvSpPr>
        <p:spPr>
          <a:xfrm>
            <a:off x="5076686" y="5972477"/>
            <a:ext cx="293718" cy="2292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8" name="Elipse 157">
            <a:extLst>
              <a:ext uri="{FF2B5EF4-FFF2-40B4-BE49-F238E27FC236}">
                <a16:creationId xmlns:a16="http://schemas.microsoft.com/office/drawing/2014/main" id="{494143BF-43D8-4CA2-978C-D605E9DFC13B}"/>
              </a:ext>
            </a:extLst>
          </p:cNvPr>
          <p:cNvSpPr/>
          <p:nvPr/>
        </p:nvSpPr>
        <p:spPr>
          <a:xfrm>
            <a:off x="5094024" y="6163835"/>
            <a:ext cx="293718" cy="2292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9" name="Elipse 158">
            <a:extLst>
              <a:ext uri="{FF2B5EF4-FFF2-40B4-BE49-F238E27FC236}">
                <a16:creationId xmlns:a16="http://schemas.microsoft.com/office/drawing/2014/main" id="{5EAF4651-C781-4635-A256-599F83DDC6C5}"/>
              </a:ext>
            </a:extLst>
          </p:cNvPr>
          <p:cNvSpPr/>
          <p:nvPr/>
        </p:nvSpPr>
        <p:spPr>
          <a:xfrm>
            <a:off x="5089970" y="6334922"/>
            <a:ext cx="293718" cy="2292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60" name="Elipse 159">
            <a:extLst>
              <a:ext uri="{FF2B5EF4-FFF2-40B4-BE49-F238E27FC236}">
                <a16:creationId xmlns:a16="http://schemas.microsoft.com/office/drawing/2014/main" id="{03265C41-B507-4109-93AC-D0BABE243CC5}"/>
              </a:ext>
            </a:extLst>
          </p:cNvPr>
          <p:cNvSpPr/>
          <p:nvPr/>
        </p:nvSpPr>
        <p:spPr>
          <a:xfrm>
            <a:off x="5108915" y="6506885"/>
            <a:ext cx="293718" cy="2292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2" name="Elipse 161">
            <a:extLst>
              <a:ext uri="{FF2B5EF4-FFF2-40B4-BE49-F238E27FC236}">
                <a16:creationId xmlns:a16="http://schemas.microsoft.com/office/drawing/2014/main" id="{25C81DC8-D3A9-4B16-87FE-29A0577FF77C}"/>
              </a:ext>
            </a:extLst>
          </p:cNvPr>
          <p:cNvSpPr/>
          <p:nvPr/>
        </p:nvSpPr>
        <p:spPr>
          <a:xfrm>
            <a:off x="6177604" y="8045696"/>
            <a:ext cx="140071" cy="1879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3" name="Elipse 162">
            <a:extLst>
              <a:ext uri="{FF2B5EF4-FFF2-40B4-BE49-F238E27FC236}">
                <a16:creationId xmlns:a16="http://schemas.microsoft.com/office/drawing/2014/main" id="{5E4E354B-E93A-4F71-97D7-219114BA9BD3}"/>
              </a:ext>
            </a:extLst>
          </p:cNvPr>
          <p:cNvSpPr/>
          <p:nvPr/>
        </p:nvSpPr>
        <p:spPr>
          <a:xfrm>
            <a:off x="6195108" y="7828131"/>
            <a:ext cx="129107" cy="1679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4" name="Elipse 163">
            <a:extLst>
              <a:ext uri="{FF2B5EF4-FFF2-40B4-BE49-F238E27FC236}">
                <a16:creationId xmlns:a16="http://schemas.microsoft.com/office/drawing/2014/main" id="{4618B6AD-D326-4A1D-9F79-E698164C7E1B}"/>
              </a:ext>
            </a:extLst>
          </p:cNvPr>
          <p:cNvSpPr/>
          <p:nvPr/>
        </p:nvSpPr>
        <p:spPr>
          <a:xfrm>
            <a:off x="6188638" y="7632598"/>
            <a:ext cx="135577" cy="1669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7" name="Elipse 166">
            <a:extLst>
              <a:ext uri="{FF2B5EF4-FFF2-40B4-BE49-F238E27FC236}">
                <a16:creationId xmlns:a16="http://schemas.microsoft.com/office/drawing/2014/main" id="{657E9A23-AED7-4676-9F91-771514BE442F}"/>
              </a:ext>
            </a:extLst>
          </p:cNvPr>
          <p:cNvSpPr/>
          <p:nvPr/>
        </p:nvSpPr>
        <p:spPr>
          <a:xfrm>
            <a:off x="6180727" y="7489947"/>
            <a:ext cx="170037" cy="1607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8" name="Elipse 187">
            <a:extLst>
              <a:ext uri="{FF2B5EF4-FFF2-40B4-BE49-F238E27FC236}">
                <a16:creationId xmlns:a16="http://schemas.microsoft.com/office/drawing/2014/main" id="{AA274795-6106-42AF-8D54-79A3F029D9C2}"/>
              </a:ext>
            </a:extLst>
          </p:cNvPr>
          <p:cNvSpPr/>
          <p:nvPr/>
        </p:nvSpPr>
        <p:spPr>
          <a:xfrm>
            <a:off x="6184654" y="7289195"/>
            <a:ext cx="95582" cy="1931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9" name="Elipse 188">
            <a:extLst>
              <a:ext uri="{FF2B5EF4-FFF2-40B4-BE49-F238E27FC236}">
                <a16:creationId xmlns:a16="http://schemas.microsoft.com/office/drawing/2014/main" id="{960F977A-D3B3-4CA1-A80A-28CDC543E5E4}"/>
              </a:ext>
            </a:extLst>
          </p:cNvPr>
          <p:cNvSpPr/>
          <p:nvPr/>
        </p:nvSpPr>
        <p:spPr>
          <a:xfrm>
            <a:off x="6193663" y="8236441"/>
            <a:ext cx="140071" cy="1879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6" name="Elipse 155">
            <a:extLst>
              <a:ext uri="{FF2B5EF4-FFF2-40B4-BE49-F238E27FC236}">
                <a16:creationId xmlns:a16="http://schemas.microsoft.com/office/drawing/2014/main" id="{50727981-12F2-4C36-8624-204F93003165}"/>
              </a:ext>
            </a:extLst>
          </p:cNvPr>
          <p:cNvSpPr/>
          <p:nvPr/>
        </p:nvSpPr>
        <p:spPr>
          <a:xfrm>
            <a:off x="140961" y="4493290"/>
            <a:ext cx="171090" cy="2130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37093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515</TotalTime>
  <Words>1094</Words>
  <Application>Microsoft Office PowerPoint</Application>
  <PresentationFormat>Personalizado</PresentationFormat>
  <Paragraphs>265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Patricia Segovia Gomez</dc:creator>
  <cp:lastModifiedBy>MARIANA MARCELA QUEZADA VILLAGOMEZ</cp:lastModifiedBy>
  <cp:revision>27</cp:revision>
  <dcterms:created xsi:type="dcterms:W3CDTF">2020-11-09T23:20:30Z</dcterms:created>
  <dcterms:modified xsi:type="dcterms:W3CDTF">2021-05-13T18:29:17Z</dcterms:modified>
</cp:coreProperties>
</file>