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7" r:id="rId3"/>
    <p:sldId id="258" r:id="rId4"/>
    <p:sldId id="259" r:id="rId5"/>
    <p:sldId id="261" r:id="rId6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FF9999"/>
    <a:srgbClr val="79DCFF"/>
    <a:srgbClr val="CC9900"/>
    <a:srgbClr val="FFFF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69BE75-9B5E-43CA-BC09-403D6B4CF0B9}" v="9" dt="2020-11-10T04:08:31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4" autoAdjust="0"/>
    <p:restoredTop sz="88868" autoAdjust="0"/>
  </p:normalViewPr>
  <p:slideViewPr>
    <p:cSldViewPr snapToGrid="0">
      <p:cViewPr>
        <p:scale>
          <a:sx n="55" d="100"/>
          <a:sy n="55" d="100"/>
        </p:scale>
        <p:origin x="2088" y="-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7" y="1644054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18"/>
            <a:ext cx="5832872" cy="242538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15/05/2021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15/05/2021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3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15/05/2021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15/05/2021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2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15/05/2021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15/05/2021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3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2"/>
            <a:ext cx="3290104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1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89" y="2462592"/>
            <a:ext cx="3306307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89" y="3669471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15/05/2021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15/05/2021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15/05/2021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8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15/05/2021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8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15/05/2021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0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15/05/2021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La actividad propuesta se realizó atendiendo al aprendizaje esperado y se optaron por materiales sencillos para trabajar en casa, se les proporciona el anexo para dibujar o imprimir. El nivel de complejidad fue el adecuado para los alumnos.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0772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6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El día lunes se mandó un mensaje a los padres de familia iniciado la mañana a las 9:00 a.m. Y se hizo saber que estaba al pendiente de cualquier duda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Solo se tuvo respuesta de 6 alumnos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125" name="CuadroTexto 124">
            <a:extLst>
              <a:ext uri="{FF2B5EF4-FFF2-40B4-BE49-F238E27FC236}">
                <a16:creationId xmlns:a16="http://schemas.microsoft.com/office/drawing/2014/main" id="{69DA1C07-EFDE-488A-A787-32963C337384}"/>
              </a:ext>
            </a:extLst>
          </p:cNvPr>
          <p:cNvSpPr txBox="1"/>
          <p:nvPr/>
        </p:nvSpPr>
        <p:spPr>
          <a:xfrm>
            <a:off x="184611" y="248260"/>
            <a:ext cx="2629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       10         Mayo      2021</a:t>
            </a:r>
          </a:p>
        </p:txBody>
      </p:sp>
      <p:sp>
        <p:nvSpPr>
          <p:cNvPr id="127" name="CuadroTexto 126">
            <a:extLst>
              <a:ext uri="{FF2B5EF4-FFF2-40B4-BE49-F238E27FC236}">
                <a16:creationId xmlns:a16="http://schemas.microsoft.com/office/drawing/2014/main" id="{D7D8D0CB-F209-4E65-91F1-211E9C6EB1E7}"/>
              </a:ext>
            </a:extLst>
          </p:cNvPr>
          <p:cNvSpPr txBox="1"/>
          <p:nvPr/>
        </p:nvSpPr>
        <p:spPr>
          <a:xfrm>
            <a:off x="278039" y="1222791"/>
            <a:ext cx="7777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Secuencia didáctica: Ayudo en casa</a:t>
            </a:r>
          </a:p>
        </p:txBody>
      </p:sp>
      <p:sp>
        <p:nvSpPr>
          <p:cNvPr id="129" name="Elipse 128">
            <a:extLst>
              <a:ext uri="{FF2B5EF4-FFF2-40B4-BE49-F238E27FC236}">
                <a16:creationId xmlns:a16="http://schemas.microsoft.com/office/drawing/2014/main" id="{AFAE83F2-AD78-403A-B74A-D788D2725FF0}"/>
              </a:ext>
            </a:extLst>
          </p:cNvPr>
          <p:cNvSpPr/>
          <p:nvPr/>
        </p:nvSpPr>
        <p:spPr>
          <a:xfrm>
            <a:off x="6324444" y="2306254"/>
            <a:ext cx="1206543" cy="660606"/>
          </a:xfrm>
          <a:prstGeom prst="ellipse">
            <a:avLst/>
          </a:prstGeom>
          <a:noFill/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9645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highlight>
                    <a:srgbClr val="FFFF00"/>
                  </a:highlight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227244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Secuencia didáctica vía Zoom: ¿</a:t>
              </a:r>
              <a:r>
                <a:rPr lang="es-MX" u="sng" dirty="0"/>
                <a:t>Cuántas cucharas mide?</a:t>
              </a:r>
              <a:r>
                <a:rPr lang="es-MX" dirty="0"/>
                <a:t>________________</a:t>
              </a:r>
            </a:p>
            <a:p>
              <a:r>
                <a:rPr lang="es-MX" dirty="0"/>
                <a:t>Asistieron: 7 alumnos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687498" cy="307777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La actividad realizada fue coherente hacia los aprendizajes esperados, los materiales fueron sencillos de conseguir en casa y adecuados para la actividad. El nivel de complejidad fue el adecuado para los alumnos, de igual forma se tuvo el acompañamiento de los papás. Todo se realizo con tiempo y conforme a lo planeado.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87196" y="8591560"/>
              <a:ext cx="3737890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La actividad se desarrollo conforme a lo planeado, los alumnos se mostraron participativos y atendieron las consignas con ayuda de sus papás. Se fomentó la participación de todos y se les realizaba cuestionamientos para evaluar la comprensión de lo que estábamos haciendo.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654940"/>
              <a:ext cx="390142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La calidad del internet me falló en un momento, pude notar que algunos niños se mostraban tímidos al hablar, pero aun así todos participaron-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Elipse 2">
            <a:extLst>
              <a:ext uri="{FF2B5EF4-FFF2-40B4-BE49-F238E27FC236}">
                <a16:creationId xmlns:a16="http://schemas.microsoft.com/office/drawing/2014/main" id="{CAEB4959-36FF-4D5B-B78B-418B63725BEA}"/>
              </a:ext>
            </a:extLst>
          </p:cNvPr>
          <p:cNvSpPr/>
          <p:nvPr/>
        </p:nvSpPr>
        <p:spPr>
          <a:xfrm>
            <a:off x="1559357" y="2290600"/>
            <a:ext cx="1206543" cy="660606"/>
          </a:xfrm>
          <a:prstGeom prst="ellipse">
            <a:avLst/>
          </a:prstGeom>
          <a:noFill/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5F8CE60-40F4-4969-9CAC-A8EEC6B6EF17}"/>
              </a:ext>
            </a:extLst>
          </p:cNvPr>
          <p:cNvSpPr txBox="1"/>
          <p:nvPr/>
        </p:nvSpPr>
        <p:spPr>
          <a:xfrm>
            <a:off x="184611" y="248260"/>
            <a:ext cx="2629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       11         Mayo      2021</a:t>
            </a:r>
          </a:p>
        </p:txBody>
      </p:sp>
    </p:spTree>
    <p:extLst>
      <p:ext uri="{BB962C8B-B14F-4D97-AF65-F5344CB8AC3E}">
        <p14:creationId xmlns:p14="http://schemas.microsoft.com/office/powerpoint/2010/main" val="526326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46047"/>
                <a:ext cx="866584" cy="307777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La organización del día de hoy no fue muy buena, ya que algunos niños se encontraban distraídos por lo que ocurría alrededor. Algunos se mostraron cansados y con sueño, esto sumaba a la vez que al presentar las diapositivas no prestaran la suficiente atención.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954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Al rescatar los conocimientos previos de los alumnos se tuvo un momento de charla.  El uso de la ruleta de participación los inspiro a expresarse más.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Al compartir videos o presentaciones el audio se desfasa y la conexión se hace inestable. A veces no lograba saber si me estaban escuchando bien, por lo que hable de manera pausada para no trabarme. Los alumnos se veían inquietos, distraídos y algunos con sueño.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125" name="CuadroTexto 124">
            <a:extLst>
              <a:ext uri="{FF2B5EF4-FFF2-40B4-BE49-F238E27FC236}">
                <a16:creationId xmlns:a16="http://schemas.microsoft.com/office/drawing/2014/main" id="{ECE91509-1CA3-47CC-AEBD-246789888235}"/>
              </a:ext>
            </a:extLst>
          </p:cNvPr>
          <p:cNvSpPr txBox="1"/>
          <p:nvPr/>
        </p:nvSpPr>
        <p:spPr>
          <a:xfrm>
            <a:off x="184611" y="248260"/>
            <a:ext cx="2629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       12        Mayo      2021</a:t>
            </a:r>
          </a:p>
        </p:txBody>
      </p:sp>
      <p:sp>
        <p:nvSpPr>
          <p:cNvPr id="127" name="CuadroTexto 126">
            <a:extLst>
              <a:ext uri="{FF2B5EF4-FFF2-40B4-BE49-F238E27FC236}">
                <a16:creationId xmlns:a16="http://schemas.microsoft.com/office/drawing/2014/main" id="{59423729-D4A2-4612-8B26-6066194EC9E7}"/>
              </a:ext>
            </a:extLst>
          </p:cNvPr>
          <p:cNvSpPr txBox="1"/>
          <p:nvPr/>
        </p:nvSpPr>
        <p:spPr>
          <a:xfrm>
            <a:off x="38869" y="1227244"/>
            <a:ext cx="7777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Secuencia didáctica vía Zoom: Contemos una historia</a:t>
            </a:r>
          </a:p>
          <a:p>
            <a:r>
              <a:rPr lang="es-MX" dirty="0"/>
              <a:t>Asistieron: 8 alumnos</a:t>
            </a:r>
          </a:p>
        </p:txBody>
      </p:sp>
      <p:sp>
        <p:nvSpPr>
          <p:cNvPr id="129" name="Elipse 128">
            <a:extLst>
              <a:ext uri="{FF2B5EF4-FFF2-40B4-BE49-F238E27FC236}">
                <a16:creationId xmlns:a16="http://schemas.microsoft.com/office/drawing/2014/main" id="{4FEBDCD4-4558-40AB-83EE-49268777DED8}"/>
              </a:ext>
            </a:extLst>
          </p:cNvPr>
          <p:cNvSpPr/>
          <p:nvPr/>
        </p:nvSpPr>
        <p:spPr>
          <a:xfrm>
            <a:off x="348805" y="2316796"/>
            <a:ext cx="1206543" cy="660606"/>
          </a:xfrm>
          <a:prstGeom prst="ellipse">
            <a:avLst/>
          </a:prstGeom>
          <a:noFill/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7989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  <a:endParaRPr lang="es-MX" sz="1200" dirty="0">
                  <a:solidFill>
                    <a:srgbClr val="FF9999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Falto un poquito de tiempo para ver el resultado final de las cartas de los alumnos, aun así trabajaron muy bien y se organizaron correctamente con ayuda de mamá.</a:t>
                </a:r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954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Los alumnos trabajaron muy bien, se dio la participación como lo esperaba, se rescataron los aprendizajes previos y se vio interés en las actividades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116955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La conexión y al reproducir videos hace que se corte la transmisión, afortunadamente tenía una carta hecha con material para explicar un poco más a profundidad frente a la cámara.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125" name="CuadroTexto 124">
            <a:extLst>
              <a:ext uri="{FF2B5EF4-FFF2-40B4-BE49-F238E27FC236}">
                <a16:creationId xmlns:a16="http://schemas.microsoft.com/office/drawing/2014/main" id="{69DA1C07-EFDE-488A-A787-32963C337384}"/>
              </a:ext>
            </a:extLst>
          </p:cNvPr>
          <p:cNvSpPr txBox="1"/>
          <p:nvPr/>
        </p:nvSpPr>
        <p:spPr>
          <a:xfrm>
            <a:off x="184611" y="248260"/>
            <a:ext cx="2629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       13         Mayo      2021</a:t>
            </a:r>
          </a:p>
        </p:txBody>
      </p:sp>
      <p:sp>
        <p:nvSpPr>
          <p:cNvPr id="127" name="CuadroTexto 126">
            <a:extLst>
              <a:ext uri="{FF2B5EF4-FFF2-40B4-BE49-F238E27FC236}">
                <a16:creationId xmlns:a16="http://schemas.microsoft.com/office/drawing/2014/main" id="{D7D8D0CB-F209-4E65-91F1-211E9C6EB1E7}"/>
              </a:ext>
            </a:extLst>
          </p:cNvPr>
          <p:cNvSpPr txBox="1"/>
          <p:nvPr/>
        </p:nvSpPr>
        <p:spPr>
          <a:xfrm>
            <a:off x="38869" y="1206371"/>
            <a:ext cx="7777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Secuencia didáctica vía Zoom: Escribo una carta</a:t>
            </a:r>
          </a:p>
          <a:p>
            <a:r>
              <a:rPr lang="es-MX" dirty="0"/>
              <a:t>Asistieron: 9 alumnos</a:t>
            </a:r>
          </a:p>
        </p:txBody>
      </p:sp>
      <p:sp>
        <p:nvSpPr>
          <p:cNvPr id="129" name="Elipse 128">
            <a:extLst>
              <a:ext uri="{FF2B5EF4-FFF2-40B4-BE49-F238E27FC236}">
                <a16:creationId xmlns:a16="http://schemas.microsoft.com/office/drawing/2014/main" id="{CFA89386-2D0C-462A-9569-B59ACF27026B}"/>
              </a:ext>
            </a:extLst>
          </p:cNvPr>
          <p:cNvSpPr/>
          <p:nvPr/>
        </p:nvSpPr>
        <p:spPr>
          <a:xfrm>
            <a:off x="348805" y="2316796"/>
            <a:ext cx="1206543" cy="660606"/>
          </a:xfrm>
          <a:prstGeom prst="ellipse">
            <a:avLst/>
          </a:prstGeom>
          <a:noFill/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9027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_____________________________________________________________________________________________________________________________________________________________________________________________________________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954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El día lunes se mandó un mensaje a los padres de familia iniciado la mañana a las 9:00 a.m. Y se hizo saber que estaba al pendiente de cualquier duda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Solo se tuvo respuesta de 6 alumnos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125" name="CuadroTexto 124">
            <a:extLst>
              <a:ext uri="{FF2B5EF4-FFF2-40B4-BE49-F238E27FC236}">
                <a16:creationId xmlns:a16="http://schemas.microsoft.com/office/drawing/2014/main" id="{69DA1C07-EFDE-488A-A787-32963C337384}"/>
              </a:ext>
            </a:extLst>
          </p:cNvPr>
          <p:cNvSpPr txBox="1"/>
          <p:nvPr/>
        </p:nvSpPr>
        <p:spPr>
          <a:xfrm>
            <a:off x="184611" y="248260"/>
            <a:ext cx="2629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          14       Mayo      2021</a:t>
            </a:r>
          </a:p>
        </p:txBody>
      </p:sp>
      <p:sp>
        <p:nvSpPr>
          <p:cNvPr id="127" name="CuadroTexto 126">
            <a:extLst>
              <a:ext uri="{FF2B5EF4-FFF2-40B4-BE49-F238E27FC236}">
                <a16:creationId xmlns:a16="http://schemas.microsoft.com/office/drawing/2014/main" id="{D7D8D0CB-F209-4E65-91F1-211E9C6EB1E7}"/>
              </a:ext>
            </a:extLst>
          </p:cNvPr>
          <p:cNvSpPr txBox="1"/>
          <p:nvPr/>
        </p:nvSpPr>
        <p:spPr>
          <a:xfrm>
            <a:off x="38869" y="1206371"/>
            <a:ext cx="7777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Secuencia didáctica: La abejas</a:t>
            </a:r>
          </a:p>
        </p:txBody>
      </p:sp>
      <p:sp>
        <p:nvSpPr>
          <p:cNvPr id="129" name="Elipse 128">
            <a:extLst>
              <a:ext uri="{FF2B5EF4-FFF2-40B4-BE49-F238E27FC236}">
                <a16:creationId xmlns:a16="http://schemas.microsoft.com/office/drawing/2014/main" id="{4D720AB6-4608-4F16-BD9C-846889A3BBE2}"/>
              </a:ext>
            </a:extLst>
          </p:cNvPr>
          <p:cNvSpPr/>
          <p:nvPr/>
        </p:nvSpPr>
        <p:spPr>
          <a:xfrm>
            <a:off x="2683217" y="2287158"/>
            <a:ext cx="1206543" cy="660606"/>
          </a:xfrm>
          <a:prstGeom prst="ellipse">
            <a:avLst/>
          </a:prstGeom>
          <a:noFill/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26931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415</TotalTime>
  <Words>1284</Words>
  <Application>Microsoft Office PowerPoint</Application>
  <PresentationFormat>Personalizado</PresentationFormat>
  <Paragraphs>263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Aneth Saavedra Salais</cp:lastModifiedBy>
  <cp:revision>27</cp:revision>
  <dcterms:created xsi:type="dcterms:W3CDTF">2020-11-09T23:20:30Z</dcterms:created>
  <dcterms:modified xsi:type="dcterms:W3CDTF">2021-05-15T22:09:12Z</dcterms:modified>
</cp:coreProperties>
</file>