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70" d="100"/>
          <a:sy n="70" d="100"/>
        </p:scale>
        <p:origin x="1548" y="-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74888"/>
            <a:chOff x="-60113" y="101667"/>
            <a:chExt cx="8202188" cy="9874888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09839" y="66780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Las aves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00576"/>
              <a:chOff x="-75901" y="2156819"/>
              <a:chExt cx="7381107" cy="600576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92749" y="2156829"/>
                <a:ext cx="1443895" cy="600566"/>
                <a:chOff x="-188080" y="2121401"/>
                <a:chExt cx="1892685" cy="6634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188080" y="2121843"/>
                  <a:ext cx="1892685" cy="6630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____Para evitar el proceso de recabar tanta información para los niños se puede utilizar juegos didácticos que ellos puedan manejar a través del control por zoom.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realizó una actividad exitosa donde no solo los niños estaban atentos a la explicación y recorrido virtual sino también los padres de familia, esto los involucra más en el aprendizaje de sus hijos y ayuda a que le tomen más importancia a los trabajos realizados individualmente.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tiene que fomentar más la autonomía de los alumnos, a pesar de ser en esta modalidad, se puede utilizar las actividades donde se les de el control a los niños, ya cuentan con esa habilidad así que hay que aprender a utilizarla en la planeación.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48EA0F2-34FA-4475-BBBB-7F4FD28928C1}"/>
              </a:ext>
            </a:extLst>
          </p:cNvPr>
          <p:cNvSpPr txBox="1"/>
          <p:nvPr/>
        </p:nvSpPr>
        <p:spPr>
          <a:xfrm>
            <a:off x="532263" y="245551"/>
            <a:ext cx="2504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13           05        2021</a:t>
            </a:r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286</Words>
  <Application>Microsoft Office PowerPoint</Application>
  <PresentationFormat>Personalizado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KATYA ROCIO QUINTANA RANGEL</cp:lastModifiedBy>
  <cp:revision>18</cp:revision>
  <dcterms:created xsi:type="dcterms:W3CDTF">2020-11-09T23:20:30Z</dcterms:created>
  <dcterms:modified xsi:type="dcterms:W3CDTF">2021-05-14T22:06:18Z</dcterms:modified>
</cp:coreProperties>
</file>