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59" d="100"/>
          <a:sy n="59" d="100"/>
        </p:scale>
        <p:origin x="216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Fue un gran desafío trabajar de manera virtual, sin embargo considero que hice un buen trabajo.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 la bienvenida a los alumnos, me presente ante los alumnos e hicimos una activación física con la finalidad de romper el hielo y activar a los alumnos. </a:t>
              </a:r>
            </a:p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clase fue llamativa y muy visual.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Manejo de la tecnología, al exponer tuve nervios sin embargo los controle. Ingresaron a la clase dos niños con barreras de aprendizaje. No rescate los aprendizajes previos de los alumnos. Las madres de familia les decían las respuestas a los alumnos.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361762" y="745994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10         05       2021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Dia de las madres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6401585" y="2241281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69102" y="3114127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36AB8DA4-1177-42F7-AB1C-23B3B17A7ACF}"/>
              </a:ext>
            </a:extLst>
          </p:cNvPr>
          <p:cNvSpPr/>
          <p:nvPr/>
        </p:nvSpPr>
        <p:spPr>
          <a:xfrm>
            <a:off x="158645" y="454107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09" y="59892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5178309" y="637249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86739" y="73111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6308" y="749956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899228" y="805849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906092" y="82423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50A5BA14-4B75-40B3-B4C3-96944ED49340}"/>
              </a:ext>
            </a:extLst>
          </p:cNvPr>
          <p:cNvSpPr/>
          <p:nvPr/>
        </p:nvSpPr>
        <p:spPr>
          <a:xfrm>
            <a:off x="4018546" y="2247594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76291"/>
            <a:chOff x="-60113" y="101667"/>
            <a:chExt cx="8202188" cy="9876291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Considero que debí rescatar más los aprendizajes previos y aumentar el nivel de complejidad, siendo un mayor reto para los alumnos.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Las indicaciones fueron claras e hice hincapié en que los padres solo ayudaran, no realizaran la actividad por sus hijos. Asistí a la clase de educación física a tiempo, tomando evidencia de </a:t>
              </a:r>
              <a:r>
                <a:rPr lang="es-MX" sz="1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uqe</a:t>
              </a:r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alumnos ingresaron.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Mandar a tiempo mensaje al grupo para recordar las actividades a realizar y mandar el mensaje con un día de anticipación. Rescatar los aprendizajes </a:t>
              </a:r>
              <a:r>
                <a:rPr lang="es-MX" sz="1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prevíos</a:t>
              </a:r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913823" y="71337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11         05       2021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Oficios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2725232" y="2207907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09" y="59892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5178309" y="637249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916667" y="74895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899228" y="805849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86068" y="826234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CB1FE4A3-D685-46BF-8339-8A1E340EF6D4}"/>
              </a:ext>
            </a:extLst>
          </p:cNvPr>
          <p:cNvSpPr/>
          <p:nvPr/>
        </p:nvSpPr>
        <p:spPr>
          <a:xfrm>
            <a:off x="5191247" y="2232276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71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8032"/>
            <a:chOff x="-60113" y="101667"/>
            <a:chExt cx="8202188" cy="9808032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Fue un gran reto el crear una planeación virtual ya que solo tuve una visita previa y fue una modalidad totalmente nueva. Sin embargo utilice las TIC para mejorar mi intervención docente.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 la bienvenida, me volví a presentar, establecí las reglas de la clase y realice una activación mediante un baile para romper el hielo y activar a los alumnos. La presentación fue llamativa y muy visual, fui clara en las instrucciones. Ingreso un buen número de alumnos.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rescate los aprendizajes previos, limite la participación al yo seleccionar el alumno que debía participar en vez de preguntar quien quería participar, al inicio estuve nerviosa. Ingresaron a la clase dos alumnos con berreras de aprendizaje.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414046" y="734627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12        05       2021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Cuéntame más…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415986" y="2220541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88697" y="598427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8305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900646" y="825747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0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Es una actividad más interactiva, donde por medio de un vídeo se identifica cuales fueron los logros obtenidos.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Actividad más dinámica. Mejor modo de evaluar. Actividad adecuada a la manera de trabajar.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Hubo duda en relación a la actividad. No se realizó un inicio para rescatar los aprendizajes previos.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918037" y="71071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13        05       2021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¿Dónde está?</a:t>
            </a:r>
            <a:endParaRPr lang="es-MX" dirty="0"/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1694813" y="2254387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10" y="599422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6869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79205" y="827173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185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Se utilizó su contexto para realizar la actividad, siendo un aprendizaje más significativo.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Implemente el campo de formación: Pensamiento matemático al pedir que contaran y registraran, siendo una actividad enriquecedora. Se utilizó su contexto.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se realizó un inicio para rescatar los aprendizajes previos.</a:t>
              </a:r>
            </a:p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En relación al grupo de WhatsApp enviar los mensajes en tiempo y forma.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2396522" y="73189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14        05       2021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¿Dónde está?</a:t>
            </a:r>
            <a:endParaRPr lang="es-MX" dirty="0"/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2856914" y="2216908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5178310" y="599422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6869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79205" y="827173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098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3487</TotalTime>
  <Words>1256</Words>
  <Application>Microsoft Office PowerPoint</Application>
  <PresentationFormat>Personalizado</PresentationFormat>
  <Paragraphs>272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daiva ramirez treviño</cp:lastModifiedBy>
  <cp:revision>28</cp:revision>
  <dcterms:created xsi:type="dcterms:W3CDTF">2020-11-09T23:20:30Z</dcterms:created>
  <dcterms:modified xsi:type="dcterms:W3CDTF">2021-05-14T18:34:22Z</dcterms:modified>
</cp:coreProperties>
</file>