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1" r:id="rId4"/>
    <p:sldId id="259" r:id="rId5"/>
    <p:sldId id="262" r:id="rId6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CFF"/>
    <a:srgbClr val="9966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249" autoAdjust="0"/>
  </p:normalViewPr>
  <p:slideViewPr>
    <p:cSldViewPr snapToGrid="0">
      <p:cViewPr>
        <p:scale>
          <a:sx n="100" d="100"/>
          <a:sy n="100" d="100"/>
        </p:scale>
        <p:origin x="804" y="-3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74888"/>
            <a:chOff x="-60113" y="101667"/>
            <a:chExt cx="8202188" cy="9874888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190948"/>
              <a:ext cx="673339" cy="445919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 smtClean="0">
                  <a:solidFill>
                    <a:schemeClr val="tx1"/>
                  </a:solidFill>
                </a:rPr>
                <a:t>10</a:t>
              </a:r>
              <a:r>
                <a:rPr lang="es-MX" dirty="0" smtClean="0">
                  <a:solidFill>
                    <a:srgbClr val="FF0000"/>
                  </a:solidFill>
                </a:rPr>
                <a:t> </a:t>
              </a:r>
              <a:endParaRPr lang="es-MX" dirty="0">
                <a:solidFill>
                  <a:srgbClr val="FF0000"/>
                </a:solidFill>
              </a:endParaRPr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089724" y="241453"/>
              <a:ext cx="982741" cy="395414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 smtClean="0">
                  <a:solidFill>
                    <a:schemeClr val="tx1"/>
                  </a:solidFill>
                </a:rPr>
                <a:t>Mayo</a:t>
              </a:r>
              <a:endParaRPr lang="es-MX" dirty="0">
                <a:solidFill>
                  <a:schemeClr val="tx1"/>
                </a:solidFill>
              </a:endParaRPr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 smtClean="0">
                  <a:solidFill>
                    <a:schemeClr val="tx1"/>
                  </a:solidFill>
                </a:rPr>
                <a:t>2021</a:t>
              </a:r>
              <a:endParaRPr lang="es-MX" dirty="0">
                <a:solidFill>
                  <a:schemeClr val="tx1"/>
                </a:solidFill>
              </a:endParaRPr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solidFill>
                      <a:sysClr val="windowText" lastClr="000000"/>
                    </a:solidFill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dirty="0" smtClean="0"/>
                <a:t>___</a:t>
              </a:r>
              <a:r>
                <a:rPr lang="es-MX" u="sng" dirty="0" smtClean="0"/>
                <a:t>aprende en casa____________________________</a:t>
              </a:r>
              <a:endParaRPr lang="es-MX" u="sng" dirty="0"/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Las actividades no se llevaron de acuerdo a lo planeado ya que era día festivo y obtuve muy poca respuesta por parte de los alumnos aunque llevaba material listo se suspendió la puesta en practica de las actividades </a:t>
                </a:r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6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Me conocieron a través del video enviado y aunque fue poca la respuesta para mi fue un logro que me conocieran aunque fuera por vide</a:t>
              </a:r>
              <a:r>
                <a:rPr lang="es-MX" sz="16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o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13849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Un hubo una actividad como tal ya que como era día festivo , en el jardín acostumbran no poner actividades, solo fue el registro de asistencia, que aunque fueron muchos considero que en el audio que se les pidió hubo muy poca respuesta </a:t>
              </a:r>
              <a:endParaRPr lang="es-MX" sz="14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Multiplicar 2"/>
          <p:cNvSpPr/>
          <p:nvPr/>
        </p:nvSpPr>
        <p:spPr>
          <a:xfrm>
            <a:off x="6274183" y="2265807"/>
            <a:ext cx="1287765" cy="693911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7" name="Multiplicar 126"/>
          <p:cNvSpPr/>
          <p:nvPr/>
        </p:nvSpPr>
        <p:spPr>
          <a:xfrm>
            <a:off x="4898305" y="2974717"/>
            <a:ext cx="1287765" cy="693911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 smtClean="0">
                  <a:solidFill>
                    <a:schemeClr val="tx1"/>
                  </a:solidFill>
                </a:rPr>
                <a:t>11</a:t>
              </a:r>
              <a:endParaRPr lang="es-MX" dirty="0">
                <a:solidFill>
                  <a:schemeClr val="tx1"/>
                </a:solidFill>
              </a:endParaRPr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600" dirty="0" smtClean="0">
                  <a:solidFill>
                    <a:schemeClr val="tx1"/>
                  </a:solidFill>
                </a:rPr>
                <a:t>Mayo </a:t>
              </a:r>
              <a:endParaRPr lang="es-MX" sz="1600" dirty="0">
                <a:solidFill>
                  <a:schemeClr val="tx1"/>
                </a:solidFill>
              </a:endParaRPr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 smtClean="0">
                  <a:solidFill>
                    <a:schemeClr val="tx1"/>
                  </a:solidFill>
                </a:rPr>
                <a:t>2021</a:t>
              </a:r>
              <a:endParaRPr lang="es-MX" dirty="0">
                <a:solidFill>
                  <a:schemeClr val="tx1"/>
                </a:solidFill>
              </a:endParaRPr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solidFill>
              <a:srgbClr val="FF0000"/>
            </a:solidFill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 smtClean="0">
                  <a:latin typeface="Comic Sans MS" panose="030F0702030302020204" pitchFamily="66" charset="0"/>
                </a:rPr>
                <a:t>M</a:t>
              </a:r>
              <a:endParaRPr lang="es-MX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dirty="0" smtClean="0"/>
                <a:t>_________</a:t>
              </a:r>
              <a:r>
                <a:rPr lang="es-MX" u="sng" dirty="0" smtClean="0"/>
                <a:t>aprende en casa __________________</a:t>
              </a:r>
              <a:endParaRPr lang="es-MX" u="sng" dirty="0"/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Considero que la planeación se levo a cabo de acuerdo a lo planeado y obtuve  buena respuesta de parte de los alumnos y del apoyo en casa, solo considerar la hora al momento de enviar las tareas y la programación de aprende en casa </a:t>
                </a:r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 err="1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Recibi</a:t>
              </a:r>
              <a:r>
                <a:rPr lang="es-MX" sz="18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 buena respuesta por parte de los alumnos </a:t>
              </a:r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La hora de </a:t>
              </a:r>
              <a:r>
                <a:rPr lang="es-MX" sz="1800" dirty="0" err="1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envio</a:t>
              </a:r>
              <a:r>
                <a:rPr lang="es-MX" sz="18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  de las tareas </a:t>
              </a:r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Multiplicar 2"/>
          <p:cNvSpPr/>
          <p:nvPr/>
        </p:nvSpPr>
        <p:spPr>
          <a:xfrm>
            <a:off x="2747041" y="2223461"/>
            <a:ext cx="1092140" cy="780921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7" name="Multiplicar 126"/>
          <p:cNvSpPr/>
          <p:nvPr/>
        </p:nvSpPr>
        <p:spPr>
          <a:xfrm>
            <a:off x="1588465" y="2197567"/>
            <a:ext cx="1092140" cy="780921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9" name="Multiplicar 128"/>
          <p:cNvSpPr/>
          <p:nvPr/>
        </p:nvSpPr>
        <p:spPr>
          <a:xfrm>
            <a:off x="3970065" y="2990231"/>
            <a:ext cx="805814" cy="625074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8286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-114902"/>
            <a:ext cx="8202188" cy="9813332"/>
            <a:chOff x="-60113" y="101667"/>
            <a:chExt cx="8202188" cy="9813332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 smtClean="0">
                  <a:solidFill>
                    <a:schemeClr val="tx1"/>
                  </a:solidFill>
                </a:rPr>
                <a:t>12</a:t>
              </a:r>
              <a:endParaRPr lang="es-MX" dirty="0">
                <a:solidFill>
                  <a:schemeClr val="tx1"/>
                </a:solidFill>
              </a:endParaRPr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600" dirty="0" smtClean="0">
                  <a:solidFill>
                    <a:schemeClr val="tx1"/>
                  </a:solidFill>
                </a:rPr>
                <a:t>mayo</a:t>
              </a:r>
              <a:endParaRPr lang="es-MX" sz="1600" dirty="0">
                <a:solidFill>
                  <a:schemeClr val="tx1"/>
                </a:solidFill>
              </a:endParaRPr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 smtClean="0">
                  <a:solidFill>
                    <a:schemeClr val="tx1"/>
                  </a:solidFill>
                </a:rPr>
                <a:t>2021</a:t>
              </a:r>
              <a:endParaRPr lang="es-MX" dirty="0">
                <a:solidFill>
                  <a:schemeClr val="tx1"/>
                </a:solidFill>
              </a:endParaRPr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solidFill>
              <a:srgbClr val="FF0000"/>
            </a:solidFill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dirty="0" smtClean="0"/>
                <a:t>_____</a:t>
              </a:r>
              <a:r>
                <a:rPr lang="es-MX" u="sng" dirty="0" smtClean="0"/>
                <a:t>aprende en casa __________________________</a:t>
              </a:r>
              <a:endParaRPr lang="es-MX" u="sng" dirty="0"/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La actividad se llevo a cabo de acuerdo a lo planeado ya que las respuestas obtenidas por parte de los alumnos fue muy buena, con cuentos muy creativos que dejaban ver la imaginación con la que cuentan </a:t>
                </a:r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1390"/>
              <a:chOff x="5319913" y="7568918"/>
              <a:chExt cx="2255371" cy="133139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7343"/>
                <a:chOff x="6128376" y="7763339"/>
                <a:chExt cx="876598" cy="112734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5670"/>
                  <a:chOff x="6014569" y="7907624"/>
                  <a:chExt cx="860093" cy="165670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4413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4885"/>
                  <a:chOff x="6014569" y="7907624"/>
                  <a:chExt cx="860093" cy="16488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362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0772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6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Fue una actividad que me ayudo a darme cuenta de la facilidad de palabra con la que cuentan los alumnos, su creatividad e imaginación </a:t>
              </a:r>
              <a:endParaRPr lang="es-MX" sz="16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6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En esta ocasión no obtuve tan buena respuesta por parte de los alumnos como en actividades anteriores, ya que fueron muy pocos lo que enviaron evidencia </a:t>
              </a:r>
              <a:endParaRPr lang="es-MX" sz="16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Multiplicar 2"/>
          <p:cNvSpPr/>
          <p:nvPr/>
        </p:nvSpPr>
        <p:spPr>
          <a:xfrm>
            <a:off x="320956" y="2076194"/>
            <a:ext cx="1198880" cy="709041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Multiplicar 6"/>
          <p:cNvSpPr/>
          <p:nvPr/>
        </p:nvSpPr>
        <p:spPr>
          <a:xfrm>
            <a:off x="3912139" y="2840743"/>
            <a:ext cx="962947" cy="477366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9024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0" y="77076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4" y="210147"/>
              <a:ext cx="2405424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 smtClean="0">
                  <a:solidFill>
                    <a:schemeClr val="tx1"/>
                  </a:solidFill>
                </a:rPr>
                <a:t>13     Mayo    2021</a:t>
              </a:r>
              <a:endParaRPr lang="es-MX" dirty="0">
                <a:solidFill>
                  <a:schemeClr val="tx1"/>
                </a:solidFill>
              </a:endParaRPr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u="sng" dirty="0" smtClean="0"/>
                <a:t>_______aprende en casa ______________________</a:t>
              </a:r>
              <a:endParaRPr lang="es-MX" u="sng" dirty="0"/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567756" y="3600893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Las actividades se llevaron a cabo de acuerdo a lo planeado y se obtuvo una buena respuesta por parte de los alumnos y papas, pero hay una cantidad de niños mayor que registran asistencia y menor la que envía evidencias </a:t>
                </a:r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28832" y="8751477"/>
              <a:ext cx="3901420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Participación de los alumnos y apoyo por parte de los padres de familia</a:t>
              </a:r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Se llevo a cabo una actividad extra a la planeación y solo hubo la participación de un niño </a:t>
              </a:r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Multiplicar 2"/>
          <p:cNvSpPr/>
          <p:nvPr/>
        </p:nvSpPr>
        <p:spPr>
          <a:xfrm>
            <a:off x="1676414" y="2276662"/>
            <a:ext cx="1016105" cy="693911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7" name="Multiplicar 126"/>
          <p:cNvSpPr/>
          <p:nvPr/>
        </p:nvSpPr>
        <p:spPr>
          <a:xfrm>
            <a:off x="515012" y="2263890"/>
            <a:ext cx="1016105" cy="693911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9" name="Multiplicar 128"/>
          <p:cNvSpPr/>
          <p:nvPr/>
        </p:nvSpPr>
        <p:spPr>
          <a:xfrm>
            <a:off x="5103733" y="2936221"/>
            <a:ext cx="1016105" cy="693911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8565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 smtClean="0">
                  <a:solidFill>
                    <a:schemeClr val="tx1"/>
                  </a:solidFill>
                </a:rPr>
                <a:t>14</a:t>
              </a:r>
              <a:endParaRPr lang="es-MX" dirty="0">
                <a:solidFill>
                  <a:schemeClr val="tx1"/>
                </a:solidFill>
              </a:endParaRPr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600" dirty="0" smtClean="0">
                  <a:solidFill>
                    <a:schemeClr val="tx1"/>
                  </a:solidFill>
                </a:rPr>
                <a:t>mayo </a:t>
              </a:r>
              <a:endParaRPr lang="es-MX" sz="1600" dirty="0">
                <a:solidFill>
                  <a:schemeClr val="tx1"/>
                </a:solidFill>
              </a:endParaRPr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 smtClean="0">
                  <a:solidFill>
                    <a:schemeClr val="tx1"/>
                  </a:solidFill>
                </a:rPr>
                <a:t>2021</a:t>
              </a:r>
              <a:endParaRPr lang="es-MX" dirty="0">
                <a:solidFill>
                  <a:schemeClr val="tx1"/>
                </a:solidFill>
              </a:endParaRPr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solidFill>
              <a:srgbClr val="FF0000"/>
            </a:solidFill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u="sng" dirty="0" smtClean="0"/>
                <a:t>___aprende en casa____________________________</a:t>
              </a:r>
              <a:endParaRPr lang="es-MX" u="sng" dirty="0"/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Observaciones</a:t>
                </a:r>
                <a:endParaRPr lang="es-MX" sz="1200" dirty="0">
                  <a:solidFill>
                    <a:srgbClr val="FF9999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Las actividades se llevaron a cabo de acuerdo a lo establecido en la planeación hubo buena respuesta por parte de los alumnos aunque un bajo registro de evidencias, se logro el aprendizaje y se pudo ver reflejado en las evidencias recibidas </a:t>
                </a:r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0772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6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Los materiales fueron los adecuados para la correcta realización de las actividades ya que se cumplió con el propósito de la actividad </a:t>
              </a:r>
              <a:endParaRPr lang="es-MX" sz="16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Videos de buenos días mas dinámicos y un pase de lista mas sencillo que puedan realizar en la mañana </a:t>
              </a:r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Multiplicar 2"/>
          <p:cNvSpPr/>
          <p:nvPr/>
        </p:nvSpPr>
        <p:spPr>
          <a:xfrm>
            <a:off x="2671274" y="2244955"/>
            <a:ext cx="1205817" cy="737328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7" name="Multiplicar 126"/>
          <p:cNvSpPr/>
          <p:nvPr/>
        </p:nvSpPr>
        <p:spPr>
          <a:xfrm>
            <a:off x="4953109" y="2939987"/>
            <a:ext cx="1205817" cy="737328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16312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601</TotalTime>
  <Words>1218</Words>
  <Application>Microsoft Office PowerPoint</Application>
  <PresentationFormat>Personalizado</PresentationFormat>
  <Paragraphs>273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Maria Jose</cp:lastModifiedBy>
  <cp:revision>28</cp:revision>
  <dcterms:created xsi:type="dcterms:W3CDTF">2020-11-09T23:20:30Z</dcterms:created>
  <dcterms:modified xsi:type="dcterms:W3CDTF">2021-05-15T04:44:26Z</dcterms:modified>
</cp:coreProperties>
</file>