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57" r:id="rId4"/>
    <p:sldId id="260" r:id="rId5"/>
    <p:sldId id="261" r:id="rId6"/>
    <p:sldId id="263" r:id="rId7"/>
    <p:sldId id="262"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12" autoAdjust="0"/>
    <p:restoredTop sz="94249" autoAdjust="0"/>
  </p:normalViewPr>
  <p:slideViewPr>
    <p:cSldViewPr snapToGrid="0">
      <p:cViewPr>
        <p:scale>
          <a:sx n="100" d="100"/>
          <a:sy n="100" d="100"/>
        </p:scale>
        <p:origin x="786" y="-3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flores" userId="5d0269ee9b06e5e9" providerId="LiveId" clId="{9B543ED0-36A2-4933-BBDF-748AD0B4AAF0}"/>
    <pc:docChg chg="modSld">
      <pc:chgData name="andrea flores" userId="5d0269ee9b06e5e9" providerId="LiveId" clId="{9B543ED0-36A2-4933-BBDF-748AD0B4AAF0}" dt="2021-05-11T03:55:55.028" v="138" actId="20577"/>
      <pc:docMkLst>
        <pc:docMk/>
      </pc:docMkLst>
      <pc:sldChg chg="modSp mod">
        <pc:chgData name="andrea flores" userId="5d0269ee9b06e5e9" providerId="LiveId" clId="{9B543ED0-36A2-4933-BBDF-748AD0B4AAF0}" dt="2021-05-11T03:54:10.390" v="27" actId="20577"/>
        <pc:sldMkLst>
          <pc:docMk/>
          <pc:sldMk cId="733152472" sldId="258"/>
        </pc:sldMkLst>
        <pc:spChg chg="mod">
          <ac:chgData name="andrea flores" userId="5d0269ee9b06e5e9" providerId="LiveId" clId="{9B543ED0-36A2-4933-BBDF-748AD0B4AAF0}" dt="2021-05-11T03:54:10.390" v="27" actId="20577"/>
          <ac:spMkLst>
            <pc:docMk/>
            <pc:sldMk cId="733152472" sldId="258"/>
            <ac:spMk id="5" creationId="{00000000-0000-0000-0000-000000000000}"/>
          </ac:spMkLst>
        </pc:spChg>
      </pc:sldChg>
      <pc:sldChg chg="modSp mod">
        <pc:chgData name="andrea flores" userId="5d0269ee9b06e5e9" providerId="LiveId" clId="{9B543ED0-36A2-4933-BBDF-748AD0B4AAF0}" dt="2021-05-11T03:55:55.028" v="138" actId="20577"/>
        <pc:sldMkLst>
          <pc:docMk/>
          <pc:sldMk cId="2211735912" sldId="259"/>
        </pc:sldMkLst>
        <pc:spChg chg="mod">
          <ac:chgData name="andrea flores" userId="5d0269ee9b06e5e9" providerId="LiveId" clId="{9B543ED0-36A2-4933-BBDF-748AD0B4AAF0}" dt="2021-05-11T03:55:55.028" v="138" actId="20577"/>
          <ac:spMkLst>
            <pc:docMk/>
            <pc:sldMk cId="2211735912" sldId="259"/>
            <ac:spMk id="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13/05/2021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4679" y="165191"/>
            <a:ext cx="6707803" cy="1649191"/>
          </a:xfrm>
        </p:spPr>
        <p:txBody>
          <a:bodyPr>
            <a:normAutofit/>
          </a:bodyPr>
          <a:lstStyle/>
          <a:p>
            <a:pPr algn="ctr"/>
            <a:r>
              <a:rPr lang="es-MX" sz="2000" b="1" dirty="0">
                <a:latin typeface="Arial" panose="020B0604020202020204" pitchFamily="34" charset="0"/>
                <a:cs typeface="Arial" panose="020B0604020202020204" pitchFamily="34" charset="0"/>
              </a:rPr>
              <a:t>Escuela Normal de Educación Preescolar del Estado de Coahuila</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2020 – 2021</a:t>
            </a:r>
            <a:r>
              <a:rPr lang="es-MX" sz="2800" b="1" dirty="0">
                <a:latin typeface="Arial" panose="020B0604020202020204" pitchFamily="34" charset="0"/>
                <a:cs typeface="Arial" panose="020B0604020202020204" pitchFamily="34" charset="0"/>
              </a:rPr>
              <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pic>
        <p:nvPicPr>
          <p:cNvPr id="4" name="Marcador de contenid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72706" y="1351339"/>
            <a:ext cx="1231746" cy="1511111"/>
          </a:xfrm>
        </p:spPr>
      </p:pic>
      <p:sp>
        <p:nvSpPr>
          <p:cNvPr id="5" name="CuadroTexto 4"/>
          <p:cNvSpPr txBox="1"/>
          <p:nvPr/>
        </p:nvSpPr>
        <p:spPr>
          <a:xfrm>
            <a:off x="172613" y="3136717"/>
            <a:ext cx="7431932" cy="600164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algn="ct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algn="ctr"/>
            <a:r>
              <a:rPr lang="es-MX" sz="1600" b="1" dirty="0">
                <a:latin typeface="Arial" panose="020B0604020202020204" pitchFamily="34" charset="0"/>
                <a:cs typeface="Arial" panose="020B0604020202020204" pitchFamily="34" charset="0"/>
              </a:rPr>
              <a:t>Diario </a:t>
            </a:r>
          </a:p>
          <a:p>
            <a:pPr algn="ctr"/>
            <a:r>
              <a:rPr lang="es-MX" sz="1600"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Alumna: Paulina Guerrero Sánchez #9. </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3° “A”</a:t>
            </a:r>
          </a:p>
          <a:p>
            <a:pPr algn="ctr"/>
            <a:r>
              <a:rPr lang="es-MX" sz="1600" dirty="0">
                <a:latin typeface="Arial" panose="020B0604020202020204" pitchFamily="34" charset="0"/>
                <a:cs typeface="Arial" panose="020B0604020202020204" pitchFamily="34" charset="0"/>
              </a:rPr>
              <a:t>Saltillo Coahuila, a Mayo del 2021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1050587" y="1926077"/>
            <a:ext cx="5564222" cy="5909310"/>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Lunes 10 de Mayo del 2021</a:t>
            </a:r>
          </a:p>
          <a:p>
            <a:endParaRPr lang="es-MX" b="1"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El día de hoy se suspendió la actividad de el área de educación socioemocional que era la que se tenía planeada, por verse como día festivo, como practicante sólo me presenté con el grupo, di los buenos días, y pedí como pase de asistencia un audio de los niños con un mensaje para felicitar a sus mamás dando respuesta a estos con un </a:t>
            </a:r>
            <a:r>
              <a:rPr lang="es-MX" dirty="0" err="1">
                <a:latin typeface="Arial" panose="020B0604020202020204" pitchFamily="34" charset="0"/>
                <a:cs typeface="Arial" panose="020B0604020202020204" pitchFamily="34" charset="0"/>
              </a:rPr>
              <a:t>sticker</a:t>
            </a:r>
            <a:r>
              <a:rPr lang="es-MX" dirty="0">
                <a:latin typeface="Arial" panose="020B0604020202020204" pitchFamily="34" charset="0"/>
                <a:cs typeface="Arial" panose="020B0604020202020204" pitchFamily="34" charset="0"/>
              </a:rPr>
              <a:t> para registrar la asistencia.</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Las actividades que se llevaron fueron por parte de la Institución, en dónde la Educadora les hizo llegar un vídeo de las mañanitas y un vídeo con fotografías madre e hijo. </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Por esta vez sólo me correspondió estar al pendiente de las asistencias. </a:t>
            </a:r>
          </a:p>
          <a:p>
            <a:endParaRPr lang="es-MX" dirty="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211735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10</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spTree>
    <p:extLst>
      <p:ext uri="{BB962C8B-B14F-4D97-AF65-F5344CB8AC3E}">
        <p14:creationId xmlns:p14="http://schemas.microsoft.com/office/powerpoint/2010/main" val="52632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76625"/>
            <a:chOff x="-60113" y="101667"/>
            <a:chExt cx="8202188" cy="9876625"/>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solidFill>
                <a:schemeClr val="bg1"/>
              </a:solid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94780" y="3620043"/>
                <a:ext cx="3950342"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just"/>
                <a:r>
                  <a:rPr lang="es-MX" sz="1200" dirty="0" smtClean="0">
                    <a:latin typeface="Comic Sans MS" panose="030F0702030302020204" pitchFamily="66" charset="0"/>
                  </a:rPr>
                  <a:t>Las actividades que se realizaron fueron planeadas basándonos en el programa de aprende en casa, sin embargo es difícil para algunos niños realizar las actividades pues no tienen apoyo por parte de los papás en casa.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34545" y="8593297"/>
              <a:ext cx="3844465" cy="1384995"/>
            </a:xfrm>
            <a:prstGeom prst="rect">
              <a:avLst/>
            </a:prstGeom>
            <a:noFill/>
          </p:spPr>
          <p:txBody>
            <a:bodyPr wrap="square">
              <a:spAutoFit/>
            </a:bodyPr>
            <a:lstStyle/>
            <a:p>
              <a:pPr algn="just"/>
              <a:r>
                <a:rPr lang="es-MX" sz="1200" dirty="0" smtClean="0">
                  <a:latin typeface="Comic Sans MS" panose="030F0702030302020204" pitchFamily="66" charset="0"/>
                </a:rPr>
                <a:t>Durante este día hubo mucha respuesta en la realización de actividades, por parte de los niños, esto quiere decir que los padres de familiar si los están apoyando en casa y más que nada reforzando el aprendizaje. No todos tuvieron asistencia pero si participo y estuvo al pendiente del grupo la mayoría. </a:t>
              </a: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79298" y="8650606"/>
              <a:ext cx="3864509" cy="1200329"/>
            </a:xfrm>
            <a:prstGeom prst="rect">
              <a:avLst/>
            </a:prstGeom>
            <a:noFill/>
          </p:spPr>
          <p:txBody>
            <a:bodyPr wrap="square">
              <a:spAutoFit/>
            </a:bodyPr>
            <a:lstStyle/>
            <a:p>
              <a:pPr algn="ctr"/>
              <a:r>
                <a:rPr lang="es-MX" sz="1200" dirty="0" smtClean="0">
                  <a:latin typeface="Comic Sans MS" panose="030F0702030302020204" pitchFamily="66" charset="0"/>
                </a:rPr>
                <a:t>Los aprendizajes esperados no se completan al 100% debido a que es difícil trabajar solo por WhatsApp y  únicamente por audios, videos o fotos. Los niños necesitan interactuar con sus compañeros y por supuesto con la maestra, y debido a las circunstancias es difícil llevarlo a cabo.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smtClean="0"/>
              <a:t>11</a:t>
            </a:r>
            <a:endParaRPr lang="es-MX" dirty="0"/>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sp>
        <p:nvSpPr>
          <p:cNvPr id="14" name="Multiplicar 13"/>
          <p:cNvSpPr/>
          <p:nvPr/>
        </p:nvSpPr>
        <p:spPr>
          <a:xfrm>
            <a:off x="1762528" y="2260239"/>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9" name="Multiplicar 128"/>
          <p:cNvSpPr/>
          <p:nvPr/>
        </p:nvSpPr>
        <p:spPr>
          <a:xfrm>
            <a:off x="872573" y="641529"/>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1" name="Multiplicar 130"/>
          <p:cNvSpPr/>
          <p:nvPr/>
        </p:nvSpPr>
        <p:spPr>
          <a:xfrm>
            <a:off x="4010875" y="2986649"/>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3" name="Multiplicar 132"/>
          <p:cNvSpPr/>
          <p:nvPr/>
        </p:nvSpPr>
        <p:spPr>
          <a:xfrm>
            <a:off x="111707" y="4316958"/>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4" name="Multiplicar 153"/>
          <p:cNvSpPr/>
          <p:nvPr/>
        </p:nvSpPr>
        <p:spPr>
          <a:xfrm>
            <a:off x="111548" y="4507314"/>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6" name="Multiplicar 155"/>
          <p:cNvSpPr/>
          <p:nvPr/>
        </p:nvSpPr>
        <p:spPr>
          <a:xfrm>
            <a:off x="121231" y="4707904"/>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121073" y="5080551"/>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5140957" y="6347227"/>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5133203" y="6158813"/>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5148712" y="5975481"/>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5130355" y="6529143"/>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6870626" y="7291666"/>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6149590" y="7491128"/>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6149589" y="7690463"/>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6134099" y="7869934"/>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6137659" y="8062144"/>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40963" y="8251879"/>
            <a:ext cx="230283" cy="21696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36054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48277" y="3637008"/>
                <a:ext cx="3950343"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just"/>
                <a:r>
                  <a:rPr lang="es-MX" sz="1200" dirty="0" smtClean="0">
                    <a:latin typeface="Comic Sans MS" panose="030F0702030302020204" pitchFamily="66" charset="0"/>
                  </a:rPr>
                  <a:t>Es difícil lograr observar si los aprendizajes esperados se están llevando acabo al 100%, sin embargo los materiales que utilizamos y la organización de las actividades han sido adecuadas y conforme a lo que se planeo.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7621" y="8612013"/>
              <a:ext cx="3901420" cy="1200329"/>
            </a:xfrm>
            <a:prstGeom prst="rect">
              <a:avLst/>
            </a:prstGeom>
            <a:noFill/>
          </p:spPr>
          <p:txBody>
            <a:bodyPr wrap="square">
              <a:spAutoFit/>
            </a:bodyPr>
            <a:lstStyle/>
            <a:p>
              <a:pPr algn="ctr"/>
              <a:r>
                <a:rPr lang="es-MX" sz="1200" dirty="0" smtClean="0">
                  <a:latin typeface="Comic Sans MS" panose="030F0702030302020204" pitchFamily="66" charset="0"/>
                </a:rPr>
                <a:t>Los padres de familia han estado apoyando mucho en casa y reforzando el aprendizaje, sin embargo es necesario utilizar estrategias que ayuden y motiven a los niños a realizar las actividades, y no solo eso que también le pongan empeño al momento de hacerlo. </a:t>
              </a: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47209" y="8688079"/>
              <a:ext cx="3901420" cy="1200329"/>
            </a:xfrm>
            <a:prstGeom prst="rect">
              <a:avLst/>
            </a:prstGeom>
            <a:noFill/>
          </p:spPr>
          <p:txBody>
            <a:bodyPr wrap="square">
              <a:spAutoFit/>
            </a:bodyPr>
            <a:lstStyle/>
            <a:p>
              <a:pPr algn="ctr"/>
              <a:r>
                <a:rPr lang="es-MX" sz="1200" dirty="0" smtClean="0">
                  <a:latin typeface="Comic Sans MS" panose="030F0702030302020204" pitchFamily="66" charset="0"/>
                </a:rPr>
                <a:t>Este día hubo menos respuesta al momento de subir las actividades que debían realizar. En nuestra planeación solo era realizar una actividad, pero tuvimos que incorporar actividades del PNCE Y PEMC, en mi opinión son muchas actividades por día para los niños y se agobian con tantas actividades.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5" name="CuadroTexto 124"/>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127" name="Multiplicar 126"/>
          <p:cNvSpPr/>
          <p:nvPr/>
        </p:nvSpPr>
        <p:spPr>
          <a:xfrm>
            <a:off x="585263" y="2302351"/>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9" name="CuadroTexto 128"/>
          <p:cNvSpPr txBox="1"/>
          <p:nvPr/>
        </p:nvSpPr>
        <p:spPr>
          <a:xfrm>
            <a:off x="515799" y="245888"/>
            <a:ext cx="723744" cy="369332"/>
          </a:xfrm>
          <a:prstGeom prst="rect">
            <a:avLst/>
          </a:prstGeom>
          <a:noFill/>
        </p:spPr>
        <p:txBody>
          <a:bodyPr wrap="square" rtlCol="0">
            <a:spAutoFit/>
          </a:bodyPr>
          <a:lstStyle/>
          <a:p>
            <a:pPr algn="ctr"/>
            <a:r>
              <a:rPr lang="es-MX" dirty="0" smtClean="0"/>
              <a:t>12</a:t>
            </a:r>
            <a:endParaRPr lang="es-MX" dirty="0"/>
          </a:p>
        </p:txBody>
      </p:sp>
      <p:sp>
        <p:nvSpPr>
          <p:cNvPr id="131" name="CuadroTexto 130"/>
          <p:cNvSpPr txBox="1"/>
          <p:nvPr/>
        </p:nvSpPr>
        <p:spPr>
          <a:xfrm>
            <a:off x="2065923" y="269894"/>
            <a:ext cx="723744" cy="369332"/>
          </a:xfrm>
          <a:prstGeom prst="rect">
            <a:avLst/>
          </a:prstGeom>
          <a:noFill/>
        </p:spPr>
        <p:txBody>
          <a:bodyPr wrap="square" rtlCol="0">
            <a:spAutoFit/>
          </a:bodyPr>
          <a:lstStyle/>
          <a:p>
            <a:pPr algn="ctr"/>
            <a:r>
              <a:rPr lang="es-MX" dirty="0" smtClean="0"/>
              <a:t>2021</a:t>
            </a:r>
            <a:endParaRPr lang="es-MX" dirty="0"/>
          </a:p>
        </p:txBody>
      </p:sp>
      <p:sp>
        <p:nvSpPr>
          <p:cNvPr id="133" name="Multiplicar 132"/>
          <p:cNvSpPr/>
          <p:nvPr/>
        </p:nvSpPr>
        <p:spPr>
          <a:xfrm>
            <a:off x="1368610" y="685017"/>
            <a:ext cx="476607" cy="47372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4010875" y="2986649"/>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6" name="Multiplicar 155"/>
          <p:cNvSpPr/>
          <p:nvPr/>
        </p:nvSpPr>
        <p:spPr>
          <a:xfrm>
            <a:off x="100095" y="431544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100095" y="4515349"/>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00095" y="4707585"/>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00095" y="5058147"/>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5635493" y="597280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5643368" y="6154599"/>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5635492" y="6354680"/>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643368" y="6526925"/>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6843699" y="7276670"/>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6132709" y="7466235"/>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6141755" y="7668044"/>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32708" y="7879144"/>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32707" y="8068136"/>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32706" y="8249276"/>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80038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37846"/>
            <a:chOff x="-60113" y="101667"/>
            <a:chExt cx="8202188" cy="9937846"/>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920363"/>
              <a:chOff x="-104586" y="3258293"/>
              <a:chExt cx="7866108" cy="1920363"/>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78218"/>
                <a:ext cx="4114277" cy="1600438"/>
              </a:xfrm>
              <a:prstGeom prst="rect">
                <a:avLst/>
              </a:prstGeom>
              <a:noFill/>
            </p:spPr>
            <p:txBody>
              <a:bodyPr wrap="square" rtlCol="0">
                <a:spAutoFit/>
              </a:bodyPr>
              <a:lstStyle/>
              <a:p>
                <a:pPr algn="ctr"/>
                <a:r>
                  <a:rPr lang="es-MX" sz="1400" b="1" dirty="0" smtClean="0">
                    <a:latin typeface="Comic Sans MS" panose="030F0702030302020204" pitchFamily="66" charset="0"/>
                  </a:rPr>
                  <a:t>Observaciones</a:t>
                </a:r>
                <a:endParaRPr lang="es-MX" sz="1200" b="1" dirty="0" smtClean="0">
                  <a:latin typeface="Comic Sans MS" panose="030F0702030302020204" pitchFamily="66" charset="0"/>
                </a:endParaRPr>
              </a:p>
              <a:p>
                <a:pPr algn="just"/>
                <a:r>
                  <a:rPr lang="es-MX" sz="1200" dirty="0">
                    <a:latin typeface="Comic Sans MS" panose="030F0702030302020204" pitchFamily="66" charset="0"/>
                  </a:rPr>
                  <a:t>Es difícil lograr observar si los aprendizajes esperados se están llevando acabo al 100%, sin embargo los materiales que utilizamos y la organización de las actividades han sido adecuadas y conforme a lo que se planeo. </a:t>
                </a:r>
                <a:r>
                  <a:rPr lang="es-MX" sz="1200" dirty="0" smtClean="0">
                    <a:latin typeface="Comic Sans MS" panose="030F0702030302020204" pitchFamily="66" charset="0"/>
                  </a:rPr>
                  <a:t>El nivel de complejidad fue un poco mas avanzado de lo esperado.</a:t>
                </a:r>
                <a:endParaRPr lang="es-MX" sz="1200" dirty="0">
                  <a:latin typeface="Comic Sans MS" panose="030F0702030302020204" pitchFamily="66" charset="0"/>
                </a:endParaRPr>
              </a:p>
              <a:p>
                <a:pPr algn="ct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46550"/>
            </a:xfrm>
            <a:prstGeom prst="rect">
              <a:avLst/>
            </a:prstGeom>
            <a:noFill/>
          </p:spPr>
          <p:txBody>
            <a:bodyPr wrap="square">
              <a:spAutoFit/>
            </a:bodyPr>
            <a:lstStyle/>
            <a:p>
              <a:pPr algn="ctr"/>
              <a:r>
                <a:rPr lang="es-MX" sz="1100" dirty="0" smtClean="0">
                  <a:latin typeface="Comic Sans MS" panose="030F0702030302020204" pitchFamily="66" charset="0"/>
                </a:rPr>
                <a:t>El día de hoy a pesar de que fueron muchas actividades las que se pusieron en practica, logre desarrollar el interés por realizar las actividades del día de hoy, pues tuve un poco mas de respuesta que ayer</a:t>
              </a:r>
              <a:r>
                <a:rPr lang="es-MX" sz="1100" dirty="0">
                  <a:latin typeface="Comic Sans MS" panose="030F0702030302020204" pitchFamily="66" charset="0"/>
                </a:rPr>
                <a:t>. El papel del profesor en el ámbito de la motivación debe estar centrada </a:t>
              </a:r>
              <a:r>
                <a:rPr lang="es-MX" sz="1100" dirty="0" smtClean="0">
                  <a:latin typeface="Comic Sans MS" panose="030F0702030302020204" pitchFamily="66" charset="0"/>
                </a:rPr>
                <a:t>de tal </a:t>
              </a:r>
              <a:r>
                <a:rPr lang="es-MX" sz="1100" dirty="0">
                  <a:latin typeface="Comic Sans MS" panose="030F0702030302020204" pitchFamily="66" charset="0"/>
                </a:rPr>
                <a:t>manera que los alumnos desarrollen un verdadero gusto por la actividad escolar y comprendan su utilidad personal y </a:t>
              </a:r>
              <a:r>
                <a:rPr lang="es-MX" sz="1100" dirty="0" smtClean="0">
                  <a:latin typeface="Comic Sans MS" panose="030F0702030302020204" pitchFamily="66" charset="0"/>
                </a:rPr>
                <a:t>social. </a:t>
              </a:r>
              <a:endParaRPr lang="es-MX" sz="11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629660"/>
              <a:ext cx="3901420" cy="1015663"/>
            </a:xfrm>
            <a:prstGeom prst="rect">
              <a:avLst/>
            </a:prstGeom>
            <a:noFill/>
          </p:spPr>
          <p:txBody>
            <a:bodyPr wrap="square">
              <a:spAutoFit/>
            </a:bodyPr>
            <a:lstStyle/>
            <a:p>
              <a:pPr algn="ctr"/>
              <a:r>
                <a:rPr lang="es-MX" sz="1200" dirty="0" smtClean="0">
                  <a:latin typeface="Comic Sans MS" panose="030F0702030302020204" pitchFamily="66" charset="0"/>
                </a:rPr>
                <a:t>Algunas de las dificultades que se presentaron el día de hoy fueron mínimas pero estas surgieron en relación a una actividad del PEMC, sin embargo se resolvieron las dudas y después mandaron sus evidencias al grupo.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5" name="CuadroTexto 124"/>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127" name="CuadroTexto 126"/>
          <p:cNvSpPr txBox="1"/>
          <p:nvPr/>
        </p:nvSpPr>
        <p:spPr>
          <a:xfrm>
            <a:off x="515799" y="245888"/>
            <a:ext cx="723744" cy="369332"/>
          </a:xfrm>
          <a:prstGeom prst="rect">
            <a:avLst/>
          </a:prstGeom>
          <a:noFill/>
        </p:spPr>
        <p:txBody>
          <a:bodyPr wrap="square" rtlCol="0">
            <a:spAutoFit/>
          </a:bodyPr>
          <a:lstStyle/>
          <a:p>
            <a:pPr algn="ctr"/>
            <a:r>
              <a:rPr lang="es-MX" dirty="0" smtClean="0"/>
              <a:t>13</a:t>
            </a:r>
            <a:endParaRPr lang="es-MX" dirty="0"/>
          </a:p>
        </p:txBody>
      </p:sp>
      <p:sp>
        <p:nvSpPr>
          <p:cNvPr id="129" name="CuadroTexto 128"/>
          <p:cNvSpPr txBox="1"/>
          <p:nvPr/>
        </p:nvSpPr>
        <p:spPr>
          <a:xfrm>
            <a:off x="2019293" y="283893"/>
            <a:ext cx="723744" cy="369332"/>
          </a:xfrm>
          <a:prstGeom prst="rect">
            <a:avLst/>
          </a:prstGeom>
          <a:noFill/>
        </p:spPr>
        <p:txBody>
          <a:bodyPr wrap="square" rtlCol="0">
            <a:spAutoFit/>
          </a:bodyPr>
          <a:lstStyle/>
          <a:p>
            <a:pPr algn="ctr"/>
            <a:r>
              <a:rPr lang="es-MX" dirty="0" smtClean="0"/>
              <a:t>2021</a:t>
            </a:r>
            <a:endParaRPr lang="es-MX" dirty="0"/>
          </a:p>
        </p:txBody>
      </p:sp>
      <p:sp>
        <p:nvSpPr>
          <p:cNvPr id="131" name="Multiplicar 130"/>
          <p:cNvSpPr/>
          <p:nvPr/>
        </p:nvSpPr>
        <p:spPr>
          <a:xfrm>
            <a:off x="1863565" y="646511"/>
            <a:ext cx="476607" cy="47372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3" name="CuadroTexto 132">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34" name="Multiplicar 133"/>
          <p:cNvSpPr/>
          <p:nvPr/>
        </p:nvSpPr>
        <p:spPr>
          <a:xfrm>
            <a:off x="591295" y="2303804"/>
            <a:ext cx="611776" cy="5739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6" name="Multiplicar 155"/>
          <p:cNvSpPr/>
          <p:nvPr/>
        </p:nvSpPr>
        <p:spPr>
          <a:xfrm>
            <a:off x="1811836" y="2303804"/>
            <a:ext cx="611776" cy="5739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4137288" y="3029819"/>
            <a:ext cx="611776" cy="5739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00095" y="431544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07964" y="451487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90911" y="4691704"/>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00094" y="5036096"/>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5100527" y="594756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110852" y="6150827"/>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108274" y="633870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115917" y="6527625"/>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6106766" y="7495541"/>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13536" y="7684749"/>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20306" y="788576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27076" y="8076277"/>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21814" y="8253359"/>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836835" y="7257570"/>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725556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10153289"/>
            <a:chOff x="-60113" y="101667"/>
            <a:chExt cx="8202188" cy="1015328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Difícilmente logramos </a:t>
                </a:r>
                <a:r>
                  <a:rPr lang="es-MX" sz="1200" dirty="0">
                    <a:latin typeface="Comic Sans MS" panose="030F0702030302020204" pitchFamily="66" charset="0"/>
                  </a:rPr>
                  <a:t>observar si los aprendizajes esperados se están llevando acabo al 100%, sin embargo los materiales que utilizamos y la organización de las actividades han sido adecuadas y conforme a lo que se planeo. </a:t>
                </a:r>
                <a:r>
                  <a:rPr lang="es-MX" sz="1200" dirty="0" smtClean="0">
                    <a:latin typeface="Comic Sans MS" panose="030F0702030302020204" pitchFamily="66" charset="0"/>
                  </a:rPr>
                  <a:t>El nivel de complejidad fue el correcto.</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661993"/>
            </a:xfrm>
            <a:prstGeom prst="rect">
              <a:avLst/>
            </a:prstGeom>
            <a:noFill/>
          </p:spPr>
          <p:txBody>
            <a:bodyPr wrap="square">
              <a:spAutoFit/>
            </a:bodyPr>
            <a:lstStyle/>
            <a:p>
              <a:pPr algn="ctr"/>
              <a:r>
                <a:rPr lang="es-MX" sz="1200" dirty="0">
                  <a:latin typeface="Comic Sans MS" panose="030F0702030302020204" pitchFamily="66" charset="0"/>
                </a:rPr>
                <a:t>Durante este día hubo mucha respuesta en la realización de actividades, por parte de los niños, </a:t>
              </a:r>
              <a:r>
                <a:rPr lang="es-MX" sz="1200" dirty="0" smtClean="0">
                  <a:latin typeface="Comic Sans MS" panose="030F0702030302020204" pitchFamily="66" charset="0"/>
                </a:rPr>
                <a:t>esto talvez se dio debido a que solo fueron dos actividades las que se pusieron practica, y era viernes, procure mandarles ánimos y motivarlos a dar el ultimo estirón para que mandaran sus evidencias. </a:t>
              </a:r>
              <a:endParaRPr lang="es-MX" sz="1200" dirty="0">
                <a:latin typeface="Comic Sans MS" panose="030F0702030302020204" pitchFamily="66" charset="0"/>
              </a:endParaRPr>
            </a:p>
            <a:p>
              <a:pPr algn="ct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32523" y="8717639"/>
              <a:ext cx="3901420" cy="1015663"/>
            </a:xfrm>
            <a:prstGeom prst="rect">
              <a:avLst/>
            </a:prstGeom>
            <a:noFill/>
          </p:spPr>
          <p:txBody>
            <a:bodyPr wrap="square">
              <a:spAutoFit/>
            </a:bodyPr>
            <a:lstStyle/>
            <a:p>
              <a:pPr algn="ctr"/>
              <a:r>
                <a:rPr lang="es-MX" sz="1200" dirty="0" smtClean="0">
                  <a:latin typeface="Comic Sans MS" panose="030F0702030302020204" pitchFamily="66" charset="0"/>
                </a:rPr>
                <a:t>Fueron insignificantes las dificultades que se presentaron el día de hoy, debido a que fueron solo dos actividades las que se pusieron en practica y los niños estaban felices por que ya era su ultimo </a:t>
              </a:r>
              <a:r>
                <a:rPr lang="es-MX" sz="1200" dirty="0" err="1" smtClean="0">
                  <a:latin typeface="Comic Sans MS" panose="030F0702030302020204" pitchFamily="66" charset="0"/>
                </a:rPr>
                <a:t>dia</a:t>
              </a:r>
              <a:r>
                <a:rPr lang="es-MX" sz="1200" dirty="0" smtClean="0">
                  <a:latin typeface="Comic Sans MS" panose="030F0702030302020204" pitchFamily="66" charset="0"/>
                </a:rPr>
                <a:t> de trabajo para poder ir a descansar</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5" name="CuadroTexto 124"/>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127" name="Multiplicar 126"/>
          <p:cNvSpPr/>
          <p:nvPr/>
        </p:nvSpPr>
        <p:spPr>
          <a:xfrm>
            <a:off x="2355397" y="699309"/>
            <a:ext cx="476607" cy="47372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9" name="CuadroTexto 128"/>
          <p:cNvSpPr txBox="1"/>
          <p:nvPr/>
        </p:nvSpPr>
        <p:spPr>
          <a:xfrm>
            <a:off x="492975" y="293560"/>
            <a:ext cx="723744" cy="338554"/>
          </a:xfrm>
          <a:prstGeom prst="rect">
            <a:avLst/>
          </a:prstGeom>
          <a:noFill/>
        </p:spPr>
        <p:txBody>
          <a:bodyPr wrap="square" rtlCol="0">
            <a:spAutoFit/>
          </a:bodyPr>
          <a:lstStyle/>
          <a:p>
            <a:pPr algn="ctr"/>
            <a:r>
              <a:rPr lang="es-MX" sz="1600" dirty="0" smtClean="0"/>
              <a:t>14</a:t>
            </a:r>
            <a:endParaRPr lang="es-MX" sz="1600" dirty="0"/>
          </a:p>
        </p:txBody>
      </p:sp>
      <p:sp>
        <p:nvSpPr>
          <p:cNvPr id="131" name="CuadroTexto 130"/>
          <p:cNvSpPr txBox="1"/>
          <p:nvPr/>
        </p:nvSpPr>
        <p:spPr>
          <a:xfrm>
            <a:off x="2009934" y="270854"/>
            <a:ext cx="723744" cy="338554"/>
          </a:xfrm>
          <a:prstGeom prst="rect">
            <a:avLst/>
          </a:prstGeom>
          <a:noFill/>
        </p:spPr>
        <p:txBody>
          <a:bodyPr wrap="square" rtlCol="0">
            <a:spAutoFit/>
          </a:bodyPr>
          <a:lstStyle/>
          <a:p>
            <a:pPr algn="ctr"/>
            <a:r>
              <a:rPr lang="es-MX" sz="1600" dirty="0" smtClean="0"/>
              <a:t>2021</a:t>
            </a:r>
            <a:endParaRPr lang="es-MX" sz="1600" dirty="0"/>
          </a:p>
        </p:txBody>
      </p:sp>
      <p:sp>
        <p:nvSpPr>
          <p:cNvPr id="133" name="CuadroTexto 132">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34" name="Multiplicar 133"/>
          <p:cNvSpPr/>
          <p:nvPr/>
        </p:nvSpPr>
        <p:spPr>
          <a:xfrm>
            <a:off x="2928089" y="2347596"/>
            <a:ext cx="611776" cy="5739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4" name="Multiplicar 153"/>
          <p:cNvSpPr/>
          <p:nvPr/>
        </p:nvSpPr>
        <p:spPr>
          <a:xfrm>
            <a:off x="4091993" y="3014775"/>
            <a:ext cx="611776" cy="5739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100095" y="431544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07964" y="451487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90911" y="4691704"/>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00094" y="5036096"/>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5110052" y="594756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5110852" y="6150827"/>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108274" y="633870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115917" y="6527625"/>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6106766" y="7495541"/>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6113536" y="7684749"/>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20306" y="7885762"/>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27076" y="8076277"/>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21814" y="8253359"/>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847826" y="7267359"/>
            <a:ext cx="264855" cy="22975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547090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3047</TotalTime>
  <Words>1717</Words>
  <Application>Microsoft Office PowerPoint</Application>
  <PresentationFormat>Personalizado</PresentationFormat>
  <Paragraphs>295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Escuela Normal de Educación Preescolar del Estado de Coahuila 2020 – 2021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paulina guerrero sanchez</cp:lastModifiedBy>
  <cp:revision>38</cp:revision>
  <dcterms:created xsi:type="dcterms:W3CDTF">2020-11-09T23:20:30Z</dcterms:created>
  <dcterms:modified xsi:type="dcterms:W3CDTF">2021-05-15T03:04:58Z</dcterms:modified>
</cp:coreProperties>
</file>