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98" d="100"/>
          <a:sy n="98" d="100"/>
        </p:scale>
        <p:origin x="-912" y="2898"/>
      </p:cViewPr>
      <p:guideLst>
        <p:guide orient="horz" pos="3164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</a:t>
              </a:r>
              <a:r>
                <a:rPr lang="es-MX" dirty="0" smtClean="0"/>
                <a:t>: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Logre que todos los niños participaran en la actividad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Me sobro mucho tiempo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2 Elipse"/>
          <p:cNvSpPr/>
          <p:nvPr/>
        </p:nvSpPr>
        <p:spPr>
          <a:xfrm>
            <a:off x="1458392" y="735079"/>
            <a:ext cx="320313" cy="354765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379989" y="210147"/>
            <a:ext cx="244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12          05         2021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2155" y="1348850"/>
            <a:ext cx="6940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/>
              <a:t>Ubica objetos y lugares cuya ubicación desconoce, a través de la interpretación de relaciones espaciales y puntos de referencia</a:t>
            </a:r>
            <a:endParaRPr lang="es-MX" sz="1600" dirty="0"/>
          </a:p>
        </p:txBody>
      </p:sp>
      <p:sp>
        <p:nvSpPr>
          <p:cNvPr id="129" name="128 Elipse"/>
          <p:cNvSpPr/>
          <p:nvPr/>
        </p:nvSpPr>
        <p:spPr>
          <a:xfrm>
            <a:off x="2008180" y="2494726"/>
            <a:ext cx="320313" cy="354765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Elipse"/>
          <p:cNvSpPr/>
          <p:nvPr/>
        </p:nvSpPr>
        <p:spPr>
          <a:xfrm>
            <a:off x="3118211" y="3126071"/>
            <a:ext cx="320313" cy="354765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132 Elipse"/>
          <p:cNvSpPr/>
          <p:nvPr/>
        </p:nvSpPr>
        <p:spPr>
          <a:xfrm>
            <a:off x="148477" y="4114306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133 Elipse"/>
          <p:cNvSpPr/>
          <p:nvPr/>
        </p:nvSpPr>
        <p:spPr>
          <a:xfrm>
            <a:off x="173791" y="4310375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153 Elipse"/>
          <p:cNvSpPr/>
          <p:nvPr/>
        </p:nvSpPr>
        <p:spPr>
          <a:xfrm>
            <a:off x="156296" y="4548232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155 Elipse"/>
          <p:cNvSpPr/>
          <p:nvPr/>
        </p:nvSpPr>
        <p:spPr>
          <a:xfrm>
            <a:off x="179020" y="4737936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156 Elipse"/>
          <p:cNvSpPr/>
          <p:nvPr/>
        </p:nvSpPr>
        <p:spPr>
          <a:xfrm>
            <a:off x="156131" y="4899105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157 Elipse"/>
          <p:cNvSpPr/>
          <p:nvPr/>
        </p:nvSpPr>
        <p:spPr>
          <a:xfrm>
            <a:off x="156131" y="5158309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158 Elipse"/>
          <p:cNvSpPr/>
          <p:nvPr/>
        </p:nvSpPr>
        <p:spPr>
          <a:xfrm>
            <a:off x="5179335" y="5979610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159 Elipse"/>
          <p:cNvSpPr/>
          <p:nvPr/>
        </p:nvSpPr>
        <p:spPr>
          <a:xfrm>
            <a:off x="4563144" y="6185088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161 Elipse"/>
          <p:cNvSpPr/>
          <p:nvPr/>
        </p:nvSpPr>
        <p:spPr>
          <a:xfrm>
            <a:off x="4579679" y="6363037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162 Elipse"/>
          <p:cNvSpPr/>
          <p:nvPr/>
        </p:nvSpPr>
        <p:spPr>
          <a:xfrm>
            <a:off x="4553730" y="6611134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163 Elipse"/>
          <p:cNvSpPr/>
          <p:nvPr/>
        </p:nvSpPr>
        <p:spPr>
          <a:xfrm>
            <a:off x="6179206" y="7303696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166 Elipse"/>
          <p:cNvSpPr/>
          <p:nvPr/>
        </p:nvSpPr>
        <p:spPr>
          <a:xfrm>
            <a:off x="6195711" y="7485406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187 Elipse"/>
          <p:cNvSpPr/>
          <p:nvPr/>
        </p:nvSpPr>
        <p:spPr>
          <a:xfrm>
            <a:off x="6133506" y="7662788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188 Elipse"/>
          <p:cNvSpPr/>
          <p:nvPr/>
        </p:nvSpPr>
        <p:spPr>
          <a:xfrm>
            <a:off x="6165985" y="7905431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190 Elipse"/>
          <p:cNvSpPr/>
          <p:nvPr/>
        </p:nvSpPr>
        <p:spPr>
          <a:xfrm>
            <a:off x="6176027" y="8054312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192 Elipse"/>
          <p:cNvSpPr/>
          <p:nvPr/>
        </p:nvSpPr>
        <p:spPr>
          <a:xfrm>
            <a:off x="6215164" y="8244004"/>
            <a:ext cx="160156" cy="177382"/>
          </a:xfrm>
          <a:prstGeom prst="ellipse">
            <a:avLst/>
          </a:prstGeom>
          <a:solidFill>
            <a:srgbClr val="79DCFF"/>
          </a:solidFill>
          <a:ln>
            <a:solidFill>
              <a:srgbClr val="79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190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Juan Garcia</cp:lastModifiedBy>
  <cp:revision>18</cp:revision>
  <dcterms:created xsi:type="dcterms:W3CDTF">2020-11-09T23:20:30Z</dcterms:created>
  <dcterms:modified xsi:type="dcterms:W3CDTF">2021-05-15T04:31:49Z</dcterms:modified>
</cp:coreProperties>
</file>