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257" r:id="rId3"/>
    <p:sldId id="258" r:id="rId4"/>
    <p:sldId id="259" r:id="rId5"/>
    <p:sldId id="260" r:id="rId6"/>
    <p:sldId id="261" r:id="rId7"/>
    <p:sldId id="263" r:id="rId8"/>
    <p:sldId id="264" r:id="rId9"/>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9966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112" d="100"/>
          <a:sy n="112" d="100"/>
        </p:scale>
        <p:origin x="1068" y="-20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68E24-95E3-40A2-A65B-953964E7F420}" type="datetimeFigureOut">
              <a:rPr lang="es-ES" smtClean="0"/>
              <a:t>16/05/2021</a:t>
            </a:fld>
            <a:endParaRPr lang="es-ES"/>
          </a:p>
        </p:txBody>
      </p:sp>
      <p:sp>
        <p:nvSpPr>
          <p:cNvPr id="4" name="Marcador de imagen de diapositiva 3"/>
          <p:cNvSpPr>
            <a:spLocks noGrp="1" noRot="1" noChangeAspect="1"/>
          </p:cNvSpPr>
          <p:nvPr>
            <p:ph type="sldImg" idx="2"/>
          </p:nvPr>
        </p:nvSpPr>
        <p:spPr>
          <a:xfrm>
            <a:off x="2233613" y="1143000"/>
            <a:ext cx="23907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140553-034B-4AC6-91F0-7E2BE6C448FD}" type="slidenum">
              <a:rPr lang="es-ES" smtClean="0"/>
              <a:t>‹Nº›</a:t>
            </a:fld>
            <a:endParaRPr lang="es-ES"/>
          </a:p>
        </p:txBody>
      </p:sp>
    </p:spTree>
    <p:extLst>
      <p:ext uri="{BB962C8B-B14F-4D97-AF65-F5344CB8AC3E}">
        <p14:creationId xmlns:p14="http://schemas.microsoft.com/office/powerpoint/2010/main" val="3907388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5"/>
        <p:cNvGrpSpPr/>
        <p:nvPr/>
      </p:nvGrpSpPr>
      <p:grpSpPr>
        <a:xfrm>
          <a:off x="0" y="0"/>
          <a:ext cx="0" cy="0"/>
          <a:chOff x="0" y="0"/>
          <a:chExt cx="0" cy="0"/>
        </a:xfrm>
      </p:grpSpPr>
      <p:sp>
        <p:nvSpPr>
          <p:cNvPr id="3356" name="Google Shape;3356;g85cf8b5f36_0_6059:notes"/>
          <p:cNvSpPr>
            <a:spLocks noGrp="1" noRot="1" noChangeAspect="1"/>
          </p:cNvSpPr>
          <p:nvPr>
            <p:ph type="sldImg" idx="2"/>
          </p:nvPr>
        </p:nvSpPr>
        <p:spPr>
          <a:xfrm>
            <a:off x="2101850" y="685800"/>
            <a:ext cx="2654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7" name="Google Shape;3357;g85cf8b5f36_0_60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7026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5"/>
        <p:cNvGrpSpPr/>
        <p:nvPr/>
      </p:nvGrpSpPr>
      <p:grpSpPr>
        <a:xfrm>
          <a:off x="0" y="0"/>
          <a:ext cx="0" cy="0"/>
          <a:chOff x="0" y="0"/>
          <a:chExt cx="0" cy="0"/>
        </a:xfrm>
      </p:grpSpPr>
      <p:sp>
        <p:nvSpPr>
          <p:cNvPr id="3356" name="Google Shape;3356;g85cf8b5f36_0_6059:notes"/>
          <p:cNvSpPr>
            <a:spLocks noGrp="1" noRot="1" noChangeAspect="1"/>
          </p:cNvSpPr>
          <p:nvPr>
            <p:ph type="sldImg" idx="2"/>
          </p:nvPr>
        </p:nvSpPr>
        <p:spPr>
          <a:xfrm>
            <a:off x="2101850" y="685800"/>
            <a:ext cx="2654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7" name="Google Shape;3357;g85cf8b5f36_0_60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3157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466"/>
        <p:cNvGrpSpPr/>
        <p:nvPr/>
      </p:nvGrpSpPr>
      <p:grpSpPr>
        <a:xfrm>
          <a:off x="0" y="0"/>
          <a:ext cx="0" cy="0"/>
          <a:chOff x="0" y="0"/>
          <a:chExt cx="0" cy="0"/>
        </a:xfrm>
      </p:grpSpPr>
      <p:sp>
        <p:nvSpPr>
          <p:cNvPr id="467" name="Google Shape;467;p4"/>
          <p:cNvSpPr txBox="1">
            <a:spLocks noGrp="1"/>
          </p:cNvSpPr>
          <p:nvPr>
            <p:ph type="body" idx="1"/>
          </p:nvPr>
        </p:nvSpPr>
        <p:spPr>
          <a:xfrm>
            <a:off x="612375" y="2167275"/>
            <a:ext cx="6059961" cy="6971933"/>
          </a:xfrm>
          <a:prstGeom prst="rect">
            <a:avLst/>
          </a:prstGeom>
        </p:spPr>
        <p:txBody>
          <a:bodyPr spcFirstLastPara="1" wrap="square" lIns="91425" tIns="91425" rIns="91425" bIns="91425" anchor="ctr" anchorCtr="0">
            <a:noAutofit/>
          </a:bodyPr>
          <a:lstStyle>
            <a:lvl1pPr marL="388849" lvl="0" indent="-259232">
              <a:lnSpc>
                <a:spcPct val="100000"/>
              </a:lnSpc>
              <a:spcBef>
                <a:spcPts val="0"/>
              </a:spcBef>
              <a:spcAft>
                <a:spcPts val="0"/>
              </a:spcAft>
              <a:buClr>
                <a:schemeClr val="accent1"/>
              </a:buClr>
              <a:buSzPts val="1200"/>
              <a:buAutoNum type="arabicPeriod"/>
              <a:defRPr sz="1021"/>
            </a:lvl1pPr>
            <a:lvl2pPr marL="777697" lvl="1" indent="-259232">
              <a:lnSpc>
                <a:spcPct val="100000"/>
              </a:lnSpc>
              <a:spcBef>
                <a:spcPts val="0"/>
              </a:spcBef>
              <a:spcAft>
                <a:spcPts val="0"/>
              </a:spcAft>
              <a:buClr>
                <a:srgbClr val="434343"/>
              </a:buClr>
              <a:buSzPts val="1200"/>
              <a:buFont typeface="Roboto Condensed Light"/>
              <a:buAutoNum type="alphaLcPeriod"/>
              <a:defRPr sz="1021"/>
            </a:lvl2pPr>
            <a:lvl3pPr marL="1166546" lvl="2" indent="-259232">
              <a:lnSpc>
                <a:spcPct val="100000"/>
              </a:lnSpc>
              <a:spcBef>
                <a:spcPts val="0"/>
              </a:spcBef>
              <a:spcAft>
                <a:spcPts val="0"/>
              </a:spcAft>
              <a:buClr>
                <a:srgbClr val="434343"/>
              </a:buClr>
              <a:buSzPts val="1200"/>
              <a:buFont typeface="Roboto Condensed Light"/>
              <a:buAutoNum type="romanLcPeriod"/>
              <a:defRPr sz="1021"/>
            </a:lvl3pPr>
            <a:lvl4pPr marL="1555394" lvl="3" indent="-259232">
              <a:lnSpc>
                <a:spcPct val="100000"/>
              </a:lnSpc>
              <a:spcBef>
                <a:spcPts val="0"/>
              </a:spcBef>
              <a:spcAft>
                <a:spcPts val="0"/>
              </a:spcAft>
              <a:buClr>
                <a:srgbClr val="434343"/>
              </a:buClr>
              <a:buSzPts val="1200"/>
              <a:buFont typeface="Roboto Condensed Light"/>
              <a:buAutoNum type="arabicPeriod"/>
              <a:defRPr sz="1021"/>
            </a:lvl4pPr>
            <a:lvl5pPr marL="1944243" lvl="4" indent="-259232">
              <a:lnSpc>
                <a:spcPct val="100000"/>
              </a:lnSpc>
              <a:spcBef>
                <a:spcPts val="0"/>
              </a:spcBef>
              <a:spcAft>
                <a:spcPts val="0"/>
              </a:spcAft>
              <a:buClr>
                <a:srgbClr val="434343"/>
              </a:buClr>
              <a:buSzPts val="1200"/>
              <a:buFont typeface="Roboto Condensed Light"/>
              <a:buAutoNum type="alphaLcPeriod"/>
              <a:defRPr sz="1021"/>
            </a:lvl5pPr>
            <a:lvl6pPr marL="2333092" lvl="5" indent="-259232">
              <a:lnSpc>
                <a:spcPct val="100000"/>
              </a:lnSpc>
              <a:spcBef>
                <a:spcPts val="0"/>
              </a:spcBef>
              <a:spcAft>
                <a:spcPts val="0"/>
              </a:spcAft>
              <a:buClr>
                <a:srgbClr val="434343"/>
              </a:buClr>
              <a:buSzPts val="1200"/>
              <a:buFont typeface="Roboto Condensed Light"/>
              <a:buAutoNum type="romanLcPeriod"/>
              <a:defRPr sz="1021"/>
            </a:lvl6pPr>
            <a:lvl7pPr marL="2721940" lvl="6" indent="-259232">
              <a:lnSpc>
                <a:spcPct val="100000"/>
              </a:lnSpc>
              <a:spcBef>
                <a:spcPts val="0"/>
              </a:spcBef>
              <a:spcAft>
                <a:spcPts val="0"/>
              </a:spcAft>
              <a:buClr>
                <a:srgbClr val="434343"/>
              </a:buClr>
              <a:buSzPts val="1200"/>
              <a:buFont typeface="Roboto Condensed Light"/>
              <a:buAutoNum type="arabicPeriod"/>
              <a:defRPr sz="1021"/>
            </a:lvl7pPr>
            <a:lvl8pPr marL="3110789" lvl="7" indent="-259232">
              <a:lnSpc>
                <a:spcPct val="100000"/>
              </a:lnSpc>
              <a:spcBef>
                <a:spcPts val="0"/>
              </a:spcBef>
              <a:spcAft>
                <a:spcPts val="0"/>
              </a:spcAft>
              <a:buClr>
                <a:srgbClr val="434343"/>
              </a:buClr>
              <a:buSzPts val="1200"/>
              <a:buFont typeface="Roboto Condensed Light"/>
              <a:buAutoNum type="alphaLcPeriod"/>
              <a:defRPr sz="1021"/>
            </a:lvl8pPr>
            <a:lvl9pPr marL="3499637" lvl="8" indent="-259232">
              <a:lnSpc>
                <a:spcPct val="100000"/>
              </a:lnSpc>
              <a:spcBef>
                <a:spcPts val="0"/>
              </a:spcBef>
              <a:spcAft>
                <a:spcPts val="0"/>
              </a:spcAft>
              <a:buClr>
                <a:srgbClr val="434343"/>
              </a:buClr>
              <a:buSzPts val="1200"/>
              <a:buFont typeface="Roboto Condensed Light"/>
              <a:buAutoNum type="romanLcPeriod"/>
              <a:defRPr sz="1021"/>
            </a:lvl9pPr>
          </a:lstStyle>
          <a:p>
            <a:endParaRPr/>
          </a:p>
        </p:txBody>
      </p:sp>
      <p:sp>
        <p:nvSpPr>
          <p:cNvPr id="468" name="Google Shape;468;p4"/>
          <p:cNvSpPr txBox="1">
            <a:spLocks noGrp="1"/>
          </p:cNvSpPr>
          <p:nvPr>
            <p:ph type="title"/>
          </p:nvPr>
        </p:nvSpPr>
        <p:spPr>
          <a:xfrm>
            <a:off x="612375" y="608191"/>
            <a:ext cx="6552413" cy="1156618"/>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a:lvl1pPr>
            <a:lvl2pPr lvl="1"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062">
                <a:solidFill>
                  <a:schemeClr val="dk1"/>
                </a:solidFill>
                <a:latin typeface="Fredoka One"/>
                <a:ea typeface="Fredoka One"/>
                <a:cs typeface="Fredoka One"/>
                <a:sym typeface="Fredoka One"/>
              </a:defRPr>
            </a:lvl9pPr>
          </a:lstStyle>
          <a:p>
            <a:endParaRPr/>
          </a:p>
        </p:txBody>
      </p:sp>
      <p:grpSp>
        <p:nvGrpSpPr>
          <p:cNvPr id="469" name="Google Shape;469;p4"/>
          <p:cNvGrpSpPr/>
          <p:nvPr/>
        </p:nvGrpSpPr>
        <p:grpSpPr>
          <a:xfrm>
            <a:off x="6220043" y="242619"/>
            <a:ext cx="1442016" cy="9560465"/>
            <a:chOff x="7313215" y="124223"/>
            <a:chExt cx="1695451" cy="4895055"/>
          </a:xfrm>
        </p:grpSpPr>
        <p:grpSp>
          <p:nvGrpSpPr>
            <p:cNvPr id="470" name="Google Shape;470;p4"/>
            <p:cNvGrpSpPr/>
            <p:nvPr/>
          </p:nvGrpSpPr>
          <p:grpSpPr>
            <a:xfrm rot="-8100000" flipH="1">
              <a:off x="8479557" y="225108"/>
              <a:ext cx="424367" cy="335748"/>
              <a:chOff x="4414850" y="3021000"/>
              <a:chExt cx="1302400" cy="1030425"/>
            </a:xfrm>
          </p:grpSpPr>
          <p:sp>
            <p:nvSpPr>
              <p:cNvPr id="471" name="Google Shape;471;p4"/>
              <p:cNvSpPr/>
              <p:nvPr/>
            </p:nvSpPr>
            <p:spPr>
              <a:xfrm>
                <a:off x="4414850" y="3021000"/>
                <a:ext cx="1302400" cy="1030425"/>
              </a:xfrm>
              <a:custGeom>
                <a:avLst/>
                <a:gdLst/>
                <a:ahLst/>
                <a:cxnLst/>
                <a:rect l="l" t="t" r="r" b="b"/>
                <a:pathLst>
                  <a:path w="52096" h="41217" extrusionOk="0">
                    <a:moveTo>
                      <a:pt x="13464" y="15389"/>
                    </a:moveTo>
                    <a:cubicBezTo>
                      <a:pt x="13704" y="15443"/>
                      <a:pt x="13951" y="15475"/>
                      <a:pt x="14202" y="15483"/>
                    </a:cubicBezTo>
                    <a:lnTo>
                      <a:pt x="14202" y="15483"/>
                    </a:lnTo>
                    <a:cubicBezTo>
                      <a:pt x="14138" y="15495"/>
                      <a:pt x="14076" y="15500"/>
                      <a:pt x="14015" y="15500"/>
                    </a:cubicBezTo>
                    <a:cubicBezTo>
                      <a:pt x="13827" y="15500"/>
                      <a:pt x="13646" y="15450"/>
                      <a:pt x="13464" y="15389"/>
                    </a:cubicBezTo>
                    <a:close/>
                    <a:moveTo>
                      <a:pt x="8980" y="29428"/>
                    </a:moveTo>
                    <a:lnTo>
                      <a:pt x="8980" y="29428"/>
                    </a:lnTo>
                    <a:cubicBezTo>
                      <a:pt x="9102" y="29832"/>
                      <a:pt x="9289" y="30304"/>
                      <a:pt x="8815" y="30304"/>
                    </a:cubicBezTo>
                    <a:cubicBezTo>
                      <a:pt x="8792" y="30304"/>
                      <a:pt x="8768" y="30303"/>
                      <a:pt x="8741" y="30300"/>
                    </a:cubicBezTo>
                    <a:lnTo>
                      <a:pt x="8741" y="30267"/>
                    </a:lnTo>
                    <a:cubicBezTo>
                      <a:pt x="8482" y="30383"/>
                      <a:pt x="8272" y="30323"/>
                      <a:pt x="8156" y="30370"/>
                    </a:cubicBezTo>
                    <a:lnTo>
                      <a:pt x="8156" y="30370"/>
                    </a:lnTo>
                    <a:cubicBezTo>
                      <a:pt x="8486" y="30161"/>
                      <a:pt x="8970" y="29938"/>
                      <a:pt x="8980" y="29428"/>
                    </a:cubicBezTo>
                    <a:close/>
                    <a:moveTo>
                      <a:pt x="11070" y="33294"/>
                    </a:moveTo>
                    <a:lnTo>
                      <a:pt x="11070" y="33294"/>
                    </a:lnTo>
                    <a:cubicBezTo>
                      <a:pt x="11158" y="33341"/>
                      <a:pt x="11246" y="33392"/>
                      <a:pt x="11334" y="33458"/>
                    </a:cubicBezTo>
                    <a:cubicBezTo>
                      <a:pt x="11235" y="33392"/>
                      <a:pt x="11137" y="33359"/>
                      <a:pt x="11070" y="33294"/>
                    </a:cubicBezTo>
                    <a:close/>
                    <a:moveTo>
                      <a:pt x="11334" y="33458"/>
                    </a:moveTo>
                    <a:lnTo>
                      <a:pt x="11334" y="33458"/>
                    </a:lnTo>
                    <a:cubicBezTo>
                      <a:pt x="11433" y="33491"/>
                      <a:pt x="11533" y="33591"/>
                      <a:pt x="11600" y="33657"/>
                    </a:cubicBezTo>
                    <a:cubicBezTo>
                      <a:pt x="11533" y="33591"/>
                      <a:pt x="11433" y="33524"/>
                      <a:pt x="11334" y="33458"/>
                    </a:cubicBezTo>
                    <a:close/>
                    <a:moveTo>
                      <a:pt x="30997" y="0"/>
                    </a:moveTo>
                    <a:cubicBezTo>
                      <a:pt x="27336" y="0"/>
                      <a:pt x="23621" y="1037"/>
                      <a:pt x="20287" y="3325"/>
                    </a:cubicBezTo>
                    <a:lnTo>
                      <a:pt x="20287" y="3325"/>
                    </a:lnTo>
                    <a:cubicBezTo>
                      <a:pt x="16048" y="4530"/>
                      <a:pt x="12956" y="7922"/>
                      <a:pt x="9705" y="10393"/>
                    </a:cubicBezTo>
                    <a:cubicBezTo>
                      <a:pt x="832" y="14281"/>
                      <a:pt x="1" y="27409"/>
                      <a:pt x="5750" y="34289"/>
                    </a:cubicBezTo>
                    <a:cubicBezTo>
                      <a:pt x="11459" y="38684"/>
                      <a:pt x="19905" y="41217"/>
                      <a:pt x="27962" y="41217"/>
                    </a:cubicBezTo>
                    <a:cubicBezTo>
                      <a:pt x="40499" y="41217"/>
                      <a:pt x="52095" y="35086"/>
                      <a:pt x="50982" y="20297"/>
                    </a:cubicBezTo>
                    <a:cubicBezTo>
                      <a:pt x="51461" y="8437"/>
                      <a:pt x="41445" y="0"/>
                      <a:pt x="30997"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72" name="Google Shape;472;p4"/>
              <p:cNvSpPr/>
              <p:nvPr/>
            </p:nvSpPr>
            <p:spPr>
              <a:xfrm rot="10799469">
                <a:off x="4644599" y="3202812"/>
                <a:ext cx="842913" cy="666788"/>
              </a:xfrm>
              <a:custGeom>
                <a:avLst/>
                <a:gdLst/>
                <a:ahLst/>
                <a:cxnLst/>
                <a:rect l="l" t="t" r="r" b="b"/>
                <a:pathLst>
                  <a:path w="52096" h="41217" extrusionOk="0">
                    <a:moveTo>
                      <a:pt x="13464" y="15389"/>
                    </a:moveTo>
                    <a:cubicBezTo>
                      <a:pt x="13704" y="15443"/>
                      <a:pt x="13951" y="15475"/>
                      <a:pt x="14202" y="15483"/>
                    </a:cubicBezTo>
                    <a:lnTo>
                      <a:pt x="14202" y="15483"/>
                    </a:lnTo>
                    <a:cubicBezTo>
                      <a:pt x="14138" y="15495"/>
                      <a:pt x="14076" y="15500"/>
                      <a:pt x="14015" y="15500"/>
                    </a:cubicBezTo>
                    <a:cubicBezTo>
                      <a:pt x="13827" y="15500"/>
                      <a:pt x="13646" y="15450"/>
                      <a:pt x="13464" y="15389"/>
                    </a:cubicBezTo>
                    <a:close/>
                    <a:moveTo>
                      <a:pt x="8980" y="29428"/>
                    </a:moveTo>
                    <a:lnTo>
                      <a:pt x="8980" y="29428"/>
                    </a:lnTo>
                    <a:cubicBezTo>
                      <a:pt x="9102" y="29832"/>
                      <a:pt x="9289" y="30304"/>
                      <a:pt x="8815" y="30304"/>
                    </a:cubicBezTo>
                    <a:cubicBezTo>
                      <a:pt x="8792" y="30304"/>
                      <a:pt x="8768" y="30303"/>
                      <a:pt x="8741" y="30300"/>
                    </a:cubicBezTo>
                    <a:lnTo>
                      <a:pt x="8741" y="30267"/>
                    </a:lnTo>
                    <a:cubicBezTo>
                      <a:pt x="8482" y="30383"/>
                      <a:pt x="8272" y="30323"/>
                      <a:pt x="8156" y="30370"/>
                    </a:cubicBezTo>
                    <a:lnTo>
                      <a:pt x="8156" y="30370"/>
                    </a:lnTo>
                    <a:cubicBezTo>
                      <a:pt x="8486" y="30161"/>
                      <a:pt x="8970" y="29938"/>
                      <a:pt x="8980" y="29428"/>
                    </a:cubicBezTo>
                    <a:close/>
                    <a:moveTo>
                      <a:pt x="11070" y="33294"/>
                    </a:moveTo>
                    <a:lnTo>
                      <a:pt x="11070" y="33294"/>
                    </a:lnTo>
                    <a:cubicBezTo>
                      <a:pt x="11158" y="33341"/>
                      <a:pt x="11246" y="33392"/>
                      <a:pt x="11334" y="33458"/>
                    </a:cubicBezTo>
                    <a:cubicBezTo>
                      <a:pt x="11235" y="33392"/>
                      <a:pt x="11137" y="33359"/>
                      <a:pt x="11070" y="33294"/>
                    </a:cubicBezTo>
                    <a:close/>
                    <a:moveTo>
                      <a:pt x="11334" y="33458"/>
                    </a:moveTo>
                    <a:lnTo>
                      <a:pt x="11334" y="33458"/>
                    </a:lnTo>
                    <a:cubicBezTo>
                      <a:pt x="11433" y="33491"/>
                      <a:pt x="11533" y="33591"/>
                      <a:pt x="11600" y="33657"/>
                    </a:cubicBezTo>
                    <a:cubicBezTo>
                      <a:pt x="11533" y="33591"/>
                      <a:pt x="11433" y="33524"/>
                      <a:pt x="11334" y="33458"/>
                    </a:cubicBezTo>
                    <a:close/>
                    <a:moveTo>
                      <a:pt x="30997" y="0"/>
                    </a:moveTo>
                    <a:cubicBezTo>
                      <a:pt x="27336" y="0"/>
                      <a:pt x="23621" y="1037"/>
                      <a:pt x="20287" y="3325"/>
                    </a:cubicBezTo>
                    <a:lnTo>
                      <a:pt x="20287" y="3325"/>
                    </a:lnTo>
                    <a:cubicBezTo>
                      <a:pt x="16048" y="4530"/>
                      <a:pt x="12956" y="7922"/>
                      <a:pt x="9705" y="10393"/>
                    </a:cubicBezTo>
                    <a:cubicBezTo>
                      <a:pt x="832" y="14281"/>
                      <a:pt x="1" y="27409"/>
                      <a:pt x="5750" y="34289"/>
                    </a:cubicBezTo>
                    <a:cubicBezTo>
                      <a:pt x="11459" y="38684"/>
                      <a:pt x="19905" y="41217"/>
                      <a:pt x="27962" y="41217"/>
                    </a:cubicBezTo>
                    <a:cubicBezTo>
                      <a:pt x="40499" y="41217"/>
                      <a:pt x="52095" y="35086"/>
                      <a:pt x="50982" y="20297"/>
                    </a:cubicBezTo>
                    <a:cubicBezTo>
                      <a:pt x="51461" y="8437"/>
                      <a:pt x="41445" y="0"/>
                      <a:pt x="30997"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473" name="Google Shape;473;p4"/>
            <p:cNvGrpSpPr/>
            <p:nvPr/>
          </p:nvGrpSpPr>
          <p:grpSpPr>
            <a:xfrm rot="10800000" flipH="1">
              <a:off x="8479525" y="1317013"/>
              <a:ext cx="424413" cy="370488"/>
              <a:chOff x="2133000" y="1731619"/>
              <a:chExt cx="1164050" cy="1016150"/>
            </a:xfrm>
          </p:grpSpPr>
          <p:grpSp>
            <p:nvGrpSpPr>
              <p:cNvPr id="474" name="Google Shape;474;p4"/>
              <p:cNvGrpSpPr/>
              <p:nvPr/>
            </p:nvGrpSpPr>
            <p:grpSpPr>
              <a:xfrm>
                <a:off x="2133000" y="1731619"/>
                <a:ext cx="1164050" cy="1016150"/>
                <a:chOff x="4286075" y="4175525"/>
                <a:chExt cx="1164050" cy="1016150"/>
              </a:xfrm>
            </p:grpSpPr>
            <p:sp>
              <p:nvSpPr>
                <p:cNvPr id="475" name="Google Shape;475;p4"/>
                <p:cNvSpPr/>
                <p:nvPr/>
              </p:nvSpPr>
              <p:spPr>
                <a:xfrm>
                  <a:off x="4286075" y="4175525"/>
                  <a:ext cx="1164050" cy="1016150"/>
                </a:xfrm>
                <a:custGeom>
                  <a:avLst/>
                  <a:gdLst/>
                  <a:ahLst/>
                  <a:cxnLst/>
                  <a:rect l="l" t="t" r="r" b="b"/>
                  <a:pathLst>
                    <a:path w="46562" h="40646" extrusionOk="0">
                      <a:moveTo>
                        <a:pt x="18080" y="637"/>
                      </a:moveTo>
                      <a:cubicBezTo>
                        <a:pt x="18031" y="686"/>
                        <a:pt x="17965" y="716"/>
                        <a:pt x="17893" y="729"/>
                      </a:cubicBezTo>
                      <a:lnTo>
                        <a:pt x="17893" y="729"/>
                      </a:lnTo>
                      <a:cubicBezTo>
                        <a:pt x="17956" y="693"/>
                        <a:pt x="18022" y="659"/>
                        <a:pt x="18080" y="637"/>
                      </a:cubicBezTo>
                      <a:close/>
                      <a:moveTo>
                        <a:pt x="19609" y="836"/>
                      </a:moveTo>
                      <a:cubicBezTo>
                        <a:pt x="19716" y="836"/>
                        <a:pt x="19815" y="866"/>
                        <a:pt x="19912" y="906"/>
                      </a:cubicBezTo>
                      <a:lnTo>
                        <a:pt x="19912" y="906"/>
                      </a:lnTo>
                      <a:cubicBezTo>
                        <a:pt x="19816" y="874"/>
                        <a:pt x="19716" y="852"/>
                        <a:pt x="19609" y="836"/>
                      </a:cubicBezTo>
                      <a:close/>
                      <a:moveTo>
                        <a:pt x="20163" y="1021"/>
                      </a:moveTo>
                      <a:cubicBezTo>
                        <a:pt x="20251" y="1059"/>
                        <a:pt x="20342" y="1091"/>
                        <a:pt x="20440" y="1102"/>
                      </a:cubicBezTo>
                      <a:cubicBezTo>
                        <a:pt x="20373" y="1102"/>
                        <a:pt x="20307" y="1102"/>
                        <a:pt x="20240" y="1069"/>
                      </a:cubicBezTo>
                      <a:cubicBezTo>
                        <a:pt x="20214" y="1052"/>
                        <a:pt x="20189" y="1036"/>
                        <a:pt x="20163" y="1021"/>
                      </a:cubicBezTo>
                      <a:close/>
                      <a:moveTo>
                        <a:pt x="20164" y="1426"/>
                      </a:moveTo>
                      <a:cubicBezTo>
                        <a:pt x="20137" y="1482"/>
                        <a:pt x="20089" y="1524"/>
                        <a:pt x="20033" y="1538"/>
                      </a:cubicBezTo>
                      <a:lnTo>
                        <a:pt x="20033" y="1538"/>
                      </a:lnTo>
                      <a:cubicBezTo>
                        <a:pt x="20079" y="1515"/>
                        <a:pt x="20115" y="1459"/>
                        <a:pt x="20164" y="1426"/>
                      </a:cubicBezTo>
                      <a:close/>
                      <a:moveTo>
                        <a:pt x="17681" y="2332"/>
                      </a:moveTo>
                      <a:cubicBezTo>
                        <a:pt x="17681" y="2352"/>
                        <a:pt x="17681" y="2371"/>
                        <a:pt x="17681" y="2398"/>
                      </a:cubicBezTo>
                      <a:lnTo>
                        <a:pt x="17681" y="2398"/>
                      </a:lnTo>
                      <a:cubicBezTo>
                        <a:pt x="17672" y="2355"/>
                        <a:pt x="17641" y="2341"/>
                        <a:pt x="17600" y="2341"/>
                      </a:cubicBezTo>
                      <a:cubicBezTo>
                        <a:pt x="17518" y="2341"/>
                        <a:pt x="17394" y="2398"/>
                        <a:pt x="17316" y="2398"/>
                      </a:cubicBezTo>
                      <a:cubicBezTo>
                        <a:pt x="17448" y="2365"/>
                        <a:pt x="17548" y="2332"/>
                        <a:pt x="17681" y="2332"/>
                      </a:cubicBezTo>
                      <a:close/>
                      <a:moveTo>
                        <a:pt x="16451" y="2897"/>
                      </a:moveTo>
                      <a:cubicBezTo>
                        <a:pt x="16388" y="2928"/>
                        <a:pt x="16317" y="2960"/>
                        <a:pt x="16246" y="2988"/>
                      </a:cubicBezTo>
                      <a:lnTo>
                        <a:pt x="16246" y="2988"/>
                      </a:lnTo>
                      <a:cubicBezTo>
                        <a:pt x="16310" y="2954"/>
                        <a:pt x="16378" y="2924"/>
                        <a:pt x="16451" y="2897"/>
                      </a:cubicBezTo>
                      <a:close/>
                      <a:moveTo>
                        <a:pt x="14258" y="2864"/>
                      </a:moveTo>
                      <a:cubicBezTo>
                        <a:pt x="14059" y="2997"/>
                        <a:pt x="13826" y="3096"/>
                        <a:pt x="13593" y="3163"/>
                      </a:cubicBezTo>
                      <a:cubicBezTo>
                        <a:pt x="13826" y="3096"/>
                        <a:pt x="14025" y="2997"/>
                        <a:pt x="14225" y="2864"/>
                      </a:cubicBezTo>
                      <a:close/>
                      <a:moveTo>
                        <a:pt x="13228" y="3163"/>
                      </a:moveTo>
                      <a:cubicBezTo>
                        <a:pt x="13245" y="3163"/>
                        <a:pt x="13235" y="3181"/>
                        <a:pt x="13217" y="3198"/>
                      </a:cubicBezTo>
                      <a:lnTo>
                        <a:pt x="13217" y="3198"/>
                      </a:lnTo>
                      <a:cubicBezTo>
                        <a:pt x="13223" y="3187"/>
                        <a:pt x="13228" y="3175"/>
                        <a:pt x="13228" y="3163"/>
                      </a:cubicBezTo>
                      <a:close/>
                      <a:moveTo>
                        <a:pt x="15989" y="3169"/>
                      </a:moveTo>
                      <a:cubicBezTo>
                        <a:pt x="15952" y="3243"/>
                        <a:pt x="15895" y="3312"/>
                        <a:pt x="15820" y="3362"/>
                      </a:cubicBezTo>
                      <a:cubicBezTo>
                        <a:pt x="15873" y="3288"/>
                        <a:pt x="15929" y="3225"/>
                        <a:pt x="15989" y="3169"/>
                      </a:cubicBezTo>
                      <a:close/>
                      <a:moveTo>
                        <a:pt x="13361" y="3229"/>
                      </a:moveTo>
                      <a:cubicBezTo>
                        <a:pt x="13306" y="3392"/>
                        <a:pt x="13142" y="3532"/>
                        <a:pt x="13137" y="3668"/>
                      </a:cubicBezTo>
                      <a:lnTo>
                        <a:pt x="13137" y="3668"/>
                      </a:lnTo>
                      <a:cubicBezTo>
                        <a:pt x="13131" y="3509"/>
                        <a:pt x="13305" y="3369"/>
                        <a:pt x="13361" y="3229"/>
                      </a:cubicBezTo>
                      <a:close/>
                      <a:moveTo>
                        <a:pt x="12935" y="3618"/>
                      </a:moveTo>
                      <a:cubicBezTo>
                        <a:pt x="12942" y="3641"/>
                        <a:pt x="12959" y="3661"/>
                        <a:pt x="12995" y="3661"/>
                      </a:cubicBezTo>
                      <a:cubicBezTo>
                        <a:pt x="12954" y="3661"/>
                        <a:pt x="12926" y="3674"/>
                        <a:pt x="12902" y="3692"/>
                      </a:cubicBezTo>
                      <a:lnTo>
                        <a:pt x="12902" y="3692"/>
                      </a:lnTo>
                      <a:cubicBezTo>
                        <a:pt x="12919" y="3670"/>
                        <a:pt x="12930" y="3645"/>
                        <a:pt x="12935" y="3618"/>
                      </a:cubicBezTo>
                      <a:close/>
                      <a:moveTo>
                        <a:pt x="12729" y="4060"/>
                      </a:moveTo>
                      <a:lnTo>
                        <a:pt x="12729" y="4060"/>
                      </a:lnTo>
                      <a:cubicBezTo>
                        <a:pt x="12678" y="4265"/>
                        <a:pt x="12666" y="4491"/>
                        <a:pt x="12495" y="4491"/>
                      </a:cubicBezTo>
                      <a:cubicBezTo>
                        <a:pt x="12492" y="4491"/>
                        <a:pt x="12489" y="4490"/>
                        <a:pt x="12486" y="4490"/>
                      </a:cubicBezTo>
                      <a:lnTo>
                        <a:pt x="12486" y="4490"/>
                      </a:lnTo>
                      <a:cubicBezTo>
                        <a:pt x="12635" y="4483"/>
                        <a:pt x="12654" y="4262"/>
                        <a:pt x="12729" y="4060"/>
                      </a:cubicBezTo>
                      <a:close/>
                      <a:moveTo>
                        <a:pt x="12929" y="5921"/>
                      </a:moveTo>
                      <a:cubicBezTo>
                        <a:pt x="12895" y="5954"/>
                        <a:pt x="12895" y="5954"/>
                        <a:pt x="12862" y="5954"/>
                      </a:cubicBezTo>
                      <a:lnTo>
                        <a:pt x="12862" y="5943"/>
                      </a:lnTo>
                      <a:lnTo>
                        <a:pt x="12862" y="5943"/>
                      </a:lnTo>
                      <a:cubicBezTo>
                        <a:pt x="12878" y="5930"/>
                        <a:pt x="12899" y="5921"/>
                        <a:pt x="12929" y="5921"/>
                      </a:cubicBezTo>
                      <a:close/>
                      <a:moveTo>
                        <a:pt x="10255" y="5750"/>
                      </a:moveTo>
                      <a:lnTo>
                        <a:pt x="10255" y="5750"/>
                      </a:lnTo>
                      <a:cubicBezTo>
                        <a:pt x="10178" y="5834"/>
                        <a:pt x="10100" y="5913"/>
                        <a:pt x="10016" y="5977"/>
                      </a:cubicBezTo>
                      <a:lnTo>
                        <a:pt x="10016" y="5977"/>
                      </a:lnTo>
                      <a:cubicBezTo>
                        <a:pt x="10096" y="5900"/>
                        <a:pt x="10175" y="5825"/>
                        <a:pt x="10255" y="5750"/>
                      </a:cubicBezTo>
                      <a:close/>
                      <a:moveTo>
                        <a:pt x="10678" y="6169"/>
                      </a:moveTo>
                      <a:cubicBezTo>
                        <a:pt x="10628" y="6236"/>
                        <a:pt x="10552" y="6303"/>
                        <a:pt x="10536" y="6353"/>
                      </a:cubicBezTo>
                      <a:lnTo>
                        <a:pt x="10536" y="6320"/>
                      </a:lnTo>
                      <a:cubicBezTo>
                        <a:pt x="10564" y="6277"/>
                        <a:pt x="10629" y="6223"/>
                        <a:pt x="10678" y="6169"/>
                      </a:cubicBezTo>
                      <a:close/>
                      <a:moveTo>
                        <a:pt x="10835" y="5722"/>
                      </a:moveTo>
                      <a:lnTo>
                        <a:pt x="10502" y="5988"/>
                      </a:lnTo>
                      <a:cubicBezTo>
                        <a:pt x="10303" y="6154"/>
                        <a:pt x="10104" y="6320"/>
                        <a:pt x="9937" y="6486"/>
                      </a:cubicBezTo>
                      <a:cubicBezTo>
                        <a:pt x="10203" y="6220"/>
                        <a:pt x="10502" y="5954"/>
                        <a:pt x="10835" y="5722"/>
                      </a:cubicBezTo>
                      <a:close/>
                      <a:moveTo>
                        <a:pt x="12031" y="6486"/>
                      </a:moveTo>
                      <a:lnTo>
                        <a:pt x="12031" y="6486"/>
                      </a:lnTo>
                      <a:cubicBezTo>
                        <a:pt x="12116" y="6528"/>
                        <a:pt x="12186" y="6584"/>
                        <a:pt x="12176" y="6644"/>
                      </a:cubicBezTo>
                      <a:lnTo>
                        <a:pt x="12176" y="6644"/>
                      </a:lnTo>
                      <a:cubicBezTo>
                        <a:pt x="12171" y="6584"/>
                        <a:pt x="12094" y="6528"/>
                        <a:pt x="12031" y="6486"/>
                      </a:cubicBezTo>
                      <a:close/>
                      <a:moveTo>
                        <a:pt x="15545" y="2699"/>
                      </a:moveTo>
                      <a:cubicBezTo>
                        <a:pt x="15780" y="2699"/>
                        <a:pt x="15410" y="3372"/>
                        <a:pt x="14291" y="3994"/>
                      </a:cubicBezTo>
                      <a:lnTo>
                        <a:pt x="14291" y="4027"/>
                      </a:lnTo>
                      <a:cubicBezTo>
                        <a:pt x="14456" y="3953"/>
                        <a:pt x="14578" y="3921"/>
                        <a:pt x="14661" y="3921"/>
                      </a:cubicBezTo>
                      <a:cubicBezTo>
                        <a:pt x="14913" y="3921"/>
                        <a:pt x="14807" y="4209"/>
                        <a:pt x="14457" y="4459"/>
                      </a:cubicBezTo>
                      <a:cubicBezTo>
                        <a:pt x="13826" y="4891"/>
                        <a:pt x="13261" y="5589"/>
                        <a:pt x="12463" y="5722"/>
                      </a:cubicBezTo>
                      <a:cubicBezTo>
                        <a:pt x="12663" y="5556"/>
                        <a:pt x="12895" y="5456"/>
                        <a:pt x="12962" y="5124"/>
                      </a:cubicBezTo>
                      <a:lnTo>
                        <a:pt x="12962" y="5124"/>
                      </a:lnTo>
                      <a:cubicBezTo>
                        <a:pt x="11699" y="5821"/>
                        <a:pt x="10935" y="7317"/>
                        <a:pt x="9805" y="8048"/>
                      </a:cubicBezTo>
                      <a:cubicBezTo>
                        <a:pt x="9306" y="7483"/>
                        <a:pt x="10602" y="6918"/>
                        <a:pt x="10502" y="6785"/>
                      </a:cubicBezTo>
                      <a:cubicBezTo>
                        <a:pt x="10602" y="6785"/>
                        <a:pt x="10602" y="6785"/>
                        <a:pt x="10569" y="6719"/>
                      </a:cubicBezTo>
                      <a:cubicBezTo>
                        <a:pt x="11599" y="6054"/>
                        <a:pt x="13028" y="3694"/>
                        <a:pt x="14491" y="3595"/>
                      </a:cubicBezTo>
                      <a:cubicBezTo>
                        <a:pt x="15041" y="2944"/>
                        <a:pt x="15403" y="2699"/>
                        <a:pt x="15545" y="2699"/>
                      </a:cubicBezTo>
                      <a:close/>
                      <a:moveTo>
                        <a:pt x="9738" y="8480"/>
                      </a:moveTo>
                      <a:lnTo>
                        <a:pt x="9738" y="8480"/>
                      </a:lnTo>
                      <a:cubicBezTo>
                        <a:pt x="9705" y="8580"/>
                        <a:pt x="9638" y="8646"/>
                        <a:pt x="9572" y="8646"/>
                      </a:cubicBezTo>
                      <a:cubicBezTo>
                        <a:pt x="9638" y="8613"/>
                        <a:pt x="9705" y="8547"/>
                        <a:pt x="9738" y="8480"/>
                      </a:cubicBezTo>
                      <a:close/>
                      <a:moveTo>
                        <a:pt x="8475" y="8613"/>
                      </a:moveTo>
                      <a:lnTo>
                        <a:pt x="8475" y="8646"/>
                      </a:lnTo>
                      <a:cubicBezTo>
                        <a:pt x="8442" y="8679"/>
                        <a:pt x="8409" y="8712"/>
                        <a:pt x="8376" y="8778"/>
                      </a:cubicBezTo>
                      <a:lnTo>
                        <a:pt x="8376" y="8778"/>
                      </a:lnTo>
                      <a:cubicBezTo>
                        <a:pt x="8409" y="8712"/>
                        <a:pt x="8442" y="8679"/>
                        <a:pt x="8475" y="8613"/>
                      </a:cubicBezTo>
                      <a:close/>
                      <a:moveTo>
                        <a:pt x="7977" y="9012"/>
                      </a:moveTo>
                      <a:lnTo>
                        <a:pt x="7977" y="9012"/>
                      </a:lnTo>
                      <a:cubicBezTo>
                        <a:pt x="8010" y="9045"/>
                        <a:pt x="8043" y="9078"/>
                        <a:pt x="8076" y="9145"/>
                      </a:cubicBezTo>
                      <a:cubicBezTo>
                        <a:pt x="8043" y="9112"/>
                        <a:pt x="8010" y="9045"/>
                        <a:pt x="7977" y="9012"/>
                      </a:cubicBezTo>
                      <a:close/>
                      <a:moveTo>
                        <a:pt x="17050" y="9145"/>
                      </a:moveTo>
                      <a:lnTo>
                        <a:pt x="17050" y="9145"/>
                      </a:lnTo>
                      <a:cubicBezTo>
                        <a:pt x="17263" y="9385"/>
                        <a:pt x="17219" y="9497"/>
                        <a:pt x="17021" y="9497"/>
                      </a:cubicBezTo>
                      <a:cubicBezTo>
                        <a:pt x="16973" y="9497"/>
                        <a:pt x="16915" y="9490"/>
                        <a:pt x="16850" y="9477"/>
                      </a:cubicBezTo>
                      <a:lnTo>
                        <a:pt x="16850" y="9477"/>
                      </a:lnTo>
                      <a:cubicBezTo>
                        <a:pt x="16875" y="9482"/>
                        <a:pt x="16899" y="9485"/>
                        <a:pt x="16921" y="9485"/>
                      </a:cubicBezTo>
                      <a:cubicBezTo>
                        <a:pt x="17043" y="9485"/>
                        <a:pt x="17106" y="9399"/>
                        <a:pt x="17050" y="9145"/>
                      </a:cubicBezTo>
                      <a:close/>
                      <a:moveTo>
                        <a:pt x="31871" y="9472"/>
                      </a:moveTo>
                      <a:cubicBezTo>
                        <a:pt x="31894" y="9472"/>
                        <a:pt x="31916" y="9473"/>
                        <a:pt x="31939" y="9477"/>
                      </a:cubicBezTo>
                      <a:cubicBezTo>
                        <a:pt x="31872" y="9477"/>
                        <a:pt x="31773" y="9477"/>
                        <a:pt x="31673" y="9510"/>
                      </a:cubicBezTo>
                      <a:lnTo>
                        <a:pt x="31673" y="9544"/>
                      </a:lnTo>
                      <a:lnTo>
                        <a:pt x="31468" y="9544"/>
                      </a:lnTo>
                      <a:cubicBezTo>
                        <a:pt x="31610" y="9526"/>
                        <a:pt x="31741" y="9472"/>
                        <a:pt x="31871" y="9472"/>
                      </a:cubicBezTo>
                      <a:close/>
                      <a:moveTo>
                        <a:pt x="33368" y="9643"/>
                      </a:moveTo>
                      <a:cubicBezTo>
                        <a:pt x="33600" y="9743"/>
                        <a:pt x="33634" y="9943"/>
                        <a:pt x="33767" y="10109"/>
                      </a:cubicBezTo>
                      <a:cubicBezTo>
                        <a:pt x="33700" y="10109"/>
                        <a:pt x="33567" y="10242"/>
                        <a:pt x="33501" y="10242"/>
                      </a:cubicBezTo>
                      <a:cubicBezTo>
                        <a:pt x="33733" y="10109"/>
                        <a:pt x="33600" y="9743"/>
                        <a:pt x="33368" y="9643"/>
                      </a:cubicBezTo>
                      <a:close/>
                      <a:moveTo>
                        <a:pt x="8774" y="10242"/>
                      </a:moveTo>
                      <a:lnTo>
                        <a:pt x="8243" y="11106"/>
                      </a:lnTo>
                      <a:lnTo>
                        <a:pt x="8143" y="11172"/>
                      </a:lnTo>
                      <a:cubicBezTo>
                        <a:pt x="8409" y="10873"/>
                        <a:pt x="8575" y="10541"/>
                        <a:pt x="8774" y="10242"/>
                      </a:cubicBezTo>
                      <a:close/>
                      <a:moveTo>
                        <a:pt x="6710" y="12557"/>
                      </a:moveTo>
                      <a:cubicBezTo>
                        <a:pt x="6674" y="12580"/>
                        <a:pt x="6641" y="12607"/>
                        <a:pt x="6614" y="12635"/>
                      </a:cubicBezTo>
                      <a:lnTo>
                        <a:pt x="6581" y="12668"/>
                      </a:lnTo>
                      <a:cubicBezTo>
                        <a:pt x="6615" y="12616"/>
                        <a:pt x="6658" y="12583"/>
                        <a:pt x="6710" y="12557"/>
                      </a:cubicBezTo>
                      <a:close/>
                      <a:moveTo>
                        <a:pt x="5850" y="12767"/>
                      </a:moveTo>
                      <a:cubicBezTo>
                        <a:pt x="5850" y="12799"/>
                        <a:pt x="5850" y="12801"/>
                        <a:pt x="5850" y="12828"/>
                      </a:cubicBezTo>
                      <a:lnTo>
                        <a:pt x="5850" y="12828"/>
                      </a:lnTo>
                      <a:cubicBezTo>
                        <a:pt x="5844" y="12812"/>
                        <a:pt x="5843" y="12792"/>
                        <a:pt x="5850" y="12767"/>
                      </a:cubicBezTo>
                      <a:close/>
                      <a:moveTo>
                        <a:pt x="6016" y="12867"/>
                      </a:moveTo>
                      <a:cubicBezTo>
                        <a:pt x="6005" y="12878"/>
                        <a:pt x="5979" y="12886"/>
                        <a:pt x="5951" y="12886"/>
                      </a:cubicBezTo>
                      <a:cubicBezTo>
                        <a:pt x="5926" y="12886"/>
                        <a:pt x="5900" y="12880"/>
                        <a:pt x="5880" y="12867"/>
                      </a:cubicBezTo>
                      <a:close/>
                      <a:moveTo>
                        <a:pt x="37854" y="16124"/>
                      </a:moveTo>
                      <a:cubicBezTo>
                        <a:pt x="37795" y="16183"/>
                        <a:pt x="37842" y="16296"/>
                        <a:pt x="37923" y="16296"/>
                      </a:cubicBezTo>
                      <a:lnTo>
                        <a:pt x="37923" y="16296"/>
                      </a:lnTo>
                      <a:cubicBezTo>
                        <a:pt x="37923" y="16296"/>
                        <a:pt x="37923" y="16296"/>
                        <a:pt x="37923" y="16296"/>
                      </a:cubicBezTo>
                      <a:cubicBezTo>
                        <a:pt x="37841" y="16296"/>
                        <a:pt x="37792" y="16183"/>
                        <a:pt x="37821" y="16124"/>
                      </a:cubicBezTo>
                      <a:close/>
                      <a:moveTo>
                        <a:pt x="30011" y="20877"/>
                      </a:moveTo>
                      <a:cubicBezTo>
                        <a:pt x="30011" y="20933"/>
                        <a:pt x="29947" y="20989"/>
                        <a:pt x="29880" y="21004"/>
                      </a:cubicBezTo>
                      <a:lnTo>
                        <a:pt x="29880" y="21004"/>
                      </a:lnTo>
                      <a:cubicBezTo>
                        <a:pt x="29934" y="20986"/>
                        <a:pt x="29984" y="20931"/>
                        <a:pt x="30011" y="20877"/>
                      </a:cubicBezTo>
                      <a:close/>
                      <a:moveTo>
                        <a:pt x="32105" y="23203"/>
                      </a:moveTo>
                      <a:lnTo>
                        <a:pt x="32072" y="23236"/>
                      </a:lnTo>
                      <a:lnTo>
                        <a:pt x="32038" y="23236"/>
                      </a:lnTo>
                      <a:cubicBezTo>
                        <a:pt x="32038" y="23236"/>
                        <a:pt x="32072" y="23203"/>
                        <a:pt x="32105" y="23203"/>
                      </a:cubicBezTo>
                      <a:close/>
                      <a:moveTo>
                        <a:pt x="32251" y="23187"/>
                      </a:moveTo>
                      <a:cubicBezTo>
                        <a:pt x="32366" y="23215"/>
                        <a:pt x="32476" y="23275"/>
                        <a:pt x="32570" y="23369"/>
                      </a:cubicBezTo>
                      <a:cubicBezTo>
                        <a:pt x="32537" y="23336"/>
                        <a:pt x="32537" y="23303"/>
                        <a:pt x="32537" y="23270"/>
                      </a:cubicBezTo>
                      <a:lnTo>
                        <a:pt x="32537" y="23270"/>
                      </a:lnTo>
                      <a:cubicBezTo>
                        <a:pt x="32537" y="23402"/>
                        <a:pt x="32736" y="23369"/>
                        <a:pt x="32803" y="23402"/>
                      </a:cubicBezTo>
                      <a:cubicBezTo>
                        <a:pt x="32736" y="23402"/>
                        <a:pt x="32637" y="23369"/>
                        <a:pt x="32570" y="23369"/>
                      </a:cubicBezTo>
                      <a:cubicBezTo>
                        <a:pt x="32455" y="23323"/>
                        <a:pt x="32356" y="23230"/>
                        <a:pt x="32251" y="23187"/>
                      </a:cubicBezTo>
                      <a:close/>
                      <a:moveTo>
                        <a:pt x="45698" y="24898"/>
                      </a:moveTo>
                      <a:cubicBezTo>
                        <a:pt x="45565" y="25097"/>
                        <a:pt x="45465" y="25264"/>
                        <a:pt x="45399" y="25496"/>
                      </a:cubicBezTo>
                      <a:cubicBezTo>
                        <a:pt x="45438" y="25279"/>
                        <a:pt x="45560" y="25109"/>
                        <a:pt x="45666" y="24930"/>
                      </a:cubicBezTo>
                      <a:lnTo>
                        <a:pt x="45666" y="24930"/>
                      </a:lnTo>
                      <a:lnTo>
                        <a:pt x="45698" y="24898"/>
                      </a:lnTo>
                      <a:close/>
                      <a:moveTo>
                        <a:pt x="45232" y="25862"/>
                      </a:moveTo>
                      <a:cubicBezTo>
                        <a:pt x="45166" y="26028"/>
                        <a:pt x="45199" y="26227"/>
                        <a:pt x="45299" y="26394"/>
                      </a:cubicBezTo>
                      <a:cubicBezTo>
                        <a:pt x="45133" y="26261"/>
                        <a:pt x="45199" y="26061"/>
                        <a:pt x="45199" y="25862"/>
                      </a:cubicBezTo>
                      <a:close/>
                      <a:moveTo>
                        <a:pt x="41577" y="26925"/>
                      </a:moveTo>
                      <a:cubicBezTo>
                        <a:pt x="41530" y="26937"/>
                        <a:pt x="41520" y="26969"/>
                        <a:pt x="41519" y="27009"/>
                      </a:cubicBezTo>
                      <a:lnTo>
                        <a:pt x="41519" y="27009"/>
                      </a:lnTo>
                      <a:cubicBezTo>
                        <a:pt x="41501" y="26964"/>
                        <a:pt x="41494" y="26925"/>
                        <a:pt x="41577" y="26925"/>
                      </a:cubicBezTo>
                      <a:close/>
                      <a:moveTo>
                        <a:pt x="26621" y="26992"/>
                      </a:moveTo>
                      <a:cubicBezTo>
                        <a:pt x="26821" y="27025"/>
                        <a:pt x="27020" y="27058"/>
                        <a:pt x="27219" y="27158"/>
                      </a:cubicBezTo>
                      <a:cubicBezTo>
                        <a:pt x="27020" y="27091"/>
                        <a:pt x="26821" y="27025"/>
                        <a:pt x="26588" y="26992"/>
                      </a:cubicBezTo>
                      <a:close/>
                      <a:moveTo>
                        <a:pt x="41513" y="27122"/>
                      </a:moveTo>
                      <a:cubicBezTo>
                        <a:pt x="41504" y="27163"/>
                        <a:pt x="41479" y="27202"/>
                        <a:pt x="41411" y="27224"/>
                      </a:cubicBezTo>
                      <a:cubicBezTo>
                        <a:pt x="41435" y="27199"/>
                        <a:pt x="41479" y="27156"/>
                        <a:pt x="41513" y="27122"/>
                      </a:cubicBezTo>
                      <a:close/>
                      <a:moveTo>
                        <a:pt x="4011" y="28205"/>
                      </a:moveTo>
                      <a:cubicBezTo>
                        <a:pt x="4004" y="28220"/>
                        <a:pt x="3992" y="28232"/>
                        <a:pt x="3978" y="28241"/>
                      </a:cubicBezTo>
                      <a:lnTo>
                        <a:pt x="3978" y="28241"/>
                      </a:lnTo>
                      <a:cubicBezTo>
                        <a:pt x="3990" y="28230"/>
                        <a:pt x="4001" y="28218"/>
                        <a:pt x="4011" y="28205"/>
                      </a:cubicBezTo>
                      <a:close/>
                      <a:moveTo>
                        <a:pt x="42740" y="28255"/>
                      </a:moveTo>
                      <a:cubicBezTo>
                        <a:pt x="42673" y="28321"/>
                        <a:pt x="42740" y="28421"/>
                        <a:pt x="42806" y="28421"/>
                      </a:cubicBezTo>
                      <a:cubicBezTo>
                        <a:pt x="42740" y="28421"/>
                        <a:pt x="42707" y="28388"/>
                        <a:pt x="42707" y="28321"/>
                      </a:cubicBezTo>
                      <a:cubicBezTo>
                        <a:pt x="42707" y="28288"/>
                        <a:pt x="42707" y="28255"/>
                        <a:pt x="42740" y="28255"/>
                      </a:cubicBezTo>
                      <a:close/>
                      <a:moveTo>
                        <a:pt x="29380" y="29584"/>
                      </a:moveTo>
                      <a:cubicBezTo>
                        <a:pt x="29446" y="29584"/>
                        <a:pt x="29513" y="29617"/>
                        <a:pt x="29546" y="29684"/>
                      </a:cubicBezTo>
                      <a:lnTo>
                        <a:pt x="29546" y="29717"/>
                      </a:lnTo>
                      <a:cubicBezTo>
                        <a:pt x="29546" y="29717"/>
                        <a:pt x="29546" y="29750"/>
                        <a:pt x="29513" y="29750"/>
                      </a:cubicBezTo>
                      <a:cubicBezTo>
                        <a:pt x="29579" y="29651"/>
                        <a:pt x="29446" y="29617"/>
                        <a:pt x="29380" y="29584"/>
                      </a:cubicBezTo>
                      <a:close/>
                      <a:moveTo>
                        <a:pt x="27485" y="29684"/>
                      </a:moveTo>
                      <a:cubicBezTo>
                        <a:pt x="27419" y="29783"/>
                        <a:pt x="27319" y="29817"/>
                        <a:pt x="27219" y="29850"/>
                      </a:cubicBezTo>
                      <a:cubicBezTo>
                        <a:pt x="27319" y="29817"/>
                        <a:pt x="27419" y="29750"/>
                        <a:pt x="27452" y="29684"/>
                      </a:cubicBezTo>
                      <a:close/>
                      <a:moveTo>
                        <a:pt x="28349" y="31877"/>
                      </a:moveTo>
                      <a:cubicBezTo>
                        <a:pt x="28349" y="31977"/>
                        <a:pt x="28416" y="32110"/>
                        <a:pt x="28482" y="32210"/>
                      </a:cubicBezTo>
                      <a:cubicBezTo>
                        <a:pt x="28383" y="32077"/>
                        <a:pt x="28316" y="31977"/>
                        <a:pt x="28349" y="31877"/>
                      </a:cubicBezTo>
                      <a:close/>
                      <a:moveTo>
                        <a:pt x="9107" y="33207"/>
                      </a:moveTo>
                      <a:cubicBezTo>
                        <a:pt x="9107" y="33207"/>
                        <a:pt x="9107" y="33207"/>
                        <a:pt x="9073" y="33240"/>
                      </a:cubicBezTo>
                      <a:cubicBezTo>
                        <a:pt x="9040" y="33240"/>
                        <a:pt x="9073" y="33207"/>
                        <a:pt x="9107" y="33207"/>
                      </a:cubicBezTo>
                      <a:close/>
                      <a:moveTo>
                        <a:pt x="40846" y="33971"/>
                      </a:moveTo>
                      <a:cubicBezTo>
                        <a:pt x="40818" y="33999"/>
                        <a:pt x="40766" y="34051"/>
                        <a:pt x="40710" y="34086"/>
                      </a:cubicBezTo>
                      <a:lnTo>
                        <a:pt x="40710" y="34086"/>
                      </a:lnTo>
                      <a:cubicBezTo>
                        <a:pt x="40744" y="34039"/>
                        <a:pt x="40795" y="34005"/>
                        <a:pt x="40846" y="33971"/>
                      </a:cubicBezTo>
                      <a:close/>
                      <a:moveTo>
                        <a:pt x="40679" y="34153"/>
                      </a:moveTo>
                      <a:lnTo>
                        <a:pt x="40679" y="34270"/>
                      </a:lnTo>
                      <a:cubicBezTo>
                        <a:pt x="40670" y="34224"/>
                        <a:pt x="40671" y="34186"/>
                        <a:pt x="40679" y="34153"/>
                      </a:cubicBezTo>
                      <a:close/>
                      <a:moveTo>
                        <a:pt x="31210" y="34325"/>
                      </a:moveTo>
                      <a:cubicBezTo>
                        <a:pt x="31283" y="34325"/>
                        <a:pt x="31325" y="34473"/>
                        <a:pt x="31286" y="34473"/>
                      </a:cubicBezTo>
                      <a:cubicBezTo>
                        <a:pt x="31284" y="34473"/>
                        <a:pt x="31283" y="34473"/>
                        <a:pt x="31281" y="34472"/>
                      </a:cubicBezTo>
                      <a:lnTo>
                        <a:pt x="31281" y="34472"/>
                      </a:lnTo>
                      <a:cubicBezTo>
                        <a:pt x="31293" y="34423"/>
                        <a:pt x="31249" y="34330"/>
                        <a:pt x="31204" y="34325"/>
                      </a:cubicBezTo>
                      <a:lnTo>
                        <a:pt x="31204" y="34325"/>
                      </a:lnTo>
                      <a:cubicBezTo>
                        <a:pt x="31206" y="34325"/>
                        <a:pt x="31208" y="34325"/>
                        <a:pt x="31210" y="34325"/>
                      </a:cubicBezTo>
                      <a:close/>
                      <a:moveTo>
                        <a:pt x="20639" y="34270"/>
                      </a:moveTo>
                      <a:lnTo>
                        <a:pt x="20639" y="34270"/>
                      </a:lnTo>
                      <a:cubicBezTo>
                        <a:pt x="20805" y="34270"/>
                        <a:pt x="20672" y="34436"/>
                        <a:pt x="20672" y="34536"/>
                      </a:cubicBezTo>
                      <a:lnTo>
                        <a:pt x="20639" y="34536"/>
                      </a:lnTo>
                      <a:cubicBezTo>
                        <a:pt x="20639" y="34436"/>
                        <a:pt x="20805" y="34270"/>
                        <a:pt x="20639" y="34270"/>
                      </a:cubicBezTo>
                      <a:close/>
                      <a:moveTo>
                        <a:pt x="13666" y="36498"/>
                      </a:moveTo>
                      <a:cubicBezTo>
                        <a:pt x="13667" y="36564"/>
                        <a:pt x="13584" y="36568"/>
                        <a:pt x="13527" y="36597"/>
                      </a:cubicBezTo>
                      <a:cubicBezTo>
                        <a:pt x="13584" y="36539"/>
                        <a:pt x="13666" y="36556"/>
                        <a:pt x="13666" y="36498"/>
                      </a:cubicBezTo>
                      <a:close/>
                      <a:moveTo>
                        <a:pt x="13497" y="36749"/>
                      </a:moveTo>
                      <a:cubicBezTo>
                        <a:pt x="13515" y="36763"/>
                        <a:pt x="13527" y="36788"/>
                        <a:pt x="13527" y="36829"/>
                      </a:cubicBezTo>
                      <a:cubicBezTo>
                        <a:pt x="13527" y="36803"/>
                        <a:pt x="13505" y="36776"/>
                        <a:pt x="13497" y="36749"/>
                      </a:cubicBezTo>
                      <a:close/>
                      <a:moveTo>
                        <a:pt x="15089" y="36862"/>
                      </a:moveTo>
                      <a:cubicBezTo>
                        <a:pt x="15113" y="36899"/>
                        <a:pt x="15131" y="36941"/>
                        <a:pt x="15145" y="36984"/>
                      </a:cubicBezTo>
                      <a:lnTo>
                        <a:pt x="15145" y="36984"/>
                      </a:lnTo>
                      <a:cubicBezTo>
                        <a:pt x="15128" y="36944"/>
                        <a:pt x="15109" y="36903"/>
                        <a:pt x="15089" y="36862"/>
                      </a:cubicBezTo>
                      <a:close/>
                      <a:moveTo>
                        <a:pt x="15247" y="37353"/>
                      </a:moveTo>
                      <a:cubicBezTo>
                        <a:pt x="15260" y="37380"/>
                        <a:pt x="15276" y="37406"/>
                        <a:pt x="15296" y="37428"/>
                      </a:cubicBezTo>
                      <a:lnTo>
                        <a:pt x="15296" y="37428"/>
                      </a:lnTo>
                      <a:cubicBezTo>
                        <a:pt x="15293" y="37428"/>
                        <a:pt x="15291" y="37427"/>
                        <a:pt x="15288" y="37427"/>
                      </a:cubicBezTo>
                      <a:cubicBezTo>
                        <a:pt x="15288" y="37461"/>
                        <a:pt x="15255" y="37461"/>
                        <a:pt x="15255" y="37494"/>
                      </a:cubicBezTo>
                      <a:cubicBezTo>
                        <a:pt x="15255" y="37446"/>
                        <a:pt x="15252" y="37399"/>
                        <a:pt x="15247" y="37353"/>
                      </a:cubicBezTo>
                      <a:close/>
                      <a:moveTo>
                        <a:pt x="37024" y="37461"/>
                      </a:moveTo>
                      <a:lnTo>
                        <a:pt x="37024" y="37461"/>
                      </a:lnTo>
                      <a:cubicBezTo>
                        <a:pt x="36922" y="37537"/>
                        <a:pt x="36820" y="37613"/>
                        <a:pt x="36704" y="37659"/>
                      </a:cubicBezTo>
                      <a:lnTo>
                        <a:pt x="36704" y="37659"/>
                      </a:lnTo>
                      <a:cubicBezTo>
                        <a:pt x="36806" y="37589"/>
                        <a:pt x="36913" y="37522"/>
                        <a:pt x="37024" y="37461"/>
                      </a:cubicBezTo>
                      <a:close/>
                      <a:moveTo>
                        <a:pt x="36508" y="37806"/>
                      </a:moveTo>
                      <a:lnTo>
                        <a:pt x="36508" y="37806"/>
                      </a:lnTo>
                      <a:cubicBezTo>
                        <a:pt x="36390" y="37959"/>
                        <a:pt x="36308" y="38032"/>
                        <a:pt x="36226" y="38059"/>
                      </a:cubicBezTo>
                      <a:cubicBezTo>
                        <a:pt x="36315" y="37970"/>
                        <a:pt x="36409" y="37885"/>
                        <a:pt x="36508" y="37806"/>
                      </a:cubicBezTo>
                      <a:close/>
                      <a:moveTo>
                        <a:pt x="22207" y="38185"/>
                      </a:moveTo>
                      <a:cubicBezTo>
                        <a:pt x="22229" y="38185"/>
                        <a:pt x="22250" y="38188"/>
                        <a:pt x="22269" y="38192"/>
                      </a:cubicBezTo>
                      <a:lnTo>
                        <a:pt x="22135" y="38192"/>
                      </a:lnTo>
                      <a:cubicBezTo>
                        <a:pt x="22161" y="38187"/>
                        <a:pt x="22185" y="38185"/>
                        <a:pt x="22207" y="38185"/>
                      </a:cubicBezTo>
                      <a:close/>
                      <a:moveTo>
                        <a:pt x="18809" y="38329"/>
                      </a:moveTo>
                      <a:cubicBezTo>
                        <a:pt x="18812" y="38329"/>
                        <a:pt x="18814" y="38329"/>
                        <a:pt x="18817" y="38329"/>
                      </a:cubicBezTo>
                      <a:lnTo>
                        <a:pt x="18817" y="38329"/>
                      </a:lnTo>
                      <a:lnTo>
                        <a:pt x="18612" y="38391"/>
                      </a:lnTo>
                      <a:cubicBezTo>
                        <a:pt x="18699" y="38348"/>
                        <a:pt x="18760" y="38329"/>
                        <a:pt x="18809" y="38329"/>
                      </a:cubicBezTo>
                      <a:close/>
                      <a:moveTo>
                        <a:pt x="22430" y="38301"/>
                      </a:moveTo>
                      <a:cubicBezTo>
                        <a:pt x="22453" y="38328"/>
                        <a:pt x="22476" y="38358"/>
                        <a:pt x="22500" y="38391"/>
                      </a:cubicBezTo>
                      <a:cubicBezTo>
                        <a:pt x="22470" y="38361"/>
                        <a:pt x="22447" y="38331"/>
                        <a:pt x="22430" y="38301"/>
                      </a:cubicBezTo>
                      <a:close/>
                      <a:moveTo>
                        <a:pt x="18969" y="38429"/>
                      </a:moveTo>
                      <a:cubicBezTo>
                        <a:pt x="19012" y="38483"/>
                        <a:pt x="19061" y="38553"/>
                        <a:pt x="19143" y="38624"/>
                      </a:cubicBezTo>
                      <a:cubicBezTo>
                        <a:pt x="19057" y="38581"/>
                        <a:pt x="18999" y="38510"/>
                        <a:pt x="18969" y="38429"/>
                      </a:cubicBezTo>
                      <a:close/>
                      <a:moveTo>
                        <a:pt x="23535" y="39076"/>
                      </a:moveTo>
                      <a:lnTo>
                        <a:pt x="23497" y="39089"/>
                      </a:lnTo>
                      <a:cubicBezTo>
                        <a:pt x="23511" y="39082"/>
                        <a:pt x="23524" y="39078"/>
                        <a:pt x="23535" y="39076"/>
                      </a:cubicBezTo>
                      <a:close/>
                      <a:moveTo>
                        <a:pt x="28648" y="39056"/>
                      </a:moveTo>
                      <a:cubicBezTo>
                        <a:pt x="28678" y="39056"/>
                        <a:pt x="28708" y="39083"/>
                        <a:pt x="28738" y="39137"/>
                      </a:cubicBezTo>
                      <a:lnTo>
                        <a:pt x="28738" y="39137"/>
                      </a:lnTo>
                      <a:cubicBezTo>
                        <a:pt x="28697" y="39116"/>
                        <a:pt x="28664" y="39088"/>
                        <a:pt x="28648" y="39056"/>
                      </a:cubicBezTo>
                      <a:close/>
                      <a:moveTo>
                        <a:pt x="29045" y="39125"/>
                      </a:moveTo>
                      <a:lnTo>
                        <a:pt x="29045" y="39125"/>
                      </a:lnTo>
                      <a:cubicBezTo>
                        <a:pt x="29012" y="39161"/>
                        <a:pt x="28960" y="39177"/>
                        <a:pt x="28903" y="39177"/>
                      </a:cubicBezTo>
                      <a:cubicBezTo>
                        <a:pt x="28859" y="39177"/>
                        <a:pt x="28812" y="39167"/>
                        <a:pt x="28771" y="39151"/>
                      </a:cubicBezTo>
                      <a:lnTo>
                        <a:pt x="28771" y="39151"/>
                      </a:lnTo>
                      <a:cubicBezTo>
                        <a:pt x="28787" y="39149"/>
                        <a:pt x="28805" y="39148"/>
                        <a:pt x="28822" y="39148"/>
                      </a:cubicBezTo>
                      <a:cubicBezTo>
                        <a:pt x="28862" y="39148"/>
                        <a:pt x="28903" y="39152"/>
                        <a:pt x="28940" y="39152"/>
                      </a:cubicBezTo>
                      <a:cubicBezTo>
                        <a:pt x="28982" y="39152"/>
                        <a:pt x="29020" y="39147"/>
                        <a:pt x="29045" y="39125"/>
                      </a:cubicBezTo>
                      <a:close/>
                      <a:moveTo>
                        <a:pt x="25998" y="39161"/>
                      </a:moveTo>
                      <a:lnTo>
                        <a:pt x="25998" y="39161"/>
                      </a:lnTo>
                      <a:cubicBezTo>
                        <a:pt x="25896" y="39176"/>
                        <a:pt x="25793" y="39189"/>
                        <a:pt x="25691" y="39189"/>
                      </a:cubicBezTo>
                      <a:cubicBezTo>
                        <a:pt x="25800" y="39180"/>
                        <a:pt x="25902" y="39168"/>
                        <a:pt x="25998" y="39161"/>
                      </a:cubicBezTo>
                      <a:close/>
                      <a:moveTo>
                        <a:pt x="23629" y="39140"/>
                      </a:moveTo>
                      <a:lnTo>
                        <a:pt x="23629" y="39140"/>
                      </a:lnTo>
                      <a:cubicBezTo>
                        <a:pt x="23645" y="39165"/>
                        <a:pt x="23660" y="39194"/>
                        <a:pt x="23678" y="39216"/>
                      </a:cubicBezTo>
                      <a:lnTo>
                        <a:pt x="23678" y="39216"/>
                      </a:lnTo>
                      <a:cubicBezTo>
                        <a:pt x="23659" y="39196"/>
                        <a:pt x="23643" y="39170"/>
                        <a:pt x="23629" y="39140"/>
                      </a:cubicBezTo>
                      <a:close/>
                      <a:moveTo>
                        <a:pt x="29081" y="39255"/>
                      </a:moveTo>
                      <a:cubicBezTo>
                        <a:pt x="28975" y="39255"/>
                        <a:pt x="28875" y="39255"/>
                        <a:pt x="28777" y="39258"/>
                      </a:cubicBezTo>
                      <a:lnTo>
                        <a:pt x="28777" y="39258"/>
                      </a:lnTo>
                      <a:lnTo>
                        <a:pt x="28815" y="39255"/>
                      </a:lnTo>
                      <a:close/>
                      <a:moveTo>
                        <a:pt x="26407" y="39196"/>
                      </a:moveTo>
                      <a:cubicBezTo>
                        <a:pt x="26493" y="39226"/>
                        <a:pt x="26575" y="39276"/>
                        <a:pt x="26654" y="39355"/>
                      </a:cubicBezTo>
                      <a:cubicBezTo>
                        <a:pt x="26541" y="39327"/>
                        <a:pt x="26451" y="39274"/>
                        <a:pt x="26407" y="39196"/>
                      </a:cubicBezTo>
                      <a:close/>
                      <a:moveTo>
                        <a:pt x="24527" y="39521"/>
                      </a:moveTo>
                      <a:cubicBezTo>
                        <a:pt x="24494" y="39721"/>
                        <a:pt x="24428" y="39721"/>
                        <a:pt x="24328" y="39721"/>
                      </a:cubicBezTo>
                      <a:cubicBezTo>
                        <a:pt x="24428" y="39721"/>
                        <a:pt x="24494" y="39687"/>
                        <a:pt x="24527" y="39521"/>
                      </a:cubicBezTo>
                      <a:close/>
                      <a:moveTo>
                        <a:pt x="21669" y="39852"/>
                      </a:moveTo>
                      <a:cubicBezTo>
                        <a:pt x="21685" y="39930"/>
                        <a:pt x="21727" y="39999"/>
                        <a:pt x="21783" y="40043"/>
                      </a:cubicBezTo>
                      <a:lnTo>
                        <a:pt x="21783" y="40043"/>
                      </a:lnTo>
                      <a:lnTo>
                        <a:pt x="21669" y="39986"/>
                      </a:lnTo>
                      <a:lnTo>
                        <a:pt x="21669" y="39852"/>
                      </a:lnTo>
                      <a:close/>
                      <a:moveTo>
                        <a:pt x="19298" y="1"/>
                      </a:moveTo>
                      <a:cubicBezTo>
                        <a:pt x="17308" y="1"/>
                        <a:pt x="14841" y="927"/>
                        <a:pt x="13228" y="1966"/>
                      </a:cubicBezTo>
                      <a:cubicBezTo>
                        <a:pt x="14158" y="1734"/>
                        <a:pt x="14923" y="1202"/>
                        <a:pt x="15787" y="1036"/>
                      </a:cubicBezTo>
                      <a:lnTo>
                        <a:pt x="15787" y="1036"/>
                      </a:lnTo>
                      <a:cubicBezTo>
                        <a:pt x="16451" y="1567"/>
                        <a:pt x="12762" y="2697"/>
                        <a:pt x="12596" y="3229"/>
                      </a:cubicBezTo>
                      <a:cubicBezTo>
                        <a:pt x="11566" y="4392"/>
                        <a:pt x="5850" y="8513"/>
                        <a:pt x="7977" y="8879"/>
                      </a:cubicBezTo>
                      <a:cubicBezTo>
                        <a:pt x="6946" y="10175"/>
                        <a:pt x="6082" y="11604"/>
                        <a:pt x="5451" y="13133"/>
                      </a:cubicBezTo>
                      <a:cubicBezTo>
                        <a:pt x="5204" y="13573"/>
                        <a:pt x="4411" y="13899"/>
                        <a:pt x="4388" y="14468"/>
                      </a:cubicBezTo>
                      <a:lnTo>
                        <a:pt x="4388" y="14468"/>
                      </a:lnTo>
                      <a:cubicBezTo>
                        <a:pt x="4381" y="14424"/>
                        <a:pt x="4379" y="14377"/>
                        <a:pt x="4387" y="14329"/>
                      </a:cubicBezTo>
                      <a:lnTo>
                        <a:pt x="4387" y="14329"/>
                      </a:lnTo>
                      <a:cubicBezTo>
                        <a:pt x="4316" y="14401"/>
                        <a:pt x="4261" y="14611"/>
                        <a:pt x="4199" y="14611"/>
                      </a:cubicBezTo>
                      <a:cubicBezTo>
                        <a:pt x="4175" y="14611"/>
                        <a:pt x="4149" y="14579"/>
                        <a:pt x="4121" y="14496"/>
                      </a:cubicBezTo>
                      <a:cubicBezTo>
                        <a:pt x="3951" y="14347"/>
                        <a:pt x="3828" y="14287"/>
                        <a:pt x="3734" y="14287"/>
                      </a:cubicBezTo>
                      <a:cubicBezTo>
                        <a:pt x="3390" y="14287"/>
                        <a:pt x="3450" y="15096"/>
                        <a:pt x="3058" y="15227"/>
                      </a:cubicBezTo>
                      <a:cubicBezTo>
                        <a:pt x="3031" y="15238"/>
                        <a:pt x="3000" y="15241"/>
                        <a:pt x="2967" y="15241"/>
                      </a:cubicBezTo>
                      <a:cubicBezTo>
                        <a:pt x="2893" y="15241"/>
                        <a:pt x="2808" y="15222"/>
                        <a:pt x="2730" y="15222"/>
                      </a:cubicBezTo>
                      <a:cubicBezTo>
                        <a:pt x="2630" y="15222"/>
                        <a:pt x="2540" y="15253"/>
                        <a:pt x="2493" y="15393"/>
                      </a:cubicBezTo>
                      <a:cubicBezTo>
                        <a:pt x="1795" y="15725"/>
                        <a:pt x="1197" y="17088"/>
                        <a:pt x="1130" y="17753"/>
                      </a:cubicBezTo>
                      <a:cubicBezTo>
                        <a:pt x="1496" y="18384"/>
                        <a:pt x="133" y="19082"/>
                        <a:pt x="831" y="19248"/>
                      </a:cubicBezTo>
                      <a:cubicBezTo>
                        <a:pt x="931" y="19713"/>
                        <a:pt x="864" y="20179"/>
                        <a:pt x="732" y="20611"/>
                      </a:cubicBezTo>
                      <a:cubicBezTo>
                        <a:pt x="1263" y="21143"/>
                        <a:pt x="0" y="20810"/>
                        <a:pt x="1197" y="21973"/>
                      </a:cubicBezTo>
                      <a:cubicBezTo>
                        <a:pt x="1729" y="23934"/>
                        <a:pt x="2194" y="26294"/>
                        <a:pt x="3523" y="28255"/>
                      </a:cubicBezTo>
                      <a:lnTo>
                        <a:pt x="3357" y="28055"/>
                      </a:lnTo>
                      <a:lnTo>
                        <a:pt x="3357" y="28055"/>
                      </a:lnTo>
                      <a:cubicBezTo>
                        <a:pt x="3324" y="28554"/>
                        <a:pt x="3789" y="28753"/>
                        <a:pt x="4055" y="29052"/>
                      </a:cubicBezTo>
                      <a:cubicBezTo>
                        <a:pt x="3922" y="29218"/>
                        <a:pt x="4088" y="29318"/>
                        <a:pt x="4188" y="29318"/>
                      </a:cubicBezTo>
                      <a:cubicBezTo>
                        <a:pt x="4208" y="29325"/>
                        <a:pt x="4223" y="29328"/>
                        <a:pt x="4236" y="29328"/>
                      </a:cubicBezTo>
                      <a:cubicBezTo>
                        <a:pt x="4345" y="29328"/>
                        <a:pt x="4171" y="29086"/>
                        <a:pt x="4321" y="29086"/>
                      </a:cubicBezTo>
                      <a:cubicBezTo>
                        <a:pt x="4753" y="30016"/>
                        <a:pt x="5351" y="30814"/>
                        <a:pt x="6149" y="31445"/>
                      </a:cubicBezTo>
                      <a:cubicBezTo>
                        <a:pt x="6248" y="32110"/>
                        <a:pt x="6847" y="32376"/>
                        <a:pt x="7312" y="32841"/>
                      </a:cubicBezTo>
                      <a:cubicBezTo>
                        <a:pt x="7975" y="33331"/>
                        <a:pt x="8414" y="34598"/>
                        <a:pt x="9278" y="34598"/>
                      </a:cubicBezTo>
                      <a:cubicBezTo>
                        <a:pt x="9410" y="34598"/>
                        <a:pt x="9551" y="34569"/>
                        <a:pt x="9705" y="34503"/>
                      </a:cubicBezTo>
                      <a:cubicBezTo>
                        <a:pt x="9838" y="35001"/>
                        <a:pt x="10403" y="34503"/>
                        <a:pt x="9871" y="35101"/>
                      </a:cubicBezTo>
                      <a:cubicBezTo>
                        <a:pt x="9992" y="35017"/>
                        <a:pt x="10107" y="34988"/>
                        <a:pt x="10220" y="34988"/>
                      </a:cubicBezTo>
                      <a:cubicBezTo>
                        <a:pt x="10480" y="34988"/>
                        <a:pt x="10728" y="35142"/>
                        <a:pt x="10999" y="35142"/>
                      </a:cubicBezTo>
                      <a:cubicBezTo>
                        <a:pt x="11033" y="35142"/>
                        <a:pt x="11066" y="35139"/>
                        <a:pt x="11101" y="35134"/>
                      </a:cubicBezTo>
                      <a:lnTo>
                        <a:pt x="11101" y="35134"/>
                      </a:lnTo>
                      <a:cubicBezTo>
                        <a:pt x="9937" y="35433"/>
                        <a:pt x="12762" y="35965"/>
                        <a:pt x="12762" y="36497"/>
                      </a:cubicBezTo>
                      <a:cubicBezTo>
                        <a:pt x="12829" y="36829"/>
                        <a:pt x="13460" y="36696"/>
                        <a:pt x="13327" y="37029"/>
                      </a:cubicBezTo>
                      <a:cubicBezTo>
                        <a:pt x="13294" y="37128"/>
                        <a:pt x="13494" y="37261"/>
                        <a:pt x="13560" y="37261"/>
                      </a:cubicBezTo>
                      <a:cubicBezTo>
                        <a:pt x="13584" y="37267"/>
                        <a:pt x="13604" y="37270"/>
                        <a:pt x="13620" y="37270"/>
                      </a:cubicBezTo>
                      <a:cubicBezTo>
                        <a:pt x="13761" y="37270"/>
                        <a:pt x="13598" y="37053"/>
                        <a:pt x="13783" y="37053"/>
                      </a:cubicBezTo>
                      <a:cubicBezTo>
                        <a:pt x="13803" y="37053"/>
                        <a:pt x="13829" y="37056"/>
                        <a:pt x="13859" y="37062"/>
                      </a:cubicBezTo>
                      <a:cubicBezTo>
                        <a:pt x="13859" y="37229"/>
                        <a:pt x="13906" y="37303"/>
                        <a:pt x="14019" y="37303"/>
                      </a:cubicBezTo>
                      <a:cubicBezTo>
                        <a:pt x="14040" y="37303"/>
                        <a:pt x="14065" y="37300"/>
                        <a:pt x="14092" y="37294"/>
                      </a:cubicBezTo>
                      <a:cubicBezTo>
                        <a:pt x="14130" y="37485"/>
                        <a:pt x="14179" y="37556"/>
                        <a:pt x="14252" y="37556"/>
                      </a:cubicBezTo>
                      <a:cubicBezTo>
                        <a:pt x="14306" y="37556"/>
                        <a:pt x="14373" y="37517"/>
                        <a:pt x="14457" y="37461"/>
                      </a:cubicBezTo>
                      <a:cubicBezTo>
                        <a:pt x="14657" y="38358"/>
                        <a:pt x="15554" y="37992"/>
                        <a:pt x="16053" y="38591"/>
                      </a:cubicBezTo>
                      <a:cubicBezTo>
                        <a:pt x="17016" y="39654"/>
                        <a:pt x="18878" y="39654"/>
                        <a:pt x="20340" y="40219"/>
                      </a:cubicBezTo>
                      <a:cubicBezTo>
                        <a:pt x="20732" y="40271"/>
                        <a:pt x="21001" y="40468"/>
                        <a:pt x="21325" y="40468"/>
                      </a:cubicBezTo>
                      <a:cubicBezTo>
                        <a:pt x="21413" y="40468"/>
                        <a:pt x="21504" y="40454"/>
                        <a:pt x="21603" y="40418"/>
                      </a:cubicBezTo>
                      <a:cubicBezTo>
                        <a:pt x="22064" y="40580"/>
                        <a:pt x="22557" y="40645"/>
                        <a:pt x="23064" y="40645"/>
                      </a:cubicBezTo>
                      <a:cubicBezTo>
                        <a:pt x="24019" y="40645"/>
                        <a:pt x="25023" y="40413"/>
                        <a:pt x="25956" y="40153"/>
                      </a:cubicBezTo>
                      <a:lnTo>
                        <a:pt x="25956" y="40153"/>
                      </a:lnTo>
                      <a:cubicBezTo>
                        <a:pt x="26355" y="40252"/>
                        <a:pt x="25890" y="40319"/>
                        <a:pt x="25923" y="40485"/>
                      </a:cubicBezTo>
                      <a:cubicBezTo>
                        <a:pt x="25999" y="40517"/>
                        <a:pt x="26141" y="40539"/>
                        <a:pt x="26289" y="40539"/>
                      </a:cubicBezTo>
                      <a:cubicBezTo>
                        <a:pt x="26598" y="40539"/>
                        <a:pt x="26934" y="40444"/>
                        <a:pt x="26754" y="40153"/>
                      </a:cubicBezTo>
                      <a:lnTo>
                        <a:pt x="26754" y="40153"/>
                      </a:lnTo>
                      <a:cubicBezTo>
                        <a:pt x="26912" y="40378"/>
                        <a:pt x="27178" y="40512"/>
                        <a:pt x="27446" y="40512"/>
                      </a:cubicBezTo>
                      <a:cubicBezTo>
                        <a:pt x="27573" y="40512"/>
                        <a:pt x="27700" y="40482"/>
                        <a:pt x="27818" y="40418"/>
                      </a:cubicBezTo>
                      <a:cubicBezTo>
                        <a:pt x="26355" y="39787"/>
                        <a:pt x="29313" y="39721"/>
                        <a:pt x="30044" y="39521"/>
                      </a:cubicBezTo>
                      <a:cubicBezTo>
                        <a:pt x="30217" y="39636"/>
                        <a:pt x="30374" y="39683"/>
                        <a:pt x="30520" y="39683"/>
                      </a:cubicBezTo>
                      <a:cubicBezTo>
                        <a:pt x="30826" y="39683"/>
                        <a:pt x="31085" y="39479"/>
                        <a:pt x="31339" y="39271"/>
                      </a:cubicBezTo>
                      <a:lnTo>
                        <a:pt x="31339" y="39271"/>
                      </a:lnTo>
                      <a:cubicBezTo>
                        <a:pt x="31277" y="39339"/>
                        <a:pt x="31222" y="39412"/>
                        <a:pt x="31174" y="39488"/>
                      </a:cubicBezTo>
                      <a:cubicBezTo>
                        <a:pt x="34465" y="38159"/>
                        <a:pt x="38619" y="38657"/>
                        <a:pt x="40812" y="35467"/>
                      </a:cubicBezTo>
                      <a:cubicBezTo>
                        <a:pt x="41211" y="35267"/>
                        <a:pt x="41809" y="35201"/>
                        <a:pt x="41710" y="34569"/>
                      </a:cubicBezTo>
                      <a:cubicBezTo>
                        <a:pt x="42108" y="34370"/>
                        <a:pt x="42241" y="33572"/>
                        <a:pt x="42474" y="33140"/>
                      </a:cubicBezTo>
                      <a:cubicBezTo>
                        <a:pt x="42474" y="33173"/>
                        <a:pt x="42474" y="33173"/>
                        <a:pt x="42474" y="33207"/>
                      </a:cubicBezTo>
                      <a:cubicBezTo>
                        <a:pt x="43105" y="32110"/>
                        <a:pt x="43637" y="30947"/>
                        <a:pt x="44136" y="29783"/>
                      </a:cubicBezTo>
                      <a:cubicBezTo>
                        <a:pt x="46329" y="25962"/>
                        <a:pt x="46562" y="21442"/>
                        <a:pt x="46362" y="17121"/>
                      </a:cubicBezTo>
                      <a:cubicBezTo>
                        <a:pt x="46396" y="10740"/>
                        <a:pt x="40812" y="6353"/>
                        <a:pt x="36027" y="3096"/>
                      </a:cubicBezTo>
                      <a:lnTo>
                        <a:pt x="36159" y="3096"/>
                      </a:lnTo>
                      <a:cubicBezTo>
                        <a:pt x="31806" y="404"/>
                        <a:pt x="25092" y="205"/>
                        <a:pt x="20506" y="138"/>
                      </a:cubicBezTo>
                      <a:cubicBezTo>
                        <a:pt x="20135" y="44"/>
                        <a:pt x="19728" y="1"/>
                        <a:pt x="19298"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76" name="Google Shape;476;p4"/>
                <p:cNvSpPr/>
                <p:nvPr/>
              </p:nvSpPr>
              <p:spPr>
                <a:xfrm>
                  <a:off x="4503750" y="5042225"/>
                  <a:ext cx="5850" cy="4200"/>
                </a:xfrm>
                <a:custGeom>
                  <a:avLst/>
                  <a:gdLst/>
                  <a:ahLst/>
                  <a:cxnLst/>
                  <a:rect l="l" t="t" r="r" b="b"/>
                  <a:pathLst>
                    <a:path w="234" h="168" extrusionOk="0">
                      <a:moveTo>
                        <a:pt x="134" y="1"/>
                      </a:moveTo>
                      <a:cubicBezTo>
                        <a:pt x="1" y="1"/>
                        <a:pt x="34" y="134"/>
                        <a:pt x="134" y="167"/>
                      </a:cubicBezTo>
                      <a:cubicBezTo>
                        <a:pt x="233" y="101"/>
                        <a:pt x="233" y="34"/>
                        <a:pt x="134"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77" name="Google Shape;477;p4"/>
                <p:cNvSpPr/>
                <p:nvPr/>
              </p:nvSpPr>
              <p:spPr>
                <a:xfrm>
                  <a:off x="4443825" y="4392550"/>
                  <a:ext cx="23275" cy="23850"/>
                </a:xfrm>
                <a:custGeom>
                  <a:avLst/>
                  <a:gdLst/>
                  <a:ahLst/>
                  <a:cxnLst/>
                  <a:rect l="l" t="t" r="r" b="b"/>
                  <a:pathLst>
                    <a:path w="931" h="954" extrusionOk="0">
                      <a:moveTo>
                        <a:pt x="738" y="0"/>
                      </a:moveTo>
                      <a:cubicBezTo>
                        <a:pt x="708" y="0"/>
                        <a:pt x="665" y="10"/>
                        <a:pt x="603" y="32"/>
                      </a:cubicBezTo>
                      <a:cubicBezTo>
                        <a:pt x="302" y="379"/>
                        <a:pt x="1" y="953"/>
                        <a:pt x="139" y="953"/>
                      </a:cubicBezTo>
                      <a:cubicBezTo>
                        <a:pt x="199" y="953"/>
                        <a:pt x="342" y="845"/>
                        <a:pt x="603" y="564"/>
                      </a:cubicBezTo>
                      <a:cubicBezTo>
                        <a:pt x="517" y="419"/>
                        <a:pt x="930" y="0"/>
                        <a:pt x="738"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78" name="Google Shape;478;p4"/>
                <p:cNvSpPr/>
                <p:nvPr/>
              </p:nvSpPr>
              <p:spPr>
                <a:xfrm>
                  <a:off x="4443100" y="4420750"/>
                  <a:ext cx="7500" cy="8325"/>
                </a:xfrm>
                <a:custGeom>
                  <a:avLst/>
                  <a:gdLst/>
                  <a:ahLst/>
                  <a:cxnLst/>
                  <a:rect l="l" t="t" r="r" b="b"/>
                  <a:pathLst>
                    <a:path w="300" h="333" extrusionOk="0">
                      <a:moveTo>
                        <a:pt x="267" y="1"/>
                      </a:moveTo>
                      <a:lnTo>
                        <a:pt x="267" y="1"/>
                      </a:lnTo>
                      <a:cubicBezTo>
                        <a:pt x="100" y="34"/>
                        <a:pt x="34" y="100"/>
                        <a:pt x="1" y="333"/>
                      </a:cubicBezTo>
                      <a:cubicBezTo>
                        <a:pt x="167" y="233"/>
                        <a:pt x="300" y="200"/>
                        <a:pt x="267"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79" name="Google Shape;479;p4"/>
                <p:cNvSpPr/>
                <p:nvPr/>
              </p:nvSpPr>
              <p:spPr>
                <a:xfrm>
                  <a:off x="4422325" y="4458150"/>
                  <a:ext cx="6725" cy="4700"/>
                </a:xfrm>
                <a:custGeom>
                  <a:avLst/>
                  <a:gdLst/>
                  <a:ahLst/>
                  <a:cxnLst/>
                  <a:rect l="l" t="t" r="r" b="b"/>
                  <a:pathLst>
                    <a:path w="269" h="188" extrusionOk="0">
                      <a:moveTo>
                        <a:pt x="101" y="0"/>
                      </a:moveTo>
                      <a:lnTo>
                        <a:pt x="101" y="0"/>
                      </a:lnTo>
                      <a:cubicBezTo>
                        <a:pt x="67" y="33"/>
                        <a:pt x="1" y="67"/>
                        <a:pt x="1" y="100"/>
                      </a:cubicBezTo>
                      <a:cubicBezTo>
                        <a:pt x="1" y="164"/>
                        <a:pt x="26" y="188"/>
                        <a:pt x="58" y="188"/>
                      </a:cubicBezTo>
                      <a:cubicBezTo>
                        <a:pt x="141" y="188"/>
                        <a:pt x="269" y="24"/>
                        <a:pt x="101"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0" name="Google Shape;480;p4"/>
                <p:cNvSpPr/>
                <p:nvPr/>
              </p:nvSpPr>
              <p:spPr>
                <a:xfrm>
                  <a:off x="4400725" y="4479950"/>
                  <a:ext cx="5350" cy="3625"/>
                </a:xfrm>
                <a:custGeom>
                  <a:avLst/>
                  <a:gdLst/>
                  <a:ahLst/>
                  <a:cxnLst/>
                  <a:rect l="l" t="t" r="r" b="b"/>
                  <a:pathLst>
                    <a:path w="214" h="145" extrusionOk="0">
                      <a:moveTo>
                        <a:pt x="172" y="1"/>
                      </a:moveTo>
                      <a:cubicBezTo>
                        <a:pt x="131" y="1"/>
                        <a:pt x="60" y="52"/>
                        <a:pt x="1" y="92"/>
                      </a:cubicBezTo>
                      <a:cubicBezTo>
                        <a:pt x="27" y="131"/>
                        <a:pt x="53" y="145"/>
                        <a:pt x="79" y="145"/>
                      </a:cubicBezTo>
                      <a:cubicBezTo>
                        <a:pt x="119" y="145"/>
                        <a:pt x="160" y="112"/>
                        <a:pt x="200" y="92"/>
                      </a:cubicBezTo>
                      <a:cubicBezTo>
                        <a:pt x="214" y="25"/>
                        <a:pt x="200" y="1"/>
                        <a:pt x="172"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1" name="Google Shape;481;p4"/>
                <p:cNvSpPr/>
                <p:nvPr/>
              </p:nvSpPr>
              <p:spPr>
                <a:xfrm>
                  <a:off x="4619250" y="4286150"/>
                  <a:ext cx="9150" cy="10000"/>
                </a:xfrm>
                <a:custGeom>
                  <a:avLst/>
                  <a:gdLst/>
                  <a:ahLst/>
                  <a:cxnLst/>
                  <a:rect l="l" t="t" r="r" b="b"/>
                  <a:pathLst>
                    <a:path w="366" h="400" extrusionOk="0">
                      <a:moveTo>
                        <a:pt x="366" y="1"/>
                      </a:moveTo>
                      <a:lnTo>
                        <a:pt x="366" y="1"/>
                      </a:lnTo>
                      <a:cubicBezTo>
                        <a:pt x="167" y="67"/>
                        <a:pt x="34" y="134"/>
                        <a:pt x="0" y="399"/>
                      </a:cubicBezTo>
                      <a:cubicBezTo>
                        <a:pt x="266" y="333"/>
                        <a:pt x="366" y="233"/>
                        <a:pt x="366"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482" name="Google Shape;482;p4"/>
              <p:cNvGrpSpPr/>
              <p:nvPr/>
            </p:nvGrpSpPr>
            <p:grpSpPr>
              <a:xfrm rot="10800000">
                <a:off x="2292009" y="1870425"/>
                <a:ext cx="846032" cy="738538"/>
                <a:chOff x="4286075" y="4175525"/>
                <a:chExt cx="1164050" cy="1016150"/>
              </a:xfrm>
            </p:grpSpPr>
            <p:sp>
              <p:nvSpPr>
                <p:cNvPr id="483" name="Google Shape;483;p4"/>
                <p:cNvSpPr/>
                <p:nvPr/>
              </p:nvSpPr>
              <p:spPr>
                <a:xfrm>
                  <a:off x="4286075" y="4175525"/>
                  <a:ext cx="1164050" cy="1016150"/>
                </a:xfrm>
                <a:custGeom>
                  <a:avLst/>
                  <a:gdLst/>
                  <a:ahLst/>
                  <a:cxnLst/>
                  <a:rect l="l" t="t" r="r" b="b"/>
                  <a:pathLst>
                    <a:path w="46562" h="40646" extrusionOk="0">
                      <a:moveTo>
                        <a:pt x="18080" y="637"/>
                      </a:moveTo>
                      <a:cubicBezTo>
                        <a:pt x="18031" y="686"/>
                        <a:pt x="17965" y="716"/>
                        <a:pt x="17893" y="729"/>
                      </a:cubicBezTo>
                      <a:lnTo>
                        <a:pt x="17893" y="729"/>
                      </a:lnTo>
                      <a:cubicBezTo>
                        <a:pt x="17956" y="693"/>
                        <a:pt x="18022" y="659"/>
                        <a:pt x="18080" y="637"/>
                      </a:cubicBezTo>
                      <a:close/>
                      <a:moveTo>
                        <a:pt x="19609" y="836"/>
                      </a:moveTo>
                      <a:cubicBezTo>
                        <a:pt x="19716" y="836"/>
                        <a:pt x="19815" y="866"/>
                        <a:pt x="19912" y="906"/>
                      </a:cubicBezTo>
                      <a:lnTo>
                        <a:pt x="19912" y="906"/>
                      </a:lnTo>
                      <a:cubicBezTo>
                        <a:pt x="19816" y="874"/>
                        <a:pt x="19716" y="852"/>
                        <a:pt x="19609" y="836"/>
                      </a:cubicBezTo>
                      <a:close/>
                      <a:moveTo>
                        <a:pt x="20163" y="1021"/>
                      </a:moveTo>
                      <a:cubicBezTo>
                        <a:pt x="20251" y="1059"/>
                        <a:pt x="20342" y="1091"/>
                        <a:pt x="20440" y="1102"/>
                      </a:cubicBezTo>
                      <a:cubicBezTo>
                        <a:pt x="20373" y="1102"/>
                        <a:pt x="20307" y="1102"/>
                        <a:pt x="20240" y="1069"/>
                      </a:cubicBezTo>
                      <a:cubicBezTo>
                        <a:pt x="20214" y="1052"/>
                        <a:pt x="20189" y="1036"/>
                        <a:pt x="20163" y="1021"/>
                      </a:cubicBezTo>
                      <a:close/>
                      <a:moveTo>
                        <a:pt x="20164" y="1426"/>
                      </a:moveTo>
                      <a:cubicBezTo>
                        <a:pt x="20137" y="1482"/>
                        <a:pt x="20089" y="1524"/>
                        <a:pt x="20033" y="1538"/>
                      </a:cubicBezTo>
                      <a:lnTo>
                        <a:pt x="20033" y="1538"/>
                      </a:lnTo>
                      <a:cubicBezTo>
                        <a:pt x="20079" y="1515"/>
                        <a:pt x="20115" y="1459"/>
                        <a:pt x="20164" y="1426"/>
                      </a:cubicBezTo>
                      <a:close/>
                      <a:moveTo>
                        <a:pt x="17681" y="2332"/>
                      </a:moveTo>
                      <a:cubicBezTo>
                        <a:pt x="17681" y="2352"/>
                        <a:pt x="17681" y="2371"/>
                        <a:pt x="17681" y="2398"/>
                      </a:cubicBezTo>
                      <a:lnTo>
                        <a:pt x="17681" y="2398"/>
                      </a:lnTo>
                      <a:cubicBezTo>
                        <a:pt x="17672" y="2355"/>
                        <a:pt x="17641" y="2341"/>
                        <a:pt x="17600" y="2341"/>
                      </a:cubicBezTo>
                      <a:cubicBezTo>
                        <a:pt x="17518" y="2341"/>
                        <a:pt x="17394" y="2398"/>
                        <a:pt x="17316" y="2398"/>
                      </a:cubicBezTo>
                      <a:cubicBezTo>
                        <a:pt x="17448" y="2365"/>
                        <a:pt x="17548" y="2332"/>
                        <a:pt x="17681" y="2332"/>
                      </a:cubicBezTo>
                      <a:close/>
                      <a:moveTo>
                        <a:pt x="16451" y="2897"/>
                      </a:moveTo>
                      <a:cubicBezTo>
                        <a:pt x="16388" y="2928"/>
                        <a:pt x="16317" y="2960"/>
                        <a:pt x="16246" y="2988"/>
                      </a:cubicBezTo>
                      <a:lnTo>
                        <a:pt x="16246" y="2988"/>
                      </a:lnTo>
                      <a:cubicBezTo>
                        <a:pt x="16310" y="2954"/>
                        <a:pt x="16378" y="2924"/>
                        <a:pt x="16451" y="2897"/>
                      </a:cubicBezTo>
                      <a:close/>
                      <a:moveTo>
                        <a:pt x="14258" y="2864"/>
                      </a:moveTo>
                      <a:cubicBezTo>
                        <a:pt x="14059" y="2997"/>
                        <a:pt x="13826" y="3096"/>
                        <a:pt x="13593" y="3163"/>
                      </a:cubicBezTo>
                      <a:cubicBezTo>
                        <a:pt x="13826" y="3096"/>
                        <a:pt x="14025" y="2997"/>
                        <a:pt x="14225" y="2864"/>
                      </a:cubicBezTo>
                      <a:close/>
                      <a:moveTo>
                        <a:pt x="13228" y="3163"/>
                      </a:moveTo>
                      <a:cubicBezTo>
                        <a:pt x="13245" y="3163"/>
                        <a:pt x="13235" y="3181"/>
                        <a:pt x="13217" y="3198"/>
                      </a:cubicBezTo>
                      <a:lnTo>
                        <a:pt x="13217" y="3198"/>
                      </a:lnTo>
                      <a:cubicBezTo>
                        <a:pt x="13223" y="3187"/>
                        <a:pt x="13228" y="3175"/>
                        <a:pt x="13228" y="3163"/>
                      </a:cubicBezTo>
                      <a:close/>
                      <a:moveTo>
                        <a:pt x="15989" y="3169"/>
                      </a:moveTo>
                      <a:cubicBezTo>
                        <a:pt x="15952" y="3243"/>
                        <a:pt x="15895" y="3312"/>
                        <a:pt x="15820" y="3362"/>
                      </a:cubicBezTo>
                      <a:cubicBezTo>
                        <a:pt x="15873" y="3288"/>
                        <a:pt x="15929" y="3225"/>
                        <a:pt x="15989" y="3169"/>
                      </a:cubicBezTo>
                      <a:close/>
                      <a:moveTo>
                        <a:pt x="13361" y="3229"/>
                      </a:moveTo>
                      <a:cubicBezTo>
                        <a:pt x="13306" y="3392"/>
                        <a:pt x="13142" y="3532"/>
                        <a:pt x="13137" y="3668"/>
                      </a:cubicBezTo>
                      <a:lnTo>
                        <a:pt x="13137" y="3668"/>
                      </a:lnTo>
                      <a:cubicBezTo>
                        <a:pt x="13131" y="3509"/>
                        <a:pt x="13305" y="3369"/>
                        <a:pt x="13361" y="3229"/>
                      </a:cubicBezTo>
                      <a:close/>
                      <a:moveTo>
                        <a:pt x="12935" y="3618"/>
                      </a:moveTo>
                      <a:cubicBezTo>
                        <a:pt x="12942" y="3641"/>
                        <a:pt x="12959" y="3661"/>
                        <a:pt x="12995" y="3661"/>
                      </a:cubicBezTo>
                      <a:cubicBezTo>
                        <a:pt x="12954" y="3661"/>
                        <a:pt x="12926" y="3674"/>
                        <a:pt x="12902" y="3692"/>
                      </a:cubicBezTo>
                      <a:lnTo>
                        <a:pt x="12902" y="3692"/>
                      </a:lnTo>
                      <a:cubicBezTo>
                        <a:pt x="12919" y="3670"/>
                        <a:pt x="12930" y="3645"/>
                        <a:pt x="12935" y="3618"/>
                      </a:cubicBezTo>
                      <a:close/>
                      <a:moveTo>
                        <a:pt x="12729" y="4060"/>
                      </a:moveTo>
                      <a:lnTo>
                        <a:pt x="12729" y="4060"/>
                      </a:lnTo>
                      <a:cubicBezTo>
                        <a:pt x="12678" y="4265"/>
                        <a:pt x="12666" y="4491"/>
                        <a:pt x="12495" y="4491"/>
                      </a:cubicBezTo>
                      <a:cubicBezTo>
                        <a:pt x="12492" y="4491"/>
                        <a:pt x="12489" y="4490"/>
                        <a:pt x="12486" y="4490"/>
                      </a:cubicBezTo>
                      <a:lnTo>
                        <a:pt x="12486" y="4490"/>
                      </a:lnTo>
                      <a:cubicBezTo>
                        <a:pt x="12635" y="4483"/>
                        <a:pt x="12654" y="4262"/>
                        <a:pt x="12729" y="4060"/>
                      </a:cubicBezTo>
                      <a:close/>
                      <a:moveTo>
                        <a:pt x="12929" y="5921"/>
                      </a:moveTo>
                      <a:cubicBezTo>
                        <a:pt x="12895" y="5954"/>
                        <a:pt x="12895" y="5954"/>
                        <a:pt x="12862" y="5954"/>
                      </a:cubicBezTo>
                      <a:lnTo>
                        <a:pt x="12862" y="5943"/>
                      </a:lnTo>
                      <a:lnTo>
                        <a:pt x="12862" y="5943"/>
                      </a:lnTo>
                      <a:cubicBezTo>
                        <a:pt x="12878" y="5930"/>
                        <a:pt x="12899" y="5921"/>
                        <a:pt x="12929" y="5921"/>
                      </a:cubicBezTo>
                      <a:close/>
                      <a:moveTo>
                        <a:pt x="10255" y="5750"/>
                      </a:moveTo>
                      <a:lnTo>
                        <a:pt x="10255" y="5750"/>
                      </a:lnTo>
                      <a:cubicBezTo>
                        <a:pt x="10178" y="5834"/>
                        <a:pt x="10100" y="5913"/>
                        <a:pt x="10016" y="5977"/>
                      </a:cubicBezTo>
                      <a:lnTo>
                        <a:pt x="10016" y="5977"/>
                      </a:lnTo>
                      <a:cubicBezTo>
                        <a:pt x="10096" y="5900"/>
                        <a:pt x="10175" y="5825"/>
                        <a:pt x="10255" y="5750"/>
                      </a:cubicBezTo>
                      <a:close/>
                      <a:moveTo>
                        <a:pt x="10678" y="6169"/>
                      </a:moveTo>
                      <a:cubicBezTo>
                        <a:pt x="10628" y="6236"/>
                        <a:pt x="10552" y="6303"/>
                        <a:pt x="10536" y="6353"/>
                      </a:cubicBezTo>
                      <a:lnTo>
                        <a:pt x="10536" y="6320"/>
                      </a:lnTo>
                      <a:cubicBezTo>
                        <a:pt x="10564" y="6277"/>
                        <a:pt x="10629" y="6223"/>
                        <a:pt x="10678" y="6169"/>
                      </a:cubicBezTo>
                      <a:close/>
                      <a:moveTo>
                        <a:pt x="10835" y="5722"/>
                      </a:moveTo>
                      <a:lnTo>
                        <a:pt x="10502" y="5988"/>
                      </a:lnTo>
                      <a:cubicBezTo>
                        <a:pt x="10303" y="6154"/>
                        <a:pt x="10104" y="6320"/>
                        <a:pt x="9937" y="6486"/>
                      </a:cubicBezTo>
                      <a:cubicBezTo>
                        <a:pt x="10203" y="6220"/>
                        <a:pt x="10502" y="5954"/>
                        <a:pt x="10835" y="5722"/>
                      </a:cubicBezTo>
                      <a:close/>
                      <a:moveTo>
                        <a:pt x="12031" y="6486"/>
                      </a:moveTo>
                      <a:lnTo>
                        <a:pt x="12031" y="6486"/>
                      </a:lnTo>
                      <a:cubicBezTo>
                        <a:pt x="12116" y="6528"/>
                        <a:pt x="12186" y="6584"/>
                        <a:pt x="12176" y="6644"/>
                      </a:cubicBezTo>
                      <a:lnTo>
                        <a:pt x="12176" y="6644"/>
                      </a:lnTo>
                      <a:cubicBezTo>
                        <a:pt x="12171" y="6584"/>
                        <a:pt x="12094" y="6528"/>
                        <a:pt x="12031" y="6486"/>
                      </a:cubicBezTo>
                      <a:close/>
                      <a:moveTo>
                        <a:pt x="15545" y="2699"/>
                      </a:moveTo>
                      <a:cubicBezTo>
                        <a:pt x="15780" y="2699"/>
                        <a:pt x="15410" y="3372"/>
                        <a:pt x="14291" y="3994"/>
                      </a:cubicBezTo>
                      <a:lnTo>
                        <a:pt x="14291" y="4027"/>
                      </a:lnTo>
                      <a:cubicBezTo>
                        <a:pt x="14456" y="3953"/>
                        <a:pt x="14578" y="3921"/>
                        <a:pt x="14661" y="3921"/>
                      </a:cubicBezTo>
                      <a:cubicBezTo>
                        <a:pt x="14913" y="3921"/>
                        <a:pt x="14807" y="4209"/>
                        <a:pt x="14457" y="4459"/>
                      </a:cubicBezTo>
                      <a:cubicBezTo>
                        <a:pt x="13826" y="4891"/>
                        <a:pt x="13261" y="5589"/>
                        <a:pt x="12463" y="5722"/>
                      </a:cubicBezTo>
                      <a:cubicBezTo>
                        <a:pt x="12663" y="5556"/>
                        <a:pt x="12895" y="5456"/>
                        <a:pt x="12962" y="5124"/>
                      </a:cubicBezTo>
                      <a:lnTo>
                        <a:pt x="12962" y="5124"/>
                      </a:lnTo>
                      <a:cubicBezTo>
                        <a:pt x="11699" y="5821"/>
                        <a:pt x="10935" y="7317"/>
                        <a:pt x="9805" y="8048"/>
                      </a:cubicBezTo>
                      <a:cubicBezTo>
                        <a:pt x="9306" y="7483"/>
                        <a:pt x="10602" y="6918"/>
                        <a:pt x="10502" y="6785"/>
                      </a:cubicBezTo>
                      <a:cubicBezTo>
                        <a:pt x="10602" y="6785"/>
                        <a:pt x="10602" y="6785"/>
                        <a:pt x="10569" y="6719"/>
                      </a:cubicBezTo>
                      <a:cubicBezTo>
                        <a:pt x="11599" y="6054"/>
                        <a:pt x="13028" y="3694"/>
                        <a:pt x="14491" y="3595"/>
                      </a:cubicBezTo>
                      <a:cubicBezTo>
                        <a:pt x="15041" y="2944"/>
                        <a:pt x="15403" y="2699"/>
                        <a:pt x="15545" y="2699"/>
                      </a:cubicBezTo>
                      <a:close/>
                      <a:moveTo>
                        <a:pt x="9738" y="8480"/>
                      </a:moveTo>
                      <a:lnTo>
                        <a:pt x="9738" y="8480"/>
                      </a:lnTo>
                      <a:cubicBezTo>
                        <a:pt x="9705" y="8580"/>
                        <a:pt x="9638" y="8646"/>
                        <a:pt x="9572" y="8646"/>
                      </a:cubicBezTo>
                      <a:cubicBezTo>
                        <a:pt x="9638" y="8613"/>
                        <a:pt x="9705" y="8547"/>
                        <a:pt x="9738" y="8480"/>
                      </a:cubicBezTo>
                      <a:close/>
                      <a:moveTo>
                        <a:pt x="8475" y="8613"/>
                      </a:moveTo>
                      <a:lnTo>
                        <a:pt x="8475" y="8646"/>
                      </a:lnTo>
                      <a:cubicBezTo>
                        <a:pt x="8442" y="8679"/>
                        <a:pt x="8409" y="8712"/>
                        <a:pt x="8376" y="8778"/>
                      </a:cubicBezTo>
                      <a:lnTo>
                        <a:pt x="8376" y="8778"/>
                      </a:lnTo>
                      <a:cubicBezTo>
                        <a:pt x="8409" y="8712"/>
                        <a:pt x="8442" y="8679"/>
                        <a:pt x="8475" y="8613"/>
                      </a:cubicBezTo>
                      <a:close/>
                      <a:moveTo>
                        <a:pt x="7977" y="9012"/>
                      </a:moveTo>
                      <a:lnTo>
                        <a:pt x="7977" y="9012"/>
                      </a:lnTo>
                      <a:cubicBezTo>
                        <a:pt x="8010" y="9045"/>
                        <a:pt x="8043" y="9078"/>
                        <a:pt x="8076" y="9145"/>
                      </a:cubicBezTo>
                      <a:cubicBezTo>
                        <a:pt x="8043" y="9112"/>
                        <a:pt x="8010" y="9045"/>
                        <a:pt x="7977" y="9012"/>
                      </a:cubicBezTo>
                      <a:close/>
                      <a:moveTo>
                        <a:pt x="17050" y="9145"/>
                      </a:moveTo>
                      <a:lnTo>
                        <a:pt x="17050" y="9145"/>
                      </a:lnTo>
                      <a:cubicBezTo>
                        <a:pt x="17263" y="9385"/>
                        <a:pt x="17219" y="9497"/>
                        <a:pt x="17021" y="9497"/>
                      </a:cubicBezTo>
                      <a:cubicBezTo>
                        <a:pt x="16973" y="9497"/>
                        <a:pt x="16915" y="9490"/>
                        <a:pt x="16850" y="9477"/>
                      </a:cubicBezTo>
                      <a:lnTo>
                        <a:pt x="16850" y="9477"/>
                      </a:lnTo>
                      <a:cubicBezTo>
                        <a:pt x="16875" y="9482"/>
                        <a:pt x="16899" y="9485"/>
                        <a:pt x="16921" y="9485"/>
                      </a:cubicBezTo>
                      <a:cubicBezTo>
                        <a:pt x="17043" y="9485"/>
                        <a:pt x="17106" y="9399"/>
                        <a:pt x="17050" y="9145"/>
                      </a:cubicBezTo>
                      <a:close/>
                      <a:moveTo>
                        <a:pt x="31871" y="9472"/>
                      </a:moveTo>
                      <a:cubicBezTo>
                        <a:pt x="31894" y="9472"/>
                        <a:pt x="31916" y="9473"/>
                        <a:pt x="31939" y="9477"/>
                      </a:cubicBezTo>
                      <a:cubicBezTo>
                        <a:pt x="31872" y="9477"/>
                        <a:pt x="31773" y="9477"/>
                        <a:pt x="31673" y="9510"/>
                      </a:cubicBezTo>
                      <a:lnTo>
                        <a:pt x="31673" y="9544"/>
                      </a:lnTo>
                      <a:lnTo>
                        <a:pt x="31468" y="9544"/>
                      </a:lnTo>
                      <a:cubicBezTo>
                        <a:pt x="31610" y="9526"/>
                        <a:pt x="31741" y="9472"/>
                        <a:pt x="31871" y="9472"/>
                      </a:cubicBezTo>
                      <a:close/>
                      <a:moveTo>
                        <a:pt x="33368" y="9643"/>
                      </a:moveTo>
                      <a:cubicBezTo>
                        <a:pt x="33600" y="9743"/>
                        <a:pt x="33634" y="9943"/>
                        <a:pt x="33767" y="10109"/>
                      </a:cubicBezTo>
                      <a:cubicBezTo>
                        <a:pt x="33700" y="10109"/>
                        <a:pt x="33567" y="10242"/>
                        <a:pt x="33501" y="10242"/>
                      </a:cubicBezTo>
                      <a:cubicBezTo>
                        <a:pt x="33733" y="10109"/>
                        <a:pt x="33600" y="9743"/>
                        <a:pt x="33368" y="9643"/>
                      </a:cubicBezTo>
                      <a:close/>
                      <a:moveTo>
                        <a:pt x="8774" y="10242"/>
                      </a:moveTo>
                      <a:lnTo>
                        <a:pt x="8243" y="11106"/>
                      </a:lnTo>
                      <a:lnTo>
                        <a:pt x="8143" y="11172"/>
                      </a:lnTo>
                      <a:cubicBezTo>
                        <a:pt x="8409" y="10873"/>
                        <a:pt x="8575" y="10541"/>
                        <a:pt x="8774" y="10242"/>
                      </a:cubicBezTo>
                      <a:close/>
                      <a:moveTo>
                        <a:pt x="6710" y="12557"/>
                      </a:moveTo>
                      <a:cubicBezTo>
                        <a:pt x="6674" y="12580"/>
                        <a:pt x="6641" y="12607"/>
                        <a:pt x="6614" y="12635"/>
                      </a:cubicBezTo>
                      <a:lnTo>
                        <a:pt x="6581" y="12668"/>
                      </a:lnTo>
                      <a:cubicBezTo>
                        <a:pt x="6615" y="12616"/>
                        <a:pt x="6658" y="12583"/>
                        <a:pt x="6710" y="12557"/>
                      </a:cubicBezTo>
                      <a:close/>
                      <a:moveTo>
                        <a:pt x="5850" y="12767"/>
                      </a:moveTo>
                      <a:cubicBezTo>
                        <a:pt x="5850" y="12799"/>
                        <a:pt x="5850" y="12801"/>
                        <a:pt x="5850" y="12828"/>
                      </a:cubicBezTo>
                      <a:lnTo>
                        <a:pt x="5850" y="12828"/>
                      </a:lnTo>
                      <a:cubicBezTo>
                        <a:pt x="5844" y="12812"/>
                        <a:pt x="5843" y="12792"/>
                        <a:pt x="5850" y="12767"/>
                      </a:cubicBezTo>
                      <a:close/>
                      <a:moveTo>
                        <a:pt x="6016" y="12867"/>
                      </a:moveTo>
                      <a:cubicBezTo>
                        <a:pt x="6005" y="12878"/>
                        <a:pt x="5979" y="12886"/>
                        <a:pt x="5951" y="12886"/>
                      </a:cubicBezTo>
                      <a:cubicBezTo>
                        <a:pt x="5926" y="12886"/>
                        <a:pt x="5900" y="12880"/>
                        <a:pt x="5880" y="12867"/>
                      </a:cubicBezTo>
                      <a:close/>
                      <a:moveTo>
                        <a:pt x="37854" y="16124"/>
                      </a:moveTo>
                      <a:cubicBezTo>
                        <a:pt x="37795" y="16183"/>
                        <a:pt x="37842" y="16296"/>
                        <a:pt x="37923" y="16296"/>
                      </a:cubicBezTo>
                      <a:lnTo>
                        <a:pt x="37923" y="16296"/>
                      </a:lnTo>
                      <a:cubicBezTo>
                        <a:pt x="37923" y="16296"/>
                        <a:pt x="37923" y="16296"/>
                        <a:pt x="37923" y="16296"/>
                      </a:cubicBezTo>
                      <a:cubicBezTo>
                        <a:pt x="37841" y="16296"/>
                        <a:pt x="37792" y="16183"/>
                        <a:pt x="37821" y="16124"/>
                      </a:cubicBezTo>
                      <a:close/>
                      <a:moveTo>
                        <a:pt x="30011" y="20877"/>
                      </a:moveTo>
                      <a:cubicBezTo>
                        <a:pt x="30011" y="20933"/>
                        <a:pt x="29947" y="20989"/>
                        <a:pt x="29880" y="21004"/>
                      </a:cubicBezTo>
                      <a:lnTo>
                        <a:pt x="29880" y="21004"/>
                      </a:lnTo>
                      <a:cubicBezTo>
                        <a:pt x="29934" y="20986"/>
                        <a:pt x="29984" y="20931"/>
                        <a:pt x="30011" y="20877"/>
                      </a:cubicBezTo>
                      <a:close/>
                      <a:moveTo>
                        <a:pt x="32105" y="23203"/>
                      </a:moveTo>
                      <a:lnTo>
                        <a:pt x="32072" y="23236"/>
                      </a:lnTo>
                      <a:lnTo>
                        <a:pt x="32038" y="23236"/>
                      </a:lnTo>
                      <a:cubicBezTo>
                        <a:pt x="32038" y="23236"/>
                        <a:pt x="32072" y="23203"/>
                        <a:pt x="32105" y="23203"/>
                      </a:cubicBezTo>
                      <a:close/>
                      <a:moveTo>
                        <a:pt x="32251" y="23187"/>
                      </a:moveTo>
                      <a:cubicBezTo>
                        <a:pt x="32366" y="23215"/>
                        <a:pt x="32476" y="23275"/>
                        <a:pt x="32570" y="23369"/>
                      </a:cubicBezTo>
                      <a:cubicBezTo>
                        <a:pt x="32537" y="23336"/>
                        <a:pt x="32537" y="23303"/>
                        <a:pt x="32537" y="23270"/>
                      </a:cubicBezTo>
                      <a:lnTo>
                        <a:pt x="32537" y="23270"/>
                      </a:lnTo>
                      <a:cubicBezTo>
                        <a:pt x="32537" y="23402"/>
                        <a:pt x="32736" y="23369"/>
                        <a:pt x="32803" y="23402"/>
                      </a:cubicBezTo>
                      <a:cubicBezTo>
                        <a:pt x="32736" y="23402"/>
                        <a:pt x="32637" y="23369"/>
                        <a:pt x="32570" y="23369"/>
                      </a:cubicBezTo>
                      <a:cubicBezTo>
                        <a:pt x="32455" y="23323"/>
                        <a:pt x="32356" y="23230"/>
                        <a:pt x="32251" y="23187"/>
                      </a:cubicBezTo>
                      <a:close/>
                      <a:moveTo>
                        <a:pt x="45698" y="24898"/>
                      </a:moveTo>
                      <a:cubicBezTo>
                        <a:pt x="45565" y="25097"/>
                        <a:pt x="45465" y="25264"/>
                        <a:pt x="45399" y="25496"/>
                      </a:cubicBezTo>
                      <a:cubicBezTo>
                        <a:pt x="45438" y="25279"/>
                        <a:pt x="45560" y="25109"/>
                        <a:pt x="45666" y="24930"/>
                      </a:cubicBezTo>
                      <a:lnTo>
                        <a:pt x="45666" y="24930"/>
                      </a:lnTo>
                      <a:lnTo>
                        <a:pt x="45698" y="24898"/>
                      </a:lnTo>
                      <a:close/>
                      <a:moveTo>
                        <a:pt x="45232" y="25862"/>
                      </a:moveTo>
                      <a:cubicBezTo>
                        <a:pt x="45166" y="26028"/>
                        <a:pt x="45199" y="26227"/>
                        <a:pt x="45299" y="26394"/>
                      </a:cubicBezTo>
                      <a:cubicBezTo>
                        <a:pt x="45133" y="26261"/>
                        <a:pt x="45199" y="26061"/>
                        <a:pt x="45199" y="25862"/>
                      </a:cubicBezTo>
                      <a:close/>
                      <a:moveTo>
                        <a:pt x="41577" y="26925"/>
                      </a:moveTo>
                      <a:cubicBezTo>
                        <a:pt x="41530" y="26937"/>
                        <a:pt x="41520" y="26969"/>
                        <a:pt x="41519" y="27009"/>
                      </a:cubicBezTo>
                      <a:lnTo>
                        <a:pt x="41519" y="27009"/>
                      </a:lnTo>
                      <a:cubicBezTo>
                        <a:pt x="41501" y="26964"/>
                        <a:pt x="41494" y="26925"/>
                        <a:pt x="41577" y="26925"/>
                      </a:cubicBezTo>
                      <a:close/>
                      <a:moveTo>
                        <a:pt x="26621" y="26992"/>
                      </a:moveTo>
                      <a:cubicBezTo>
                        <a:pt x="26821" y="27025"/>
                        <a:pt x="27020" y="27058"/>
                        <a:pt x="27219" y="27158"/>
                      </a:cubicBezTo>
                      <a:cubicBezTo>
                        <a:pt x="27020" y="27091"/>
                        <a:pt x="26821" y="27025"/>
                        <a:pt x="26588" y="26992"/>
                      </a:cubicBezTo>
                      <a:close/>
                      <a:moveTo>
                        <a:pt x="41513" y="27122"/>
                      </a:moveTo>
                      <a:cubicBezTo>
                        <a:pt x="41504" y="27163"/>
                        <a:pt x="41479" y="27202"/>
                        <a:pt x="41411" y="27224"/>
                      </a:cubicBezTo>
                      <a:cubicBezTo>
                        <a:pt x="41435" y="27199"/>
                        <a:pt x="41479" y="27156"/>
                        <a:pt x="41513" y="27122"/>
                      </a:cubicBezTo>
                      <a:close/>
                      <a:moveTo>
                        <a:pt x="4011" y="28205"/>
                      </a:moveTo>
                      <a:cubicBezTo>
                        <a:pt x="4004" y="28220"/>
                        <a:pt x="3992" y="28232"/>
                        <a:pt x="3978" y="28241"/>
                      </a:cubicBezTo>
                      <a:lnTo>
                        <a:pt x="3978" y="28241"/>
                      </a:lnTo>
                      <a:cubicBezTo>
                        <a:pt x="3990" y="28230"/>
                        <a:pt x="4001" y="28218"/>
                        <a:pt x="4011" y="28205"/>
                      </a:cubicBezTo>
                      <a:close/>
                      <a:moveTo>
                        <a:pt x="42740" y="28255"/>
                      </a:moveTo>
                      <a:cubicBezTo>
                        <a:pt x="42673" y="28321"/>
                        <a:pt x="42740" y="28421"/>
                        <a:pt x="42806" y="28421"/>
                      </a:cubicBezTo>
                      <a:cubicBezTo>
                        <a:pt x="42740" y="28421"/>
                        <a:pt x="42707" y="28388"/>
                        <a:pt x="42707" y="28321"/>
                      </a:cubicBezTo>
                      <a:cubicBezTo>
                        <a:pt x="42707" y="28288"/>
                        <a:pt x="42707" y="28255"/>
                        <a:pt x="42740" y="28255"/>
                      </a:cubicBezTo>
                      <a:close/>
                      <a:moveTo>
                        <a:pt x="29380" y="29584"/>
                      </a:moveTo>
                      <a:cubicBezTo>
                        <a:pt x="29446" y="29584"/>
                        <a:pt x="29513" y="29617"/>
                        <a:pt x="29546" y="29684"/>
                      </a:cubicBezTo>
                      <a:lnTo>
                        <a:pt x="29546" y="29717"/>
                      </a:lnTo>
                      <a:cubicBezTo>
                        <a:pt x="29546" y="29717"/>
                        <a:pt x="29546" y="29750"/>
                        <a:pt x="29513" y="29750"/>
                      </a:cubicBezTo>
                      <a:cubicBezTo>
                        <a:pt x="29579" y="29651"/>
                        <a:pt x="29446" y="29617"/>
                        <a:pt x="29380" y="29584"/>
                      </a:cubicBezTo>
                      <a:close/>
                      <a:moveTo>
                        <a:pt x="27485" y="29684"/>
                      </a:moveTo>
                      <a:cubicBezTo>
                        <a:pt x="27419" y="29783"/>
                        <a:pt x="27319" y="29817"/>
                        <a:pt x="27219" y="29850"/>
                      </a:cubicBezTo>
                      <a:cubicBezTo>
                        <a:pt x="27319" y="29817"/>
                        <a:pt x="27419" y="29750"/>
                        <a:pt x="27452" y="29684"/>
                      </a:cubicBezTo>
                      <a:close/>
                      <a:moveTo>
                        <a:pt x="28349" y="31877"/>
                      </a:moveTo>
                      <a:cubicBezTo>
                        <a:pt x="28349" y="31977"/>
                        <a:pt x="28416" y="32110"/>
                        <a:pt x="28482" y="32210"/>
                      </a:cubicBezTo>
                      <a:cubicBezTo>
                        <a:pt x="28383" y="32077"/>
                        <a:pt x="28316" y="31977"/>
                        <a:pt x="28349" y="31877"/>
                      </a:cubicBezTo>
                      <a:close/>
                      <a:moveTo>
                        <a:pt x="9107" y="33207"/>
                      </a:moveTo>
                      <a:cubicBezTo>
                        <a:pt x="9107" y="33207"/>
                        <a:pt x="9107" y="33207"/>
                        <a:pt x="9073" y="33240"/>
                      </a:cubicBezTo>
                      <a:cubicBezTo>
                        <a:pt x="9040" y="33240"/>
                        <a:pt x="9073" y="33207"/>
                        <a:pt x="9107" y="33207"/>
                      </a:cubicBezTo>
                      <a:close/>
                      <a:moveTo>
                        <a:pt x="40846" y="33971"/>
                      </a:moveTo>
                      <a:cubicBezTo>
                        <a:pt x="40818" y="33999"/>
                        <a:pt x="40766" y="34051"/>
                        <a:pt x="40710" y="34086"/>
                      </a:cubicBezTo>
                      <a:lnTo>
                        <a:pt x="40710" y="34086"/>
                      </a:lnTo>
                      <a:cubicBezTo>
                        <a:pt x="40744" y="34039"/>
                        <a:pt x="40795" y="34005"/>
                        <a:pt x="40846" y="33971"/>
                      </a:cubicBezTo>
                      <a:close/>
                      <a:moveTo>
                        <a:pt x="40679" y="34153"/>
                      </a:moveTo>
                      <a:lnTo>
                        <a:pt x="40679" y="34270"/>
                      </a:lnTo>
                      <a:cubicBezTo>
                        <a:pt x="40670" y="34224"/>
                        <a:pt x="40671" y="34186"/>
                        <a:pt x="40679" y="34153"/>
                      </a:cubicBezTo>
                      <a:close/>
                      <a:moveTo>
                        <a:pt x="31210" y="34325"/>
                      </a:moveTo>
                      <a:cubicBezTo>
                        <a:pt x="31283" y="34325"/>
                        <a:pt x="31325" y="34473"/>
                        <a:pt x="31286" y="34473"/>
                      </a:cubicBezTo>
                      <a:cubicBezTo>
                        <a:pt x="31284" y="34473"/>
                        <a:pt x="31283" y="34473"/>
                        <a:pt x="31281" y="34472"/>
                      </a:cubicBezTo>
                      <a:lnTo>
                        <a:pt x="31281" y="34472"/>
                      </a:lnTo>
                      <a:cubicBezTo>
                        <a:pt x="31293" y="34423"/>
                        <a:pt x="31249" y="34330"/>
                        <a:pt x="31204" y="34325"/>
                      </a:cubicBezTo>
                      <a:lnTo>
                        <a:pt x="31204" y="34325"/>
                      </a:lnTo>
                      <a:cubicBezTo>
                        <a:pt x="31206" y="34325"/>
                        <a:pt x="31208" y="34325"/>
                        <a:pt x="31210" y="34325"/>
                      </a:cubicBezTo>
                      <a:close/>
                      <a:moveTo>
                        <a:pt x="20639" y="34270"/>
                      </a:moveTo>
                      <a:lnTo>
                        <a:pt x="20639" y="34270"/>
                      </a:lnTo>
                      <a:cubicBezTo>
                        <a:pt x="20805" y="34270"/>
                        <a:pt x="20672" y="34436"/>
                        <a:pt x="20672" y="34536"/>
                      </a:cubicBezTo>
                      <a:lnTo>
                        <a:pt x="20639" y="34536"/>
                      </a:lnTo>
                      <a:cubicBezTo>
                        <a:pt x="20639" y="34436"/>
                        <a:pt x="20805" y="34270"/>
                        <a:pt x="20639" y="34270"/>
                      </a:cubicBezTo>
                      <a:close/>
                      <a:moveTo>
                        <a:pt x="13666" y="36498"/>
                      </a:moveTo>
                      <a:cubicBezTo>
                        <a:pt x="13667" y="36564"/>
                        <a:pt x="13584" y="36568"/>
                        <a:pt x="13527" y="36597"/>
                      </a:cubicBezTo>
                      <a:cubicBezTo>
                        <a:pt x="13584" y="36539"/>
                        <a:pt x="13666" y="36556"/>
                        <a:pt x="13666" y="36498"/>
                      </a:cubicBezTo>
                      <a:close/>
                      <a:moveTo>
                        <a:pt x="13497" y="36749"/>
                      </a:moveTo>
                      <a:cubicBezTo>
                        <a:pt x="13515" y="36763"/>
                        <a:pt x="13527" y="36788"/>
                        <a:pt x="13527" y="36829"/>
                      </a:cubicBezTo>
                      <a:cubicBezTo>
                        <a:pt x="13527" y="36803"/>
                        <a:pt x="13505" y="36776"/>
                        <a:pt x="13497" y="36749"/>
                      </a:cubicBezTo>
                      <a:close/>
                      <a:moveTo>
                        <a:pt x="15089" y="36862"/>
                      </a:moveTo>
                      <a:cubicBezTo>
                        <a:pt x="15113" y="36899"/>
                        <a:pt x="15131" y="36941"/>
                        <a:pt x="15145" y="36984"/>
                      </a:cubicBezTo>
                      <a:lnTo>
                        <a:pt x="15145" y="36984"/>
                      </a:lnTo>
                      <a:cubicBezTo>
                        <a:pt x="15128" y="36944"/>
                        <a:pt x="15109" y="36903"/>
                        <a:pt x="15089" y="36862"/>
                      </a:cubicBezTo>
                      <a:close/>
                      <a:moveTo>
                        <a:pt x="15247" y="37353"/>
                      </a:moveTo>
                      <a:cubicBezTo>
                        <a:pt x="15260" y="37380"/>
                        <a:pt x="15276" y="37406"/>
                        <a:pt x="15296" y="37428"/>
                      </a:cubicBezTo>
                      <a:lnTo>
                        <a:pt x="15296" y="37428"/>
                      </a:lnTo>
                      <a:cubicBezTo>
                        <a:pt x="15293" y="37428"/>
                        <a:pt x="15291" y="37427"/>
                        <a:pt x="15288" y="37427"/>
                      </a:cubicBezTo>
                      <a:cubicBezTo>
                        <a:pt x="15288" y="37461"/>
                        <a:pt x="15255" y="37461"/>
                        <a:pt x="15255" y="37494"/>
                      </a:cubicBezTo>
                      <a:cubicBezTo>
                        <a:pt x="15255" y="37446"/>
                        <a:pt x="15252" y="37399"/>
                        <a:pt x="15247" y="37353"/>
                      </a:cubicBezTo>
                      <a:close/>
                      <a:moveTo>
                        <a:pt x="37024" y="37461"/>
                      </a:moveTo>
                      <a:lnTo>
                        <a:pt x="37024" y="37461"/>
                      </a:lnTo>
                      <a:cubicBezTo>
                        <a:pt x="36922" y="37537"/>
                        <a:pt x="36820" y="37613"/>
                        <a:pt x="36704" y="37659"/>
                      </a:cubicBezTo>
                      <a:lnTo>
                        <a:pt x="36704" y="37659"/>
                      </a:lnTo>
                      <a:cubicBezTo>
                        <a:pt x="36806" y="37589"/>
                        <a:pt x="36913" y="37522"/>
                        <a:pt x="37024" y="37461"/>
                      </a:cubicBezTo>
                      <a:close/>
                      <a:moveTo>
                        <a:pt x="36508" y="37806"/>
                      </a:moveTo>
                      <a:lnTo>
                        <a:pt x="36508" y="37806"/>
                      </a:lnTo>
                      <a:cubicBezTo>
                        <a:pt x="36390" y="37959"/>
                        <a:pt x="36308" y="38032"/>
                        <a:pt x="36226" y="38059"/>
                      </a:cubicBezTo>
                      <a:cubicBezTo>
                        <a:pt x="36315" y="37970"/>
                        <a:pt x="36409" y="37885"/>
                        <a:pt x="36508" y="37806"/>
                      </a:cubicBezTo>
                      <a:close/>
                      <a:moveTo>
                        <a:pt x="22207" y="38185"/>
                      </a:moveTo>
                      <a:cubicBezTo>
                        <a:pt x="22229" y="38185"/>
                        <a:pt x="22250" y="38188"/>
                        <a:pt x="22269" y="38192"/>
                      </a:cubicBezTo>
                      <a:lnTo>
                        <a:pt x="22135" y="38192"/>
                      </a:lnTo>
                      <a:cubicBezTo>
                        <a:pt x="22161" y="38187"/>
                        <a:pt x="22185" y="38185"/>
                        <a:pt x="22207" y="38185"/>
                      </a:cubicBezTo>
                      <a:close/>
                      <a:moveTo>
                        <a:pt x="18809" y="38329"/>
                      </a:moveTo>
                      <a:cubicBezTo>
                        <a:pt x="18812" y="38329"/>
                        <a:pt x="18814" y="38329"/>
                        <a:pt x="18817" y="38329"/>
                      </a:cubicBezTo>
                      <a:lnTo>
                        <a:pt x="18817" y="38329"/>
                      </a:lnTo>
                      <a:lnTo>
                        <a:pt x="18612" y="38391"/>
                      </a:lnTo>
                      <a:cubicBezTo>
                        <a:pt x="18699" y="38348"/>
                        <a:pt x="18760" y="38329"/>
                        <a:pt x="18809" y="38329"/>
                      </a:cubicBezTo>
                      <a:close/>
                      <a:moveTo>
                        <a:pt x="22430" y="38301"/>
                      </a:moveTo>
                      <a:cubicBezTo>
                        <a:pt x="22453" y="38328"/>
                        <a:pt x="22476" y="38358"/>
                        <a:pt x="22500" y="38391"/>
                      </a:cubicBezTo>
                      <a:cubicBezTo>
                        <a:pt x="22470" y="38361"/>
                        <a:pt x="22447" y="38331"/>
                        <a:pt x="22430" y="38301"/>
                      </a:cubicBezTo>
                      <a:close/>
                      <a:moveTo>
                        <a:pt x="18969" y="38429"/>
                      </a:moveTo>
                      <a:cubicBezTo>
                        <a:pt x="19012" y="38483"/>
                        <a:pt x="19061" y="38553"/>
                        <a:pt x="19143" y="38624"/>
                      </a:cubicBezTo>
                      <a:cubicBezTo>
                        <a:pt x="19057" y="38581"/>
                        <a:pt x="18999" y="38510"/>
                        <a:pt x="18969" y="38429"/>
                      </a:cubicBezTo>
                      <a:close/>
                      <a:moveTo>
                        <a:pt x="23535" y="39076"/>
                      </a:moveTo>
                      <a:lnTo>
                        <a:pt x="23497" y="39089"/>
                      </a:lnTo>
                      <a:cubicBezTo>
                        <a:pt x="23511" y="39082"/>
                        <a:pt x="23524" y="39078"/>
                        <a:pt x="23535" y="39076"/>
                      </a:cubicBezTo>
                      <a:close/>
                      <a:moveTo>
                        <a:pt x="28648" y="39056"/>
                      </a:moveTo>
                      <a:cubicBezTo>
                        <a:pt x="28678" y="39056"/>
                        <a:pt x="28708" y="39083"/>
                        <a:pt x="28738" y="39137"/>
                      </a:cubicBezTo>
                      <a:lnTo>
                        <a:pt x="28738" y="39137"/>
                      </a:lnTo>
                      <a:cubicBezTo>
                        <a:pt x="28697" y="39116"/>
                        <a:pt x="28664" y="39088"/>
                        <a:pt x="28648" y="39056"/>
                      </a:cubicBezTo>
                      <a:close/>
                      <a:moveTo>
                        <a:pt x="29045" y="39125"/>
                      </a:moveTo>
                      <a:lnTo>
                        <a:pt x="29045" y="39125"/>
                      </a:lnTo>
                      <a:cubicBezTo>
                        <a:pt x="29012" y="39161"/>
                        <a:pt x="28960" y="39177"/>
                        <a:pt x="28903" y="39177"/>
                      </a:cubicBezTo>
                      <a:cubicBezTo>
                        <a:pt x="28859" y="39177"/>
                        <a:pt x="28812" y="39167"/>
                        <a:pt x="28771" y="39151"/>
                      </a:cubicBezTo>
                      <a:lnTo>
                        <a:pt x="28771" y="39151"/>
                      </a:lnTo>
                      <a:cubicBezTo>
                        <a:pt x="28787" y="39149"/>
                        <a:pt x="28805" y="39148"/>
                        <a:pt x="28822" y="39148"/>
                      </a:cubicBezTo>
                      <a:cubicBezTo>
                        <a:pt x="28862" y="39148"/>
                        <a:pt x="28903" y="39152"/>
                        <a:pt x="28940" y="39152"/>
                      </a:cubicBezTo>
                      <a:cubicBezTo>
                        <a:pt x="28982" y="39152"/>
                        <a:pt x="29020" y="39147"/>
                        <a:pt x="29045" y="39125"/>
                      </a:cubicBezTo>
                      <a:close/>
                      <a:moveTo>
                        <a:pt x="25998" y="39161"/>
                      </a:moveTo>
                      <a:lnTo>
                        <a:pt x="25998" y="39161"/>
                      </a:lnTo>
                      <a:cubicBezTo>
                        <a:pt x="25896" y="39176"/>
                        <a:pt x="25793" y="39189"/>
                        <a:pt x="25691" y="39189"/>
                      </a:cubicBezTo>
                      <a:cubicBezTo>
                        <a:pt x="25800" y="39180"/>
                        <a:pt x="25902" y="39168"/>
                        <a:pt x="25998" y="39161"/>
                      </a:cubicBezTo>
                      <a:close/>
                      <a:moveTo>
                        <a:pt x="23629" y="39140"/>
                      </a:moveTo>
                      <a:lnTo>
                        <a:pt x="23629" y="39140"/>
                      </a:lnTo>
                      <a:cubicBezTo>
                        <a:pt x="23645" y="39165"/>
                        <a:pt x="23660" y="39194"/>
                        <a:pt x="23678" y="39216"/>
                      </a:cubicBezTo>
                      <a:lnTo>
                        <a:pt x="23678" y="39216"/>
                      </a:lnTo>
                      <a:cubicBezTo>
                        <a:pt x="23659" y="39196"/>
                        <a:pt x="23643" y="39170"/>
                        <a:pt x="23629" y="39140"/>
                      </a:cubicBezTo>
                      <a:close/>
                      <a:moveTo>
                        <a:pt x="29081" y="39255"/>
                      </a:moveTo>
                      <a:cubicBezTo>
                        <a:pt x="28975" y="39255"/>
                        <a:pt x="28875" y="39255"/>
                        <a:pt x="28777" y="39258"/>
                      </a:cubicBezTo>
                      <a:lnTo>
                        <a:pt x="28777" y="39258"/>
                      </a:lnTo>
                      <a:lnTo>
                        <a:pt x="28815" y="39255"/>
                      </a:lnTo>
                      <a:close/>
                      <a:moveTo>
                        <a:pt x="26407" y="39196"/>
                      </a:moveTo>
                      <a:cubicBezTo>
                        <a:pt x="26493" y="39226"/>
                        <a:pt x="26575" y="39276"/>
                        <a:pt x="26654" y="39355"/>
                      </a:cubicBezTo>
                      <a:cubicBezTo>
                        <a:pt x="26541" y="39327"/>
                        <a:pt x="26451" y="39274"/>
                        <a:pt x="26407" y="39196"/>
                      </a:cubicBezTo>
                      <a:close/>
                      <a:moveTo>
                        <a:pt x="24527" y="39521"/>
                      </a:moveTo>
                      <a:cubicBezTo>
                        <a:pt x="24494" y="39721"/>
                        <a:pt x="24428" y="39721"/>
                        <a:pt x="24328" y="39721"/>
                      </a:cubicBezTo>
                      <a:cubicBezTo>
                        <a:pt x="24428" y="39721"/>
                        <a:pt x="24494" y="39687"/>
                        <a:pt x="24527" y="39521"/>
                      </a:cubicBezTo>
                      <a:close/>
                      <a:moveTo>
                        <a:pt x="21669" y="39852"/>
                      </a:moveTo>
                      <a:cubicBezTo>
                        <a:pt x="21685" y="39930"/>
                        <a:pt x="21727" y="39999"/>
                        <a:pt x="21783" y="40043"/>
                      </a:cubicBezTo>
                      <a:lnTo>
                        <a:pt x="21783" y="40043"/>
                      </a:lnTo>
                      <a:lnTo>
                        <a:pt x="21669" y="39986"/>
                      </a:lnTo>
                      <a:lnTo>
                        <a:pt x="21669" y="39852"/>
                      </a:lnTo>
                      <a:close/>
                      <a:moveTo>
                        <a:pt x="19298" y="1"/>
                      </a:moveTo>
                      <a:cubicBezTo>
                        <a:pt x="17308" y="1"/>
                        <a:pt x="14841" y="927"/>
                        <a:pt x="13228" y="1966"/>
                      </a:cubicBezTo>
                      <a:cubicBezTo>
                        <a:pt x="14158" y="1734"/>
                        <a:pt x="14923" y="1202"/>
                        <a:pt x="15787" y="1036"/>
                      </a:cubicBezTo>
                      <a:lnTo>
                        <a:pt x="15787" y="1036"/>
                      </a:lnTo>
                      <a:cubicBezTo>
                        <a:pt x="16451" y="1567"/>
                        <a:pt x="12762" y="2697"/>
                        <a:pt x="12596" y="3229"/>
                      </a:cubicBezTo>
                      <a:cubicBezTo>
                        <a:pt x="11566" y="4392"/>
                        <a:pt x="5850" y="8513"/>
                        <a:pt x="7977" y="8879"/>
                      </a:cubicBezTo>
                      <a:cubicBezTo>
                        <a:pt x="6946" y="10175"/>
                        <a:pt x="6082" y="11604"/>
                        <a:pt x="5451" y="13133"/>
                      </a:cubicBezTo>
                      <a:cubicBezTo>
                        <a:pt x="5204" y="13573"/>
                        <a:pt x="4411" y="13899"/>
                        <a:pt x="4388" y="14468"/>
                      </a:cubicBezTo>
                      <a:lnTo>
                        <a:pt x="4388" y="14468"/>
                      </a:lnTo>
                      <a:cubicBezTo>
                        <a:pt x="4381" y="14424"/>
                        <a:pt x="4379" y="14377"/>
                        <a:pt x="4387" y="14329"/>
                      </a:cubicBezTo>
                      <a:lnTo>
                        <a:pt x="4387" y="14329"/>
                      </a:lnTo>
                      <a:cubicBezTo>
                        <a:pt x="4316" y="14401"/>
                        <a:pt x="4261" y="14611"/>
                        <a:pt x="4199" y="14611"/>
                      </a:cubicBezTo>
                      <a:cubicBezTo>
                        <a:pt x="4175" y="14611"/>
                        <a:pt x="4149" y="14579"/>
                        <a:pt x="4121" y="14496"/>
                      </a:cubicBezTo>
                      <a:cubicBezTo>
                        <a:pt x="3951" y="14347"/>
                        <a:pt x="3828" y="14287"/>
                        <a:pt x="3734" y="14287"/>
                      </a:cubicBezTo>
                      <a:cubicBezTo>
                        <a:pt x="3390" y="14287"/>
                        <a:pt x="3450" y="15096"/>
                        <a:pt x="3058" y="15227"/>
                      </a:cubicBezTo>
                      <a:cubicBezTo>
                        <a:pt x="3031" y="15238"/>
                        <a:pt x="3000" y="15241"/>
                        <a:pt x="2967" y="15241"/>
                      </a:cubicBezTo>
                      <a:cubicBezTo>
                        <a:pt x="2893" y="15241"/>
                        <a:pt x="2808" y="15222"/>
                        <a:pt x="2730" y="15222"/>
                      </a:cubicBezTo>
                      <a:cubicBezTo>
                        <a:pt x="2630" y="15222"/>
                        <a:pt x="2540" y="15253"/>
                        <a:pt x="2493" y="15393"/>
                      </a:cubicBezTo>
                      <a:cubicBezTo>
                        <a:pt x="1795" y="15725"/>
                        <a:pt x="1197" y="17088"/>
                        <a:pt x="1130" y="17753"/>
                      </a:cubicBezTo>
                      <a:cubicBezTo>
                        <a:pt x="1496" y="18384"/>
                        <a:pt x="133" y="19082"/>
                        <a:pt x="831" y="19248"/>
                      </a:cubicBezTo>
                      <a:cubicBezTo>
                        <a:pt x="931" y="19713"/>
                        <a:pt x="864" y="20179"/>
                        <a:pt x="732" y="20611"/>
                      </a:cubicBezTo>
                      <a:cubicBezTo>
                        <a:pt x="1263" y="21143"/>
                        <a:pt x="0" y="20810"/>
                        <a:pt x="1197" y="21973"/>
                      </a:cubicBezTo>
                      <a:cubicBezTo>
                        <a:pt x="1729" y="23934"/>
                        <a:pt x="2194" y="26294"/>
                        <a:pt x="3523" y="28255"/>
                      </a:cubicBezTo>
                      <a:lnTo>
                        <a:pt x="3357" y="28055"/>
                      </a:lnTo>
                      <a:lnTo>
                        <a:pt x="3357" y="28055"/>
                      </a:lnTo>
                      <a:cubicBezTo>
                        <a:pt x="3324" y="28554"/>
                        <a:pt x="3789" y="28753"/>
                        <a:pt x="4055" y="29052"/>
                      </a:cubicBezTo>
                      <a:cubicBezTo>
                        <a:pt x="3922" y="29218"/>
                        <a:pt x="4088" y="29318"/>
                        <a:pt x="4188" y="29318"/>
                      </a:cubicBezTo>
                      <a:cubicBezTo>
                        <a:pt x="4208" y="29325"/>
                        <a:pt x="4223" y="29328"/>
                        <a:pt x="4236" y="29328"/>
                      </a:cubicBezTo>
                      <a:cubicBezTo>
                        <a:pt x="4345" y="29328"/>
                        <a:pt x="4171" y="29086"/>
                        <a:pt x="4321" y="29086"/>
                      </a:cubicBezTo>
                      <a:cubicBezTo>
                        <a:pt x="4753" y="30016"/>
                        <a:pt x="5351" y="30814"/>
                        <a:pt x="6149" y="31445"/>
                      </a:cubicBezTo>
                      <a:cubicBezTo>
                        <a:pt x="6248" y="32110"/>
                        <a:pt x="6847" y="32376"/>
                        <a:pt x="7312" y="32841"/>
                      </a:cubicBezTo>
                      <a:cubicBezTo>
                        <a:pt x="7975" y="33331"/>
                        <a:pt x="8414" y="34598"/>
                        <a:pt x="9278" y="34598"/>
                      </a:cubicBezTo>
                      <a:cubicBezTo>
                        <a:pt x="9410" y="34598"/>
                        <a:pt x="9551" y="34569"/>
                        <a:pt x="9705" y="34503"/>
                      </a:cubicBezTo>
                      <a:cubicBezTo>
                        <a:pt x="9838" y="35001"/>
                        <a:pt x="10403" y="34503"/>
                        <a:pt x="9871" y="35101"/>
                      </a:cubicBezTo>
                      <a:cubicBezTo>
                        <a:pt x="9992" y="35017"/>
                        <a:pt x="10107" y="34988"/>
                        <a:pt x="10220" y="34988"/>
                      </a:cubicBezTo>
                      <a:cubicBezTo>
                        <a:pt x="10480" y="34988"/>
                        <a:pt x="10728" y="35142"/>
                        <a:pt x="10999" y="35142"/>
                      </a:cubicBezTo>
                      <a:cubicBezTo>
                        <a:pt x="11033" y="35142"/>
                        <a:pt x="11066" y="35139"/>
                        <a:pt x="11101" y="35134"/>
                      </a:cubicBezTo>
                      <a:lnTo>
                        <a:pt x="11101" y="35134"/>
                      </a:lnTo>
                      <a:cubicBezTo>
                        <a:pt x="9937" y="35433"/>
                        <a:pt x="12762" y="35965"/>
                        <a:pt x="12762" y="36497"/>
                      </a:cubicBezTo>
                      <a:cubicBezTo>
                        <a:pt x="12829" y="36829"/>
                        <a:pt x="13460" y="36696"/>
                        <a:pt x="13327" y="37029"/>
                      </a:cubicBezTo>
                      <a:cubicBezTo>
                        <a:pt x="13294" y="37128"/>
                        <a:pt x="13494" y="37261"/>
                        <a:pt x="13560" y="37261"/>
                      </a:cubicBezTo>
                      <a:cubicBezTo>
                        <a:pt x="13584" y="37267"/>
                        <a:pt x="13604" y="37270"/>
                        <a:pt x="13620" y="37270"/>
                      </a:cubicBezTo>
                      <a:cubicBezTo>
                        <a:pt x="13761" y="37270"/>
                        <a:pt x="13598" y="37053"/>
                        <a:pt x="13783" y="37053"/>
                      </a:cubicBezTo>
                      <a:cubicBezTo>
                        <a:pt x="13803" y="37053"/>
                        <a:pt x="13829" y="37056"/>
                        <a:pt x="13859" y="37062"/>
                      </a:cubicBezTo>
                      <a:cubicBezTo>
                        <a:pt x="13859" y="37229"/>
                        <a:pt x="13906" y="37303"/>
                        <a:pt x="14019" y="37303"/>
                      </a:cubicBezTo>
                      <a:cubicBezTo>
                        <a:pt x="14040" y="37303"/>
                        <a:pt x="14065" y="37300"/>
                        <a:pt x="14092" y="37294"/>
                      </a:cubicBezTo>
                      <a:cubicBezTo>
                        <a:pt x="14130" y="37485"/>
                        <a:pt x="14179" y="37556"/>
                        <a:pt x="14252" y="37556"/>
                      </a:cubicBezTo>
                      <a:cubicBezTo>
                        <a:pt x="14306" y="37556"/>
                        <a:pt x="14373" y="37517"/>
                        <a:pt x="14457" y="37461"/>
                      </a:cubicBezTo>
                      <a:cubicBezTo>
                        <a:pt x="14657" y="38358"/>
                        <a:pt x="15554" y="37992"/>
                        <a:pt x="16053" y="38591"/>
                      </a:cubicBezTo>
                      <a:cubicBezTo>
                        <a:pt x="17016" y="39654"/>
                        <a:pt x="18878" y="39654"/>
                        <a:pt x="20340" y="40219"/>
                      </a:cubicBezTo>
                      <a:cubicBezTo>
                        <a:pt x="20732" y="40271"/>
                        <a:pt x="21001" y="40468"/>
                        <a:pt x="21325" y="40468"/>
                      </a:cubicBezTo>
                      <a:cubicBezTo>
                        <a:pt x="21413" y="40468"/>
                        <a:pt x="21504" y="40454"/>
                        <a:pt x="21603" y="40418"/>
                      </a:cubicBezTo>
                      <a:cubicBezTo>
                        <a:pt x="22064" y="40580"/>
                        <a:pt x="22557" y="40645"/>
                        <a:pt x="23064" y="40645"/>
                      </a:cubicBezTo>
                      <a:cubicBezTo>
                        <a:pt x="24019" y="40645"/>
                        <a:pt x="25023" y="40413"/>
                        <a:pt x="25956" y="40153"/>
                      </a:cubicBezTo>
                      <a:lnTo>
                        <a:pt x="25956" y="40153"/>
                      </a:lnTo>
                      <a:cubicBezTo>
                        <a:pt x="26355" y="40252"/>
                        <a:pt x="25890" y="40319"/>
                        <a:pt x="25923" y="40485"/>
                      </a:cubicBezTo>
                      <a:cubicBezTo>
                        <a:pt x="25999" y="40517"/>
                        <a:pt x="26141" y="40539"/>
                        <a:pt x="26289" y="40539"/>
                      </a:cubicBezTo>
                      <a:cubicBezTo>
                        <a:pt x="26598" y="40539"/>
                        <a:pt x="26934" y="40444"/>
                        <a:pt x="26754" y="40153"/>
                      </a:cubicBezTo>
                      <a:lnTo>
                        <a:pt x="26754" y="40153"/>
                      </a:lnTo>
                      <a:cubicBezTo>
                        <a:pt x="26912" y="40378"/>
                        <a:pt x="27178" y="40512"/>
                        <a:pt x="27446" y="40512"/>
                      </a:cubicBezTo>
                      <a:cubicBezTo>
                        <a:pt x="27573" y="40512"/>
                        <a:pt x="27700" y="40482"/>
                        <a:pt x="27818" y="40418"/>
                      </a:cubicBezTo>
                      <a:cubicBezTo>
                        <a:pt x="26355" y="39787"/>
                        <a:pt x="29313" y="39721"/>
                        <a:pt x="30044" y="39521"/>
                      </a:cubicBezTo>
                      <a:cubicBezTo>
                        <a:pt x="30217" y="39636"/>
                        <a:pt x="30374" y="39683"/>
                        <a:pt x="30520" y="39683"/>
                      </a:cubicBezTo>
                      <a:cubicBezTo>
                        <a:pt x="30826" y="39683"/>
                        <a:pt x="31085" y="39479"/>
                        <a:pt x="31339" y="39271"/>
                      </a:cubicBezTo>
                      <a:lnTo>
                        <a:pt x="31339" y="39271"/>
                      </a:lnTo>
                      <a:cubicBezTo>
                        <a:pt x="31277" y="39339"/>
                        <a:pt x="31222" y="39412"/>
                        <a:pt x="31174" y="39488"/>
                      </a:cubicBezTo>
                      <a:cubicBezTo>
                        <a:pt x="34465" y="38159"/>
                        <a:pt x="38619" y="38657"/>
                        <a:pt x="40812" y="35467"/>
                      </a:cubicBezTo>
                      <a:cubicBezTo>
                        <a:pt x="41211" y="35267"/>
                        <a:pt x="41809" y="35201"/>
                        <a:pt x="41710" y="34569"/>
                      </a:cubicBezTo>
                      <a:cubicBezTo>
                        <a:pt x="42108" y="34370"/>
                        <a:pt x="42241" y="33572"/>
                        <a:pt x="42474" y="33140"/>
                      </a:cubicBezTo>
                      <a:cubicBezTo>
                        <a:pt x="42474" y="33173"/>
                        <a:pt x="42474" y="33173"/>
                        <a:pt x="42474" y="33207"/>
                      </a:cubicBezTo>
                      <a:cubicBezTo>
                        <a:pt x="43105" y="32110"/>
                        <a:pt x="43637" y="30947"/>
                        <a:pt x="44136" y="29783"/>
                      </a:cubicBezTo>
                      <a:cubicBezTo>
                        <a:pt x="46329" y="25962"/>
                        <a:pt x="46562" y="21442"/>
                        <a:pt x="46362" y="17121"/>
                      </a:cubicBezTo>
                      <a:cubicBezTo>
                        <a:pt x="46396" y="10740"/>
                        <a:pt x="40812" y="6353"/>
                        <a:pt x="36027" y="3096"/>
                      </a:cubicBezTo>
                      <a:lnTo>
                        <a:pt x="36159" y="3096"/>
                      </a:lnTo>
                      <a:cubicBezTo>
                        <a:pt x="31806" y="404"/>
                        <a:pt x="25092" y="205"/>
                        <a:pt x="20506" y="138"/>
                      </a:cubicBezTo>
                      <a:cubicBezTo>
                        <a:pt x="20135" y="44"/>
                        <a:pt x="19728" y="1"/>
                        <a:pt x="19298"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4" name="Google Shape;484;p4"/>
                <p:cNvSpPr/>
                <p:nvPr/>
              </p:nvSpPr>
              <p:spPr>
                <a:xfrm>
                  <a:off x="4503750" y="5042225"/>
                  <a:ext cx="5850" cy="4200"/>
                </a:xfrm>
                <a:custGeom>
                  <a:avLst/>
                  <a:gdLst/>
                  <a:ahLst/>
                  <a:cxnLst/>
                  <a:rect l="l" t="t" r="r" b="b"/>
                  <a:pathLst>
                    <a:path w="234" h="168" extrusionOk="0">
                      <a:moveTo>
                        <a:pt x="134" y="1"/>
                      </a:moveTo>
                      <a:cubicBezTo>
                        <a:pt x="1" y="1"/>
                        <a:pt x="34" y="134"/>
                        <a:pt x="134" y="167"/>
                      </a:cubicBezTo>
                      <a:cubicBezTo>
                        <a:pt x="233" y="101"/>
                        <a:pt x="233" y="34"/>
                        <a:pt x="134"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5" name="Google Shape;485;p4"/>
                <p:cNvSpPr/>
                <p:nvPr/>
              </p:nvSpPr>
              <p:spPr>
                <a:xfrm>
                  <a:off x="4443825" y="4392550"/>
                  <a:ext cx="23275" cy="23850"/>
                </a:xfrm>
                <a:custGeom>
                  <a:avLst/>
                  <a:gdLst/>
                  <a:ahLst/>
                  <a:cxnLst/>
                  <a:rect l="l" t="t" r="r" b="b"/>
                  <a:pathLst>
                    <a:path w="931" h="954" extrusionOk="0">
                      <a:moveTo>
                        <a:pt x="738" y="0"/>
                      </a:moveTo>
                      <a:cubicBezTo>
                        <a:pt x="708" y="0"/>
                        <a:pt x="665" y="10"/>
                        <a:pt x="603" y="32"/>
                      </a:cubicBezTo>
                      <a:cubicBezTo>
                        <a:pt x="302" y="379"/>
                        <a:pt x="1" y="953"/>
                        <a:pt x="139" y="953"/>
                      </a:cubicBezTo>
                      <a:cubicBezTo>
                        <a:pt x="199" y="953"/>
                        <a:pt x="342" y="845"/>
                        <a:pt x="603" y="564"/>
                      </a:cubicBezTo>
                      <a:cubicBezTo>
                        <a:pt x="517" y="419"/>
                        <a:pt x="930" y="0"/>
                        <a:pt x="738"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6" name="Google Shape;486;p4"/>
                <p:cNvSpPr/>
                <p:nvPr/>
              </p:nvSpPr>
              <p:spPr>
                <a:xfrm>
                  <a:off x="4443100" y="4420750"/>
                  <a:ext cx="7500" cy="8325"/>
                </a:xfrm>
                <a:custGeom>
                  <a:avLst/>
                  <a:gdLst/>
                  <a:ahLst/>
                  <a:cxnLst/>
                  <a:rect l="l" t="t" r="r" b="b"/>
                  <a:pathLst>
                    <a:path w="300" h="333" extrusionOk="0">
                      <a:moveTo>
                        <a:pt x="267" y="1"/>
                      </a:moveTo>
                      <a:lnTo>
                        <a:pt x="267" y="1"/>
                      </a:lnTo>
                      <a:cubicBezTo>
                        <a:pt x="100" y="34"/>
                        <a:pt x="34" y="100"/>
                        <a:pt x="1" y="333"/>
                      </a:cubicBezTo>
                      <a:cubicBezTo>
                        <a:pt x="167" y="233"/>
                        <a:pt x="300" y="200"/>
                        <a:pt x="267"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7" name="Google Shape;487;p4"/>
                <p:cNvSpPr/>
                <p:nvPr/>
              </p:nvSpPr>
              <p:spPr>
                <a:xfrm>
                  <a:off x="4422325" y="4458150"/>
                  <a:ext cx="6725" cy="4700"/>
                </a:xfrm>
                <a:custGeom>
                  <a:avLst/>
                  <a:gdLst/>
                  <a:ahLst/>
                  <a:cxnLst/>
                  <a:rect l="l" t="t" r="r" b="b"/>
                  <a:pathLst>
                    <a:path w="269" h="188" extrusionOk="0">
                      <a:moveTo>
                        <a:pt x="101" y="0"/>
                      </a:moveTo>
                      <a:lnTo>
                        <a:pt x="101" y="0"/>
                      </a:lnTo>
                      <a:cubicBezTo>
                        <a:pt x="67" y="33"/>
                        <a:pt x="1" y="67"/>
                        <a:pt x="1" y="100"/>
                      </a:cubicBezTo>
                      <a:cubicBezTo>
                        <a:pt x="1" y="164"/>
                        <a:pt x="26" y="188"/>
                        <a:pt x="58" y="188"/>
                      </a:cubicBezTo>
                      <a:cubicBezTo>
                        <a:pt x="141" y="188"/>
                        <a:pt x="269" y="24"/>
                        <a:pt x="101"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8" name="Google Shape;488;p4"/>
                <p:cNvSpPr/>
                <p:nvPr/>
              </p:nvSpPr>
              <p:spPr>
                <a:xfrm>
                  <a:off x="4400725" y="4479950"/>
                  <a:ext cx="5350" cy="3625"/>
                </a:xfrm>
                <a:custGeom>
                  <a:avLst/>
                  <a:gdLst/>
                  <a:ahLst/>
                  <a:cxnLst/>
                  <a:rect l="l" t="t" r="r" b="b"/>
                  <a:pathLst>
                    <a:path w="214" h="145" extrusionOk="0">
                      <a:moveTo>
                        <a:pt x="172" y="1"/>
                      </a:moveTo>
                      <a:cubicBezTo>
                        <a:pt x="131" y="1"/>
                        <a:pt x="60" y="52"/>
                        <a:pt x="1" y="92"/>
                      </a:cubicBezTo>
                      <a:cubicBezTo>
                        <a:pt x="27" y="131"/>
                        <a:pt x="53" y="145"/>
                        <a:pt x="79" y="145"/>
                      </a:cubicBezTo>
                      <a:cubicBezTo>
                        <a:pt x="119" y="145"/>
                        <a:pt x="160" y="112"/>
                        <a:pt x="200" y="92"/>
                      </a:cubicBezTo>
                      <a:cubicBezTo>
                        <a:pt x="214" y="25"/>
                        <a:pt x="200" y="1"/>
                        <a:pt x="172"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89" name="Google Shape;489;p4"/>
                <p:cNvSpPr/>
                <p:nvPr/>
              </p:nvSpPr>
              <p:spPr>
                <a:xfrm>
                  <a:off x="4619250" y="4286150"/>
                  <a:ext cx="9150" cy="10000"/>
                </a:xfrm>
                <a:custGeom>
                  <a:avLst/>
                  <a:gdLst/>
                  <a:ahLst/>
                  <a:cxnLst/>
                  <a:rect l="l" t="t" r="r" b="b"/>
                  <a:pathLst>
                    <a:path w="366" h="400" extrusionOk="0">
                      <a:moveTo>
                        <a:pt x="366" y="1"/>
                      </a:moveTo>
                      <a:lnTo>
                        <a:pt x="366" y="1"/>
                      </a:lnTo>
                      <a:cubicBezTo>
                        <a:pt x="167" y="67"/>
                        <a:pt x="34" y="134"/>
                        <a:pt x="0" y="399"/>
                      </a:cubicBezTo>
                      <a:cubicBezTo>
                        <a:pt x="266" y="333"/>
                        <a:pt x="366" y="233"/>
                        <a:pt x="366" y="1"/>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grpSp>
          <p:nvGrpSpPr>
            <p:cNvPr id="490" name="Google Shape;490;p4"/>
            <p:cNvGrpSpPr/>
            <p:nvPr/>
          </p:nvGrpSpPr>
          <p:grpSpPr>
            <a:xfrm rot="9000258" flipH="1">
              <a:off x="8104434" y="4599926"/>
              <a:ext cx="424377" cy="335756"/>
              <a:chOff x="4414850" y="3021000"/>
              <a:chExt cx="1302400" cy="1030425"/>
            </a:xfrm>
          </p:grpSpPr>
          <p:sp>
            <p:nvSpPr>
              <p:cNvPr id="491" name="Google Shape;491;p4"/>
              <p:cNvSpPr/>
              <p:nvPr/>
            </p:nvSpPr>
            <p:spPr>
              <a:xfrm>
                <a:off x="4414850" y="3021000"/>
                <a:ext cx="1302400" cy="1030425"/>
              </a:xfrm>
              <a:custGeom>
                <a:avLst/>
                <a:gdLst/>
                <a:ahLst/>
                <a:cxnLst/>
                <a:rect l="l" t="t" r="r" b="b"/>
                <a:pathLst>
                  <a:path w="52096" h="41217" extrusionOk="0">
                    <a:moveTo>
                      <a:pt x="13464" y="15389"/>
                    </a:moveTo>
                    <a:cubicBezTo>
                      <a:pt x="13704" y="15443"/>
                      <a:pt x="13951" y="15475"/>
                      <a:pt x="14202" y="15483"/>
                    </a:cubicBezTo>
                    <a:lnTo>
                      <a:pt x="14202" y="15483"/>
                    </a:lnTo>
                    <a:cubicBezTo>
                      <a:pt x="14138" y="15495"/>
                      <a:pt x="14076" y="15500"/>
                      <a:pt x="14015" y="15500"/>
                    </a:cubicBezTo>
                    <a:cubicBezTo>
                      <a:pt x="13827" y="15500"/>
                      <a:pt x="13646" y="15450"/>
                      <a:pt x="13464" y="15389"/>
                    </a:cubicBezTo>
                    <a:close/>
                    <a:moveTo>
                      <a:pt x="8980" y="29428"/>
                    </a:moveTo>
                    <a:lnTo>
                      <a:pt x="8980" y="29428"/>
                    </a:lnTo>
                    <a:cubicBezTo>
                      <a:pt x="9102" y="29832"/>
                      <a:pt x="9289" y="30304"/>
                      <a:pt x="8815" y="30304"/>
                    </a:cubicBezTo>
                    <a:cubicBezTo>
                      <a:pt x="8792" y="30304"/>
                      <a:pt x="8768" y="30303"/>
                      <a:pt x="8741" y="30300"/>
                    </a:cubicBezTo>
                    <a:lnTo>
                      <a:pt x="8741" y="30267"/>
                    </a:lnTo>
                    <a:cubicBezTo>
                      <a:pt x="8482" y="30383"/>
                      <a:pt x="8272" y="30323"/>
                      <a:pt x="8156" y="30370"/>
                    </a:cubicBezTo>
                    <a:lnTo>
                      <a:pt x="8156" y="30370"/>
                    </a:lnTo>
                    <a:cubicBezTo>
                      <a:pt x="8486" y="30161"/>
                      <a:pt x="8970" y="29938"/>
                      <a:pt x="8980" y="29428"/>
                    </a:cubicBezTo>
                    <a:close/>
                    <a:moveTo>
                      <a:pt x="11070" y="33294"/>
                    </a:moveTo>
                    <a:lnTo>
                      <a:pt x="11070" y="33294"/>
                    </a:lnTo>
                    <a:cubicBezTo>
                      <a:pt x="11158" y="33341"/>
                      <a:pt x="11246" y="33392"/>
                      <a:pt x="11334" y="33458"/>
                    </a:cubicBezTo>
                    <a:cubicBezTo>
                      <a:pt x="11235" y="33392"/>
                      <a:pt x="11137" y="33359"/>
                      <a:pt x="11070" y="33294"/>
                    </a:cubicBezTo>
                    <a:close/>
                    <a:moveTo>
                      <a:pt x="11334" y="33458"/>
                    </a:moveTo>
                    <a:lnTo>
                      <a:pt x="11334" y="33458"/>
                    </a:lnTo>
                    <a:cubicBezTo>
                      <a:pt x="11433" y="33491"/>
                      <a:pt x="11533" y="33591"/>
                      <a:pt x="11600" y="33657"/>
                    </a:cubicBezTo>
                    <a:cubicBezTo>
                      <a:pt x="11533" y="33591"/>
                      <a:pt x="11433" y="33524"/>
                      <a:pt x="11334" y="33458"/>
                    </a:cubicBezTo>
                    <a:close/>
                    <a:moveTo>
                      <a:pt x="30997" y="0"/>
                    </a:moveTo>
                    <a:cubicBezTo>
                      <a:pt x="27336" y="0"/>
                      <a:pt x="23621" y="1037"/>
                      <a:pt x="20287" y="3325"/>
                    </a:cubicBezTo>
                    <a:lnTo>
                      <a:pt x="20287" y="3325"/>
                    </a:lnTo>
                    <a:cubicBezTo>
                      <a:pt x="16048" y="4530"/>
                      <a:pt x="12956" y="7922"/>
                      <a:pt x="9705" y="10393"/>
                    </a:cubicBezTo>
                    <a:cubicBezTo>
                      <a:pt x="832" y="14281"/>
                      <a:pt x="1" y="27409"/>
                      <a:pt x="5750" y="34289"/>
                    </a:cubicBezTo>
                    <a:cubicBezTo>
                      <a:pt x="11459" y="38684"/>
                      <a:pt x="19905" y="41217"/>
                      <a:pt x="27962" y="41217"/>
                    </a:cubicBezTo>
                    <a:cubicBezTo>
                      <a:pt x="40499" y="41217"/>
                      <a:pt x="52095" y="35086"/>
                      <a:pt x="50982" y="20297"/>
                    </a:cubicBezTo>
                    <a:cubicBezTo>
                      <a:pt x="51461" y="8437"/>
                      <a:pt x="41445" y="0"/>
                      <a:pt x="30997"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92" name="Google Shape;492;p4"/>
              <p:cNvSpPr/>
              <p:nvPr/>
            </p:nvSpPr>
            <p:spPr>
              <a:xfrm rot="10799469">
                <a:off x="4644599" y="3202812"/>
                <a:ext cx="842913" cy="666788"/>
              </a:xfrm>
              <a:custGeom>
                <a:avLst/>
                <a:gdLst/>
                <a:ahLst/>
                <a:cxnLst/>
                <a:rect l="l" t="t" r="r" b="b"/>
                <a:pathLst>
                  <a:path w="52096" h="41217" extrusionOk="0">
                    <a:moveTo>
                      <a:pt x="13464" y="15389"/>
                    </a:moveTo>
                    <a:cubicBezTo>
                      <a:pt x="13704" y="15443"/>
                      <a:pt x="13951" y="15475"/>
                      <a:pt x="14202" y="15483"/>
                    </a:cubicBezTo>
                    <a:lnTo>
                      <a:pt x="14202" y="15483"/>
                    </a:lnTo>
                    <a:cubicBezTo>
                      <a:pt x="14138" y="15495"/>
                      <a:pt x="14076" y="15500"/>
                      <a:pt x="14015" y="15500"/>
                    </a:cubicBezTo>
                    <a:cubicBezTo>
                      <a:pt x="13827" y="15500"/>
                      <a:pt x="13646" y="15450"/>
                      <a:pt x="13464" y="15389"/>
                    </a:cubicBezTo>
                    <a:close/>
                    <a:moveTo>
                      <a:pt x="8980" y="29428"/>
                    </a:moveTo>
                    <a:lnTo>
                      <a:pt x="8980" y="29428"/>
                    </a:lnTo>
                    <a:cubicBezTo>
                      <a:pt x="9102" y="29832"/>
                      <a:pt x="9289" y="30304"/>
                      <a:pt x="8815" y="30304"/>
                    </a:cubicBezTo>
                    <a:cubicBezTo>
                      <a:pt x="8792" y="30304"/>
                      <a:pt x="8768" y="30303"/>
                      <a:pt x="8741" y="30300"/>
                    </a:cubicBezTo>
                    <a:lnTo>
                      <a:pt x="8741" y="30267"/>
                    </a:lnTo>
                    <a:cubicBezTo>
                      <a:pt x="8482" y="30383"/>
                      <a:pt x="8272" y="30323"/>
                      <a:pt x="8156" y="30370"/>
                    </a:cubicBezTo>
                    <a:lnTo>
                      <a:pt x="8156" y="30370"/>
                    </a:lnTo>
                    <a:cubicBezTo>
                      <a:pt x="8486" y="30161"/>
                      <a:pt x="8970" y="29938"/>
                      <a:pt x="8980" y="29428"/>
                    </a:cubicBezTo>
                    <a:close/>
                    <a:moveTo>
                      <a:pt x="11070" y="33294"/>
                    </a:moveTo>
                    <a:lnTo>
                      <a:pt x="11070" y="33294"/>
                    </a:lnTo>
                    <a:cubicBezTo>
                      <a:pt x="11158" y="33341"/>
                      <a:pt x="11246" y="33392"/>
                      <a:pt x="11334" y="33458"/>
                    </a:cubicBezTo>
                    <a:cubicBezTo>
                      <a:pt x="11235" y="33392"/>
                      <a:pt x="11137" y="33359"/>
                      <a:pt x="11070" y="33294"/>
                    </a:cubicBezTo>
                    <a:close/>
                    <a:moveTo>
                      <a:pt x="11334" y="33458"/>
                    </a:moveTo>
                    <a:lnTo>
                      <a:pt x="11334" y="33458"/>
                    </a:lnTo>
                    <a:cubicBezTo>
                      <a:pt x="11433" y="33491"/>
                      <a:pt x="11533" y="33591"/>
                      <a:pt x="11600" y="33657"/>
                    </a:cubicBezTo>
                    <a:cubicBezTo>
                      <a:pt x="11533" y="33591"/>
                      <a:pt x="11433" y="33524"/>
                      <a:pt x="11334" y="33458"/>
                    </a:cubicBezTo>
                    <a:close/>
                    <a:moveTo>
                      <a:pt x="30997" y="0"/>
                    </a:moveTo>
                    <a:cubicBezTo>
                      <a:pt x="27336" y="0"/>
                      <a:pt x="23621" y="1037"/>
                      <a:pt x="20287" y="3325"/>
                    </a:cubicBezTo>
                    <a:lnTo>
                      <a:pt x="20287" y="3325"/>
                    </a:lnTo>
                    <a:cubicBezTo>
                      <a:pt x="16048" y="4530"/>
                      <a:pt x="12956" y="7922"/>
                      <a:pt x="9705" y="10393"/>
                    </a:cubicBezTo>
                    <a:cubicBezTo>
                      <a:pt x="832" y="14281"/>
                      <a:pt x="1" y="27409"/>
                      <a:pt x="5750" y="34289"/>
                    </a:cubicBezTo>
                    <a:cubicBezTo>
                      <a:pt x="11459" y="38684"/>
                      <a:pt x="19905" y="41217"/>
                      <a:pt x="27962" y="41217"/>
                    </a:cubicBezTo>
                    <a:cubicBezTo>
                      <a:pt x="40499" y="41217"/>
                      <a:pt x="52095" y="35086"/>
                      <a:pt x="50982" y="20297"/>
                    </a:cubicBezTo>
                    <a:cubicBezTo>
                      <a:pt x="51461" y="8437"/>
                      <a:pt x="41445" y="0"/>
                      <a:pt x="30997" y="0"/>
                    </a:cubicBezTo>
                    <a:close/>
                  </a:path>
                </a:pathLst>
              </a:custGeom>
              <a:solidFill>
                <a:srgbClr val="F2C84B">
                  <a:alpha val="7240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493" name="Google Shape;493;p4"/>
            <p:cNvGrpSpPr/>
            <p:nvPr/>
          </p:nvGrpSpPr>
          <p:grpSpPr>
            <a:xfrm rot="10800000" flipH="1">
              <a:off x="7313215" y="124223"/>
              <a:ext cx="424423" cy="381701"/>
              <a:chOff x="882850" y="2647922"/>
              <a:chExt cx="1064250" cy="957125"/>
            </a:xfrm>
          </p:grpSpPr>
          <p:grpSp>
            <p:nvGrpSpPr>
              <p:cNvPr id="494" name="Google Shape;494;p4"/>
              <p:cNvGrpSpPr/>
              <p:nvPr/>
            </p:nvGrpSpPr>
            <p:grpSpPr>
              <a:xfrm>
                <a:off x="882850" y="2647922"/>
                <a:ext cx="1064250" cy="957125"/>
                <a:chOff x="6069100" y="3009725"/>
                <a:chExt cx="1064250" cy="957125"/>
              </a:xfrm>
            </p:grpSpPr>
            <p:sp>
              <p:nvSpPr>
                <p:cNvPr id="495" name="Google Shape;495;p4"/>
                <p:cNvSpPr/>
                <p:nvPr/>
              </p:nvSpPr>
              <p:spPr>
                <a:xfrm>
                  <a:off x="6178775" y="3741950"/>
                  <a:ext cx="25" cy="25"/>
                </a:xfrm>
                <a:custGeom>
                  <a:avLst/>
                  <a:gdLst/>
                  <a:ahLst/>
                  <a:cxnLst/>
                  <a:rect l="l" t="t" r="r" b="b"/>
                  <a:pathLst>
                    <a:path w="1" h="1" extrusionOk="0">
                      <a:moveTo>
                        <a:pt x="0" y="0"/>
                      </a:moveTo>
                      <a:close/>
                    </a:path>
                  </a:pathLst>
                </a:custGeom>
                <a:solidFill>
                  <a:srgbClr val="F2B1A2">
                    <a:alpha val="7344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96" name="Google Shape;496;p4"/>
                <p:cNvSpPr/>
                <p:nvPr/>
              </p:nvSpPr>
              <p:spPr>
                <a:xfrm>
                  <a:off x="6069100" y="3009725"/>
                  <a:ext cx="1064250" cy="957125"/>
                </a:xfrm>
                <a:custGeom>
                  <a:avLst/>
                  <a:gdLst/>
                  <a:ahLst/>
                  <a:cxnLst/>
                  <a:rect l="l" t="t" r="r" b="b"/>
                  <a:pathLst>
                    <a:path w="42570" h="38285" extrusionOk="0">
                      <a:moveTo>
                        <a:pt x="13992" y="7786"/>
                      </a:moveTo>
                      <a:cubicBezTo>
                        <a:pt x="13974" y="7823"/>
                        <a:pt x="13950" y="7863"/>
                        <a:pt x="13923" y="7902"/>
                      </a:cubicBezTo>
                      <a:lnTo>
                        <a:pt x="13923" y="7902"/>
                      </a:lnTo>
                      <a:lnTo>
                        <a:pt x="13992" y="7786"/>
                      </a:lnTo>
                      <a:close/>
                      <a:moveTo>
                        <a:pt x="13862" y="7981"/>
                      </a:moveTo>
                      <a:cubicBezTo>
                        <a:pt x="13802" y="8053"/>
                        <a:pt x="13731" y="8117"/>
                        <a:pt x="13660" y="8152"/>
                      </a:cubicBezTo>
                      <a:cubicBezTo>
                        <a:pt x="13717" y="8095"/>
                        <a:pt x="13798" y="8038"/>
                        <a:pt x="13862" y="7981"/>
                      </a:cubicBezTo>
                      <a:close/>
                      <a:moveTo>
                        <a:pt x="9074" y="9083"/>
                      </a:moveTo>
                      <a:lnTo>
                        <a:pt x="9074" y="9083"/>
                      </a:lnTo>
                      <a:cubicBezTo>
                        <a:pt x="9173" y="9348"/>
                        <a:pt x="9339" y="9581"/>
                        <a:pt x="9539" y="9780"/>
                      </a:cubicBezTo>
                      <a:cubicBezTo>
                        <a:pt x="9339" y="9581"/>
                        <a:pt x="9040" y="9448"/>
                        <a:pt x="9074" y="9083"/>
                      </a:cubicBezTo>
                      <a:close/>
                      <a:moveTo>
                        <a:pt x="11810" y="9542"/>
                      </a:moveTo>
                      <a:lnTo>
                        <a:pt x="11810" y="9542"/>
                      </a:lnTo>
                      <a:cubicBezTo>
                        <a:pt x="11585" y="9704"/>
                        <a:pt x="11359" y="9877"/>
                        <a:pt x="11134" y="10080"/>
                      </a:cubicBezTo>
                      <a:cubicBezTo>
                        <a:pt x="11300" y="9913"/>
                        <a:pt x="11466" y="9780"/>
                        <a:pt x="11633" y="9614"/>
                      </a:cubicBezTo>
                      <a:cubicBezTo>
                        <a:pt x="11695" y="9593"/>
                        <a:pt x="11754" y="9569"/>
                        <a:pt x="11810" y="9542"/>
                      </a:cubicBezTo>
                      <a:close/>
                      <a:moveTo>
                        <a:pt x="10868" y="10246"/>
                      </a:moveTo>
                      <a:cubicBezTo>
                        <a:pt x="10847" y="10262"/>
                        <a:pt x="10824" y="10276"/>
                        <a:pt x="10802" y="10290"/>
                      </a:cubicBezTo>
                      <a:lnTo>
                        <a:pt x="10802" y="10290"/>
                      </a:lnTo>
                      <a:cubicBezTo>
                        <a:pt x="10824" y="10275"/>
                        <a:pt x="10846" y="10261"/>
                        <a:pt x="10868" y="10246"/>
                      </a:cubicBezTo>
                      <a:close/>
                      <a:moveTo>
                        <a:pt x="10643" y="10382"/>
                      </a:moveTo>
                      <a:lnTo>
                        <a:pt x="10643" y="10382"/>
                      </a:lnTo>
                      <a:cubicBezTo>
                        <a:pt x="10592" y="10415"/>
                        <a:pt x="10548" y="10456"/>
                        <a:pt x="10517" y="10514"/>
                      </a:cubicBezTo>
                      <a:lnTo>
                        <a:pt x="10517" y="10514"/>
                      </a:lnTo>
                      <a:cubicBezTo>
                        <a:pt x="10537" y="10467"/>
                        <a:pt x="10542" y="10439"/>
                        <a:pt x="10569" y="10412"/>
                      </a:cubicBezTo>
                      <a:cubicBezTo>
                        <a:pt x="10594" y="10404"/>
                        <a:pt x="10618" y="10394"/>
                        <a:pt x="10643" y="10382"/>
                      </a:cubicBezTo>
                      <a:close/>
                      <a:moveTo>
                        <a:pt x="8907" y="11077"/>
                      </a:moveTo>
                      <a:cubicBezTo>
                        <a:pt x="8907" y="11210"/>
                        <a:pt x="8974" y="11376"/>
                        <a:pt x="9040" y="11509"/>
                      </a:cubicBezTo>
                      <a:cubicBezTo>
                        <a:pt x="8941" y="11376"/>
                        <a:pt x="8907" y="11243"/>
                        <a:pt x="8907" y="11077"/>
                      </a:cubicBezTo>
                      <a:close/>
                      <a:moveTo>
                        <a:pt x="39184" y="11376"/>
                      </a:moveTo>
                      <a:lnTo>
                        <a:pt x="39184" y="11376"/>
                      </a:lnTo>
                      <a:cubicBezTo>
                        <a:pt x="39252" y="11496"/>
                        <a:pt x="39303" y="11624"/>
                        <a:pt x="39346" y="11762"/>
                      </a:cubicBezTo>
                      <a:lnTo>
                        <a:pt x="39346" y="11762"/>
                      </a:lnTo>
                      <a:cubicBezTo>
                        <a:pt x="39295" y="11632"/>
                        <a:pt x="39241" y="11503"/>
                        <a:pt x="39184" y="11376"/>
                      </a:cubicBezTo>
                      <a:close/>
                      <a:moveTo>
                        <a:pt x="39518" y="12245"/>
                      </a:moveTo>
                      <a:lnTo>
                        <a:pt x="39518" y="12245"/>
                      </a:lnTo>
                      <a:cubicBezTo>
                        <a:pt x="39695" y="12463"/>
                        <a:pt x="39669" y="12761"/>
                        <a:pt x="39793" y="12970"/>
                      </a:cubicBezTo>
                      <a:lnTo>
                        <a:pt x="39793" y="12970"/>
                      </a:lnTo>
                      <a:cubicBezTo>
                        <a:pt x="39781" y="12962"/>
                        <a:pt x="39765" y="12954"/>
                        <a:pt x="39749" y="12938"/>
                      </a:cubicBezTo>
                      <a:lnTo>
                        <a:pt x="39749" y="12938"/>
                      </a:lnTo>
                      <a:cubicBezTo>
                        <a:pt x="39746" y="12961"/>
                        <a:pt x="39744" y="12987"/>
                        <a:pt x="39743" y="13013"/>
                      </a:cubicBezTo>
                      <a:lnTo>
                        <a:pt x="39743" y="13013"/>
                      </a:lnTo>
                      <a:cubicBezTo>
                        <a:pt x="39676" y="12755"/>
                        <a:pt x="39602" y="12499"/>
                        <a:pt x="39518" y="12245"/>
                      </a:cubicBezTo>
                      <a:close/>
                      <a:moveTo>
                        <a:pt x="39849" y="13237"/>
                      </a:moveTo>
                      <a:lnTo>
                        <a:pt x="39849" y="13436"/>
                      </a:lnTo>
                      <a:cubicBezTo>
                        <a:pt x="39843" y="13413"/>
                        <a:pt x="39838" y="13390"/>
                        <a:pt x="39832" y="13366"/>
                      </a:cubicBezTo>
                      <a:lnTo>
                        <a:pt x="39832" y="13366"/>
                      </a:lnTo>
                      <a:cubicBezTo>
                        <a:pt x="39838" y="13338"/>
                        <a:pt x="39844" y="13296"/>
                        <a:pt x="39849" y="13237"/>
                      </a:cubicBezTo>
                      <a:close/>
                      <a:moveTo>
                        <a:pt x="5368" y="17424"/>
                      </a:moveTo>
                      <a:lnTo>
                        <a:pt x="5351" y="17458"/>
                      </a:lnTo>
                      <a:cubicBezTo>
                        <a:pt x="5351" y="17441"/>
                        <a:pt x="5360" y="17433"/>
                        <a:pt x="5368" y="17424"/>
                      </a:cubicBezTo>
                      <a:close/>
                      <a:moveTo>
                        <a:pt x="21736" y="26863"/>
                      </a:moveTo>
                      <a:cubicBezTo>
                        <a:pt x="21570" y="26996"/>
                        <a:pt x="21171" y="26963"/>
                        <a:pt x="21171" y="27262"/>
                      </a:cubicBezTo>
                      <a:cubicBezTo>
                        <a:pt x="20745" y="27262"/>
                        <a:pt x="20338" y="27262"/>
                        <a:pt x="20235" y="27589"/>
                      </a:cubicBezTo>
                      <a:lnTo>
                        <a:pt x="20235" y="27589"/>
                      </a:lnTo>
                      <a:cubicBezTo>
                        <a:pt x="20262" y="27274"/>
                        <a:pt x="20420" y="27236"/>
                        <a:pt x="21038" y="27162"/>
                      </a:cubicBezTo>
                      <a:cubicBezTo>
                        <a:pt x="21204" y="26929"/>
                        <a:pt x="21536" y="26996"/>
                        <a:pt x="21736" y="26863"/>
                      </a:cubicBezTo>
                      <a:close/>
                      <a:moveTo>
                        <a:pt x="19908" y="37631"/>
                      </a:moveTo>
                      <a:lnTo>
                        <a:pt x="19908" y="37664"/>
                      </a:lnTo>
                      <a:lnTo>
                        <a:pt x="19576" y="37664"/>
                      </a:lnTo>
                      <a:cubicBezTo>
                        <a:pt x="19675" y="37631"/>
                        <a:pt x="19808" y="37631"/>
                        <a:pt x="19908" y="37631"/>
                      </a:cubicBezTo>
                      <a:close/>
                      <a:moveTo>
                        <a:pt x="25810" y="37731"/>
                      </a:moveTo>
                      <a:lnTo>
                        <a:pt x="25810" y="37731"/>
                      </a:lnTo>
                      <a:cubicBezTo>
                        <a:pt x="25791" y="37740"/>
                        <a:pt x="25768" y="37744"/>
                        <a:pt x="25743" y="37744"/>
                      </a:cubicBezTo>
                      <a:cubicBezTo>
                        <a:pt x="25693" y="37744"/>
                        <a:pt x="25635" y="37731"/>
                        <a:pt x="25591" y="37731"/>
                      </a:cubicBezTo>
                      <a:close/>
                      <a:moveTo>
                        <a:pt x="23147" y="0"/>
                      </a:moveTo>
                      <a:cubicBezTo>
                        <a:pt x="17323" y="0"/>
                        <a:pt x="11403" y="3142"/>
                        <a:pt x="7445" y="9714"/>
                      </a:cubicBezTo>
                      <a:cubicBezTo>
                        <a:pt x="3025" y="13835"/>
                        <a:pt x="1" y="20316"/>
                        <a:pt x="2260" y="26165"/>
                      </a:cubicBezTo>
                      <a:cubicBezTo>
                        <a:pt x="2260" y="26099"/>
                        <a:pt x="2327" y="26032"/>
                        <a:pt x="2360" y="25966"/>
                      </a:cubicBezTo>
                      <a:cubicBezTo>
                        <a:pt x="2460" y="27561"/>
                        <a:pt x="4255" y="29223"/>
                        <a:pt x="5684" y="30186"/>
                      </a:cubicBezTo>
                      <a:cubicBezTo>
                        <a:pt x="12095" y="35672"/>
                        <a:pt x="18684" y="38284"/>
                        <a:pt x="24379" y="38284"/>
                      </a:cubicBezTo>
                      <a:cubicBezTo>
                        <a:pt x="35039" y="38284"/>
                        <a:pt x="42569" y="29132"/>
                        <a:pt x="39948" y="12539"/>
                      </a:cubicBezTo>
                      <a:cubicBezTo>
                        <a:pt x="36699" y="4335"/>
                        <a:pt x="29988" y="0"/>
                        <a:pt x="23147" y="0"/>
                      </a:cubicBezTo>
                      <a:close/>
                    </a:path>
                  </a:pathLst>
                </a:custGeom>
                <a:solidFill>
                  <a:srgbClr val="F2B1A2">
                    <a:alpha val="7344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497" name="Google Shape;497;p4"/>
              <p:cNvGrpSpPr/>
              <p:nvPr/>
            </p:nvGrpSpPr>
            <p:grpSpPr>
              <a:xfrm rot="10800000">
                <a:off x="1008698" y="2761102"/>
                <a:ext cx="812555" cy="730765"/>
                <a:chOff x="6069100" y="3009725"/>
                <a:chExt cx="1064250" cy="957125"/>
              </a:xfrm>
            </p:grpSpPr>
            <p:sp>
              <p:nvSpPr>
                <p:cNvPr id="498" name="Google Shape;498;p4"/>
                <p:cNvSpPr/>
                <p:nvPr/>
              </p:nvSpPr>
              <p:spPr>
                <a:xfrm>
                  <a:off x="6178775" y="3741950"/>
                  <a:ext cx="25" cy="25"/>
                </a:xfrm>
                <a:custGeom>
                  <a:avLst/>
                  <a:gdLst/>
                  <a:ahLst/>
                  <a:cxnLst/>
                  <a:rect l="l" t="t" r="r" b="b"/>
                  <a:pathLst>
                    <a:path w="1" h="1" extrusionOk="0">
                      <a:moveTo>
                        <a:pt x="0" y="0"/>
                      </a:moveTo>
                      <a:close/>
                    </a:path>
                  </a:pathLst>
                </a:custGeom>
                <a:solidFill>
                  <a:srgbClr val="F2B1A2">
                    <a:alpha val="7344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499" name="Google Shape;499;p4"/>
                <p:cNvSpPr/>
                <p:nvPr/>
              </p:nvSpPr>
              <p:spPr>
                <a:xfrm>
                  <a:off x="6069100" y="3009725"/>
                  <a:ext cx="1064250" cy="957125"/>
                </a:xfrm>
                <a:custGeom>
                  <a:avLst/>
                  <a:gdLst/>
                  <a:ahLst/>
                  <a:cxnLst/>
                  <a:rect l="l" t="t" r="r" b="b"/>
                  <a:pathLst>
                    <a:path w="42570" h="38285" extrusionOk="0">
                      <a:moveTo>
                        <a:pt x="13992" y="7786"/>
                      </a:moveTo>
                      <a:cubicBezTo>
                        <a:pt x="13974" y="7823"/>
                        <a:pt x="13950" y="7863"/>
                        <a:pt x="13923" y="7902"/>
                      </a:cubicBezTo>
                      <a:lnTo>
                        <a:pt x="13923" y="7902"/>
                      </a:lnTo>
                      <a:lnTo>
                        <a:pt x="13992" y="7786"/>
                      </a:lnTo>
                      <a:close/>
                      <a:moveTo>
                        <a:pt x="13862" y="7981"/>
                      </a:moveTo>
                      <a:cubicBezTo>
                        <a:pt x="13802" y="8053"/>
                        <a:pt x="13731" y="8117"/>
                        <a:pt x="13660" y="8152"/>
                      </a:cubicBezTo>
                      <a:cubicBezTo>
                        <a:pt x="13717" y="8095"/>
                        <a:pt x="13798" y="8038"/>
                        <a:pt x="13862" y="7981"/>
                      </a:cubicBezTo>
                      <a:close/>
                      <a:moveTo>
                        <a:pt x="9074" y="9083"/>
                      </a:moveTo>
                      <a:lnTo>
                        <a:pt x="9074" y="9083"/>
                      </a:lnTo>
                      <a:cubicBezTo>
                        <a:pt x="9173" y="9348"/>
                        <a:pt x="9339" y="9581"/>
                        <a:pt x="9539" y="9780"/>
                      </a:cubicBezTo>
                      <a:cubicBezTo>
                        <a:pt x="9339" y="9581"/>
                        <a:pt x="9040" y="9448"/>
                        <a:pt x="9074" y="9083"/>
                      </a:cubicBezTo>
                      <a:close/>
                      <a:moveTo>
                        <a:pt x="11810" y="9542"/>
                      </a:moveTo>
                      <a:lnTo>
                        <a:pt x="11810" y="9542"/>
                      </a:lnTo>
                      <a:cubicBezTo>
                        <a:pt x="11585" y="9704"/>
                        <a:pt x="11359" y="9877"/>
                        <a:pt x="11134" y="10080"/>
                      </a:cubicBezTo>
                      <a:cubicBezTo>
                        <a:pt x="11300" y="9913"/>
                        <a:pt x="11466" y="9780"/>
                        <a:pt x="11633" y="9614"/>
                      </a:cubicBezTo>
                      <a:cubicBezTo>
                        <a:pt x="11695" y="9593"/>
                        <a:pt x="11754" y="9569"/>
                        <a:pt x="11810" y="9542"/>
                      </a:cubicBezTo>
                      <a:close/>
                      <a:moveTo>
                        <a:pt x="10868" y="10246"/>
                      </a:moveTo>
                      <a:cubicBezTo>
                        <a:pt x="10847" y="10262"/>
                        <a:pt x="10824" y="10276"/>
                        <a:pt x="10802" y="10290"/>
                      </a:cubicBezTo>
                      <a:lnTo>
                        <a:pt x="10802" y="10290"/>
                      </a:lnTo>
                      <a:cubicBezTo>
                        <a:pt x="10824" y="10275"/>
                        <a:pt x="10846" y="10261"/>
                        <a:pt x="10868" y="10246"/>
                      </a:cubicBezTo>
                      <a:close/>
                      <a:moveTo>
                        <a:pt x="10643" y="10382"/>
                      </a:moveTo>
                      <a:lnTo>
                        <a:pt x="10643" y="10382"/>
                      </a:lnTo>
                      <a:cubicBezTo>
                        <a:pt x="10592" y="10415"/>
                        <a:pt x="10548" y="10456"/>
                        <a:pt x="10517" y="10514"/>
                      </a:cubicBezTo>
                      <a:lnTo>
                        <a:pt x="10517" y="10514"/>
                      </a:lnTo>
                      <a:cubicBezTo>
                        <a:pt x="10537" y="10467"/>
                        <a:pt x="10542" y="10439"/>
                        <a:pt x="10569" y="10412"/>
                      </a:cubicBezTo>
                      <a:cubicBezTo>
                        <a:pt x="10594" y="10404"/>
                        <a:pt x="10618" y="10394"/>
                        <a:pt x="10643" y="10382"/>
                      </a:cubicBezTo>
                      <a:close/>
                      <a:moveTo>
                        <a:pt x="8907" y="11077"/>
                      </a:moveTo>
                      <a:cubicBezTo>
                        <a:pt x="8907" y="11210"/>
                        <a:pt x="8974" y="11376"/>
                        <a:pt x="9040" y="11509"/>
                      </a:cubicBezTo>
                      <a:cubicBezTo>
                        <a:pt x="8941" y="11376"/>
                        <a:pt x="8907" y="11243"/>
                        <a:pt x="8907" y="11077"/>
                      </a:cubicBezTo>
                      <a:close/>
                      <a:moveTo>
                        <a:pt x="39184" y="11376"/>
                      </a:moveTo>
                      <a:lnTo>
                        <a:pt x="39184" y="11376"/>
                      </a:lnTo>
                      <a:cubicBezTo>
                        <a:pt x="39252" y="11496"/>
                        <a:pt x="39303" y="11624"/>
                        <a:pt x="39346" y="11762"/>
                      </a:cubicBezTo>
                      <a:lnTo>
                        <a:pt x="39346" y="11762"/>
                      </a:lnTo>
                      <a:cubicBezTo>
                        <a:pt x="39295" y="11632"/>
                        <a:pt x="39241" y="11503"/>
                        <a:pt x="39184" y="11376"/>
                      </a:cubicBezTo>
                      <a:close/>
                      <a:moveTo>
                        <a:pt x="39518" y="12245"/>
                      </a:moveTo>
                      <a:lnTo>
                        <a:pt x="39518" y="12245"/>
                      </a:lnTo>
                      <a:cubicBezTo>
                        <a:pt x="39695" y="12463"/>
                        <a:pt x="39669" y="12761"/>
                        <a:pt x="39793" y="12970"/>
                      </a:cubicBezTo>
                      <a:lnTo>
                        <a:pt x="39793" y="12970"/>
                      </a:lnTo>
                      <a:cubicBezTo>
                        <a:pt x="39781" y="12962"/>
                        <a:pt x="39765" y="12954"/>
                        <a:pt x="39749" y="12938"/>
                      </a:cubicBezTo>
                      <a:lnTo>
                        <a:pt x="39749" y="12938"/>
                      </a:lnTo>
                      <a:cubicBezTo>
                        <a:pt x="39746" y="12961"/>
                        <a:pt x="39744" y="12987"/>
                        <a:pt x="39743" y="13013"/>
                      </a:cubicBezTo>
                      <a:lnTo>
                        <a:pt x="39743" y="13013"/>
                      </a:lnTo>
                      <a:cubicBezTo>
                        <a:pt x="39676" y="12755"/>
                        <a:pt x="39602" y="12499"/>
                        <a:pt x="39518" y="12245"/>
                      </a:cubicBezTo>
                      <a:close/>
                      <a:moveTo>
                        <a:pt x="39849" y="13237"/>
                      </a:moveTo>
                      <a:lnTo>
                        <a:pt x="39849" y="13436"/>
                      </a:lnTo>
                      <a:cubicBezTo>
                        <a:pt x="39843" y="13413"/>
                        <a:pt x="39838" y="13390"/>
                        <a:pt x="39832" y="13366"/>
                      </a:cubicBezTo>
                      <a:lnTo>
                        <a:pt x="39832" y="13366"/>
                      </a:lnTo>
                      <a:cubicBezTo>
                        <a:pt x="39838" y="13338"/>
                        <a:pt x="39844" y="13296"/>
                        <a:pt x="39849" y="13237"/>
                      </a:cubicBezTo>
                      <a:close/>
                      <a:moveTo>
                        <a:pt x="5368" y="17424"/>
                      </a:moveTo>
                      <a:lnTo>
                        <a:pt x="5351" y="17458"/>
                      </a:lnTo>
                      <a:cubicBezTo>
                        <a:pt x="5351" y="17441"/>
                        <a:pt x="5360" y="17433"/>
                        <a:pt x="5368" y="17424"/>
                      </a:cubicBezTo>
                      <a:close/>
                      <a:moveTo>
                        <a:pt x="21736" y="26863"/>
                      </a:moveTo>
                      <a:cubicBezTo>
                        <a:pt x="21570" y="26996"/>
                        <a:pt x="21171" y="26963"/>
                        <a:pt x="21171" y="27262"/>
                      </a:cubicBezTo>
                      <a:cubicBezTo>
                        <a:pt x="20745" y="27262"/>
                        <a:pt x="20338" y="27262"/>
                        <a:pt x="20235" y="27589"/>
                      </a:cubicBezTo>
                      <a:lnTo>
                        <a:pt x="20235" y="27589"/>
                      </a:lnTo>
                      <a:cubicBezTo>
                        <a:pt x="20262" y="27274"/>
                        <a:pt x="20420" y="27236"/>
                        <a:pt x="21038" y="27162"/>
                      </a:cubicBezTo>
                      <a:cubicBezTo>
                        <a:pt x="21204" y="26929"/>
                        <a:pt x="21536" y="26996"/>
                        <a:pt x="21736" y="26863"/>
                      </a:cubicBezTo>
                      <a:close/>
                      <a:moveTo>
                        <a:pt x="19908" y="37631"/>
                      </a:moveTo>
                      <a:lnTo>
                        <a:pt x="19908" y="37664"/>
                      </a:lnTo>
                      <a:lnTo>
                        <a:pt x="19576" y="37664"/>
                      </a:lnTo>
                      <a:cubicBezTo>
                        <a:pt x="19675" y="37631"/>
                        <a:pt x="19808" y="37631"/>
                        <a:pt x="19908" y="37631"/>
                      </a:cubicBezTo>
                      <a:close/>
                      <a:moveTo>
                        <a:pt x="25810" y="37731"/>
                      </a:moveTo>
                      <a:lnTo>
                        <a:pt x="25810" y="37731"/>
                      </a:lnTo>
                      <a:cubicBezTo>
                        <a:pt x="25791" y="37740"/>
                        <a:pt x="25768" y="37744"/>
                        <a:pt x="25743" y="37744"/>
                      </a:cubicBezTo>
                      <a:cubicBezTo>
                        <a:pt x="25693" y="37744"/>
                        <a:pt x="25635" y="37731"/>
                        <a:pt x="25591" y="37731"/>
                      </a:cubicBezTo>
                      <a:close/>
                      <a:moveTo>
                        <a:pt x="23147" y="0"/>
                      </a:moveTo>
                      <a:cubicBezTo>
                        <a:pt x="17323" y="0"/>
                        <a:pt x="11403" y="3142"/>
                        <a:pt x="7445" y="9714"/>
                      </a:cubicBezTo>
                      <a:cubicBezTo>
                        <a:pt x="3025" y="13835"/>
                        <a:pt x="1" y="20316"/>
                        <a:pt x="2260" y="26165"/>
                      </a:cubicBezTo>
                      <a:cubicBezTo>
                        <a:pt x="2260" y="26099"/>
                        <a:pt x="2327" y="26032"/>
                        <a:pt x="2360" y="25966"/>
                      </a:cubicBezTo>
                      <a:cubicBezTo>
                        <a:pt x="2460" y="27561"/>
                        <a:pt x="4255" y="29223"/>
                        <a:pt x="5684" y="30186"/>
                      </a:cubicBezTo>
                      <a:cubicBezTo>
                        <a:pt x="12095" y="35672"/>
                        <a:pt x="18684" y="38284"/>
                        <a:pt x="24379" y="38284"/>
                      </a:cubicBezTo>
                      <a:cubicBezTo>
                        <a:pt x="35039" y="38284"/>
                        <a:pt x="42569" y="29132"/>
                        <a:pt x="39948" y="12539"/>
                      </a:cubicBezTo>
                      <a:cubicBezTo>
                        <a:pt x="36699" y="4335"/>
                        <a:pt x="29988" y="0"/>
                        <a:pt x="23147" y="0"/>
                      </a:cubicBezTo>
                      <a:close/>
                    </a:path>
                  </a:pathLst>
                </a:custGeom>
                <a:solidFill>
                  <a:srgbClr val="F2B1A2">
                    <a:alpha val="7344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grpSp>
          <p:nvGrpSpPr>
            <p:cNvPr id="500" name="Google Shape;500;p4"/>
            <p:cNvGrpSpPr/>
            <p:nvPr/>
          </p:nvGrpSpPr>
          <p:grpSpPr>
            <a:xfrm rot="10800000" flipH="1">
              <a:off x="8209459" y="2342791"/>
              <a:ext cx="424347" cy="431480"/>
              <a:chOff x="4023775" y="1855149"/>
              <a:chExt cx="1174825" cy="1194575"/>
            </a:xfrm>
          </p:grpSpPr>
          <p:grpSp>
            <p:nvGrpSpPr>
              <p:cNvPr id="501" name="Google Shape;501;p4"/>
              <p:cNvGrpSpPr/>
              <p:nvPr/>
            </p:nvGrpSpPr>
            <p:grpSpPr>
              <a:xfrm>
                <a:off x="4023775" y="1855149"/>
                <a:ext cx="1174825" cy="1194575"/>
                <a:chOff x="4023775" y="1778925"/>
                <a:chExt cx="1174825" cy="1194575"/>
              </a:xfrm>
            </p:grpSpPr>
            <p:sp>
              <p:nvSpPr>
                <p:cNvPr id="502" name="Google Shape;502;p4"/>
                <p:cNvSpPr/>
                <p:nvPr/>
              </p:nvSpPr>
              <p:spPr>
                <a:xfrm>
                  <a:off x="4023775" y="1778925"/>
                  <a:ext cx="1174825" cy="1194575"/>
                </a:xfrm>
                <a:custGeom>
                  <a:avLst/>
                  <a:gdLst/>
                  <a:ahLst/>
                  <a:cxnLst/>
                  <a:rect l="l" t="t" r="r" b="b"/>
                  <a:pathLst>
                    <a:path w="46993" h="47783" extrusionOk="0">
                      <a:moveTo>
                        <a:pt x="23952" y="88"/>
                      </a:moveTo>
                      <a:cubicBezTo>
                        <a:pt x="23635" y="88"/>
                        <a:pt x="23318" y="96"/>
                        <a:pt x="23000" y="105"/>
                      </a:cubicBezTo>
                      <a:lnTo>
                        <a:pt x="23000" y="105"/>
                      </a:lnTo>
                      <a:cubicBezTo>
                        <a:pt x="23318" y="88"/>
                        <a:pt x="23635" y="88"/>
                        <a:pt x="23952" y="88"/>
                      </a:cubicBezTo>
                      <a:close/>
                      <a:moveTo>
                        <a:pt x="20376" y="351"/>
                      </a:moveTo>
                      <a:lnTo>
                        <a:pt x="20376" y="351"/>
                      </a:lnTo>
                      <a:cubicBezTo>
                        <a:pt x="20294" y="366"/>
                        <a:pt x="20215" y="387"/>
                        <a:pt x="20142" y="421"/>
                      </a:cubicBezTo>
                      <a:lnTo>
                        <a:pt x="20142" y="421"/>
                      </a:lnTo>
                      <a:cubicBezTo>
                        <a:pt x="20150" y="411"/>
                        <a:pt x="20157" y="399"/>
                        <a:pt x="20164" y="387"/>
                      </a:cubicBezTo>
                      <a:cubicBezTo>
                        <a:pt x="20232" y="370"/>
                        <a:pt x="20303" y="359"/>
                        <a:pt x="20376" y="351"/>
                      </a:cubicBezTo>
                      <a:close/>
                      <a:moveTo>
                        <a:pt x="19484" y="487"/>
                      </a:moveTo>
                      <a:lnTo>
                        <a:pt x="19484" y="487"/>
                      </a:lnTo>
                      <a:cubicBezTo>
                        <a:pt x="19363" y="514"/>
                        <a:pt x="19237" y="533"/>
                        <a:pt x="19100" y="553"/>
                      </a:cubicBezTo>
                      <a:cubicBezTo>
                        <a:pt x="19228" y="502"/>
                        <a:pt x="19356" y="490"/>
                        <a:pt x="19484" y="487"/>
                      </a:cubicBezTo>
                      <a:close/>
                      <a:moveTo>
                        <a:pt x="28505" y="719"/>
                      </a:moveTo>
                      <a:lnTo>
                        <a:pt x="28505" y="719"/>
                      </a:lnTo>
                      <a:cubicBezTo>
                        <a:pt x="28419" y="737"/>
                        <a:pt x="28332" y="754"/>
                        <a:pt x="28245" y="767"/>
                      </a:cubicBezTo>
                      <a:lnTo>
                        <a:pt x="28245" y="767"/>
                      </a:lnTo>
                      <a:lnTo>
                        <a:pt x="28505" y="719"/>
                      </a:lnTo>
                      <a:close/>
                      <a:moveTo>
                        <a:pt x="27519" y="778"/>
                      </a:moveTo>
                      <a:cubicBezTo>
                        <a:pt x="27523" y="780"/>
                        <a:pt x="27528" y="783"/>
                        <a:pt x="27532" y="786"/>
                      </a:cubicBezTo>
                      <a:lnTo>
                        <a:pt x="27532" y="786"/>
                      </a:lnTo>
                      <a:cubicBezTo>
                        <a:pt x="27528" y="783"/>
                        <a:pt x="27523" y="781"/>
                        <a:pt x="27519" y="778"/>
                      </a:cubicBezTo>
                      <a:close/>
                      <a:moveTo>
                        <a:pt x="16973" y="752"/>
                      </a:moveTo>
                      <a:cubicBezTo>
                        <a:pt x="16873" y="752"/>
                        <a:pt x="16807" y="786"/>
                        <a:pt x="16740" y="852"/>
                      </a:cubicBezTo>
                      <a:cubicBezTo>
                        <a:pt x="16807" y="786"/>
                        <a:pt x="16907" y="786"/>
                        <a:pt x="16973" y="786"/>
                      </a:cubicBezTo>
                      <a:lnTo>
                        <a:pt x="16973" y="752"/>
                      </a:lnTo>
                      <a:close/>
                      <a:moveTo>
                        <a:pt x="35119" y="2747"/>
                      </a:moveTo>
                      <a:cubicBezTo>
                        <a:pt x="35141" y="2747"/>
                        <a:pt x="35160" y="2750"/>
                        <a:pt x="35177" y="2755"/>
                      </a:cubicBezTo>
                      <a:lnTo>
                        <a:pt x="35177" y="2755"/>
                      </a:lnTo>
                      <a:cubicBezTo>
                        <a:pt x="35113" y="2747"/>
                        <a:pt x="35050" y="2747"/>
                        <a:pt x="34986" y="2747"/>
                      </a:cubicBezTo>
                      <a:close/>
                      <a:moveTo>
                        <a:pt x="37013" y="3710"/>
                      </a:moveTo>
                      <a:lnTo>
                        <a:pt x="37013" y="3710"/>
                      </a:lnTo>
                      <a:cubicBezTo>
                        <a:pt x="37112" y="3776"/>
                        <a:pt x="37210" y="3838"/>
                        <a:pt x="37308" y="3898"/>
                      </a:cubicBezTo>
                      <a:lnTo>
                        <a:pt x="37308" y="3898"/>
                      </a:lnTo>
                      <a:cubicBezTo>
                        <a:pt x="37204" y="3840"/>
                        <a:pt x="37105" y="3779"/>
                        <a:pt x="37013" y="3710"/>
                      </a:cubicBezTo>
                      <a:close/>
                      <a:moveTo>
                        <a:pt x="10127" y="5472"/>
                      </a:moveTo>
                      <a:lnTo>
                        <a:pt x="10127" y="5472"/>
                      </a:lnTo>
                      <a:cubicBezTo>
                        <a:pt x="10096" y="5517"/>
                        <a:pt x="10059" y="5556"/>
                        <a:pt x="10018" y="5591"/>
                      </a:cubicBezTo>
                      <a:lnTo>
                        <a:pt x="10018" y="5591"/>
                      </a:lnTo>
                      <a:cubicBezTo>
                        <a:pt x="10045" y="5542"/>
                        <a:pt x="10076" y="5497"/>
                        <a:pt x="10127" y="5472"/>
                      </a:cubicBezTo>
                      <a:close/>
                      <a:moveTo>
                        <a:pt x="9950" y="5644"/>
                      </a:moveTo>
                      <a:lnTo>
                        <a:pt x="9950" y="5644"/>
                      </a:lnTo>
                      <a:cubicBezTo>
                        <a:pt x="9921" y="5664"/>
                        <a:pt x="9891" y="5684"/>
                        <a:pt x="9861" y="5704"/>
                      </a:cubicBezTo>
                      <a:cubicBezTo>
                        <a:pt x="9886" y="5679"/>
                        <a:pt x="9911" y="5655"/>
                        <a:pt x="9950" y="5644"/>
                      </a:cubicBezTo>
                      <a:close/>
                      <a:moveTo>
                        <a:pt x="40304" y="6569"/>
                      </a:moveTo>
                      <a:lnTo>
                        <a:pt x="40304" y="6569"/>
                      </a:lnTo>
                      <a:cubicBezTo>
                        <a:pt x="40416" y="6625"/>
                        <a:pt x="40505" y="6728"/>
                        <a:pt x="40570" y="6839"/>
                      </a:cubicBezTo>
                      <a:lnTo>
                        <a:pt x="40570" y="6839"/>
                      </a:lnTo>
                      <a:cubicBezTo>
                        <a:pt x="40481" y="6746"/>
                        <a:pt x="40392" y="6657"/>
                        <a:pt x="40304" y="6569"/>
                      </a:cubicBezTo>
                      <a:close/>
                      <a:moveTo>
                        <a:pt x="40113" y="8309"/>
                      </a:moveTo>
                      <a:cubicBezTo>
                        <a:pt x="40184" y="8309"/>
                        <a:pt x="40263" y="8335"/>
                        <a:pt x="40328" y="8335"/>
                      </a:cubicBezTo>
                      <a:cubicBezTo>
                        <a:pt x="40334" y="8335"/>
                        <a:pt x="40340" y="8334"/>
                        <a:pt x="40346" y="8334"/>
                      </a:cubicBezTo>
                      <a:lnTo>
                        <a:pt x="40346" y="8334"/>
                      </a:lnTo>
                      <a:cubicBezTo>
                        <a:pt x="40057" y="8386"/>
                        <a:pt x="39845" y="8611"/>
                        <a:pt x="39636" y="8611"/>
                      </a:cubicBezTo>
                      <a:cubicBezTo>
                        <a:pt x="39519" y="8611"/>
                        <a:pt x="39402" y="8541"/>
                        <a:pt x="39273" y="8330"/>
                      </a:cubicBezTo>
                      <a:lnTo>
                        <a:pt x="39273" y="8330"/>
                      </a:lnTo>
                      <a:cubicBezTo>
                        <a:pt x="39376" y="8473"/>
                        <a:pt x="39528" y="8541"/>
                        <a:pt x="39677" y="8541"/>
                      </a:cubicBezTo>
                      <a:cubicBezTo>
                        <a:pt x="39770" y="8541"/>
                        <a:pt x="39861" y="8514"/>
                        <a:pt x="39938" y="8463"/>
                      </a:cubicBezTo>
                      <a:cubicBezTo>
                        <a:pt x="39969" y="8339"/>
                        <a:pt x="40036" y="8309"/>
                        <a:pt x="40113" y="8309"/>
                      </a:cubicBezTo>
                      <a:close/>
                      <a:moveTo>
                        <a:pt x="7368" y="9128"/>
                      </a:moveTo>
                      <a:cubicBezTo>
                        <a:pt x="7414" y="9150"/>
                        <a:pt x="7460" y="9173"/>
                        <a:pt x="7495" y="9218"/>
                      </a:cubicBezTo>
                      <a:lnTo>
                        <a:pt x="7495" y="9218"/>
                      </a:lnTo>
                      <a:cubicBezTo>
                        <a:pt x="7453" y="9186"/>
                        <a:pt x="7390" y="9170"/>
                        <a:pt x="7368" y="9128"/>
                      </a:cubicBezTo>
                      <a:close/>
                      <a:moveTo>
                        <a:pt x="43614" y="9216"/>
                      </a:moveTo>
                      <a:lnTo>
                        <a:pt x="43614" y="9216"/>
                      </a:lnTo>
                      <a:cubicBezTo>
                        <a:pt x="43609" y="9223"/>
                        <a:pt x="43603" y="9231"/>
                        <a:pt x="43598" y="9239"/>
                      </a:cubicBezTo>
                      <a:lnTo>
                        <a:pt x="43598" y="9239"/>
                      </a:lnTo>
                      <a:cubicBezTo>
                        <a:pt x="43602" y="9231"/>
                        <a:pt x="43607" y="9224"/>
                        <a:pt x="43614" y="9216"/>
                      </a:cubicBezTo>
                      <a:close/>
                      <a:moveTo>
                        <a:pt x="42073" y="9099"/>
                      </a:moveTo>
                      <a:lnTo>
                        <a:pt x="42073" y="9099"/>
                      </a:lnTo>
                      <a:cubicBezTo>
                        <a:pt x="42139" y="9206"/>
                        <a:pt x="42179" y="9318"/>
                        <a:pt x="42193" y="9452"/>
                      </a:cubicBezTo>
                      <a:lnTo>
                        <a:pt x="42193" y="9452"/>
                      </a:lnTo>
                      <a:cubicBezTo>
                        <a:pt x="42149" y="9337"/>
                        <a:pt x="42128" y="9206"/>
                        <a:pt x="42073" y="9099"/>
                      </a:cubicBezTo>
                      <a:close/>
                      <a:moveTo>
                        <a:pt x="36149" y="10058"/>
                      </a:moveTo>
                      <a:cubicBezTo>
                        <a:pt x="36149" y="10107"/>
                        <a:pt x="36114" y="10138"/>
                        <a:pt x="36069" y="10138"/>
                      </a:cubicBezTo>
                      <a:cubicBezTo>
                        <a:pt x="36067" y="10138"/>
                        <a:pt x="36065" y="10138"/>
                        <a:pt x="36063" y="10137"/>
                      </a:cubicBezTo>
                      <a:lnTo>
                        <a:pt x="36063" y="10137"/>
                      </a:lnTo>
                      <a:lnTo>
                        <a:pt x="36050" y="10125"/>
                      </a:lnTo>
                      <a:cubicBezTo>
                        <a:pt x="36116" y="10125"/>
                        <a:pt x="36149" y="10091"/>
                        <a:pt x="36149" y="10058"/>
                      </a:cubicBezTo>
                      <a:close/>
                      <a:moveTo>
                        <a:pt x="43993" y="10058"/>
                      </a:moveTo>
                      <a:lnTo>
                        <a:pt x="43993" y="10058"/>
                      </a:lnTo>
                      <a:cubicBezTo>
                        <a:pt x="43959" y="10058"/>
                        <a:pt x="43926" y="10091"/>
                        <a:pt x="43926" y="10158"/>
                      </a:cubicBezTo>
                      <a:cubicBezTo>
                        <a:pt x="43893" y="10125"/>
                        <a:pt x="43926" y="10058"/>
                        <a:pt x="43993" y="10058"/>
                      </a:cubicBezTo>
                      <a:close/>
                      <a:moveTo>
                        <a:pt x="12121" y="10457"/>
                      </a:moveTo>
                      <a:cubicBezTo>
                        <a:pt x="12128" y="10457"/>
                        <a:pt x="12136" y="10458"/>
                        <a:pt x="12145" y="10461"/>
                      </a:cubicBezTo>
                      <a:lnTo>
                        <a:pt x="12145" y="10461"/>
                      </a:lnTo>
                      <a:cubicBezTo>
                        <a:pt x="12106" y="10464"/>
                        <a:pt x="12071" y="10489"/>
                        <a:pt x="12088" y="10523"/>
                      </a:cubicBezTo>
                      <a:cubicBezTo>
                        <a:pt x="12054" y="10490"/>
                        <a:pt x="12088" y="10457"/>
                        <a:pt x="12121" y="10457"/>
                      </a:cubicBezTo>
                      <a:close/>
                      <a:moveTo>
                        <a:pt x="5108" y="11122"/>
                      </a:moveTo>
                      <a:cubicBezTo>
                        <a:pt x="5077" y="11141"/>
                        <a:pt x="5052" y="11162"/>
                        <a:pt x="5033" y="11185"/>
                      </a:cubicBezTo>
                      <a:lnTo>
                        <a:pt x="5033" y="11185"/>
                      </a:lnTo>
                      <a:cubicBezTo>
                        <a:pt x="5055" y="11162"/>
                        <a:pt x="5080" y="11140"/>
                        <a:pt x="5108" y="11122"/>
                      </a:cubicBezTo>
                      <a:close/>
                      <a:moveTo>
                        <a:pt x="5033" y="11185"/>
                      </a:moveTo>
                      <a:lnTo>
                        <a:pt x="5033" y="11185"/>
                      </a:lnTo>
                      <a:cubicBezTo>
                        <a:pt x="4985" y="11235"/>
                        <a:pt x="4954" y="11294"/>
                        <a:pt x="4945" y="11354"/>
                      </a:cubicBezTo>
                      <a:lnTo>
                        <a:pt x="4945" y="11354"/>
                      </a:lnTo>
                      <a:cubicBezTo>
                        <a:pt x="4969" y="11294"/>
                        <a:pt x="4990" y="11236"/>
                        <a:pt x="5033" y="11185"/>
                      </a:cubicBezTo>
                      <a:close/>
                      <a:moveTo>
                        <a:pt x="4945" y="11354"/>
                      </a:moveTo>
                      <a:lnTo>
                        <a:pt x="4945" y="11354"/>
                      </a:lnTo>
                      <a:cubicBezTo>
                        <a:pt x="4934" y="11381"/>
                        <a:pt x="4922" y="11408"/>
                        <a:pt x="4907" y="11435"/>
                      </a:cubicBezTo>
                      <a:lnTo>
                        <a:pt x="4907" y="11435"/>
                      </a:lnTo>
                      <a:lnTo>
                        <a:pt x="4942" y="11388"/>
                      </a:lnTo>
                      <a:cubicBezTo>
                        <a:pt x="4942" y="11376"/>
                        <a:pt x="4943" y="11365"/>
                        <a:pt x="4945" y="11354"/>
                      </a:cubicBezTo>
                      <a:close/>
                      <a:moveTo>
                        <a:pt x="4907" y="11435"/>
                      </a:moveTo>
                      <a:lnTo>
                        <a:pt x="4843" y="11520"/>
                      </a:lnTo>
                      <a:cubicBezTo>
                        <a:pt x="4870" y="11493"/>
                        <a:pt x="4890" y="11464"/>
                        <a:pt x="4907" y="11435"/>
                      </a:cubicBezTo>
                      <a:close/>
                      <a:moveTo>
                        <a:pt x="4311" y="12451"/>
                      </a:moveTo>
                      <a:cubicBezTo>
                        <a:pt x="4311" y="12451"/>
                        <a:pt x="4283" y="12478"/>
                        <a:pt x="4278" y="12508"/>
                      </a:cubicBezTo>
                      <a:lnTo>
                        <a:pt x="4278" y="12508"/>
                      </a:lnTo>
                      <a:cubicBezTo>
                        <a:pt x="4289" y="12489"/>
                        <a:pt x="4300" y="12470"/>
                        <a:pt x="4311" y="12451"/>
                      </a:cubicBezTo>
                      <a:close/>
                      <a:moveTo>
                        <a:pt x="4278" y="12508"/>
                      </a:moveTo>
                      <a:lnTo>
                        <a:pt x="4278" y="12508"/>
                      </a:lnTo>
                      <a:cubicBezTo>
                        <a:pt x="4196" y="12662"/>
                        <a:pt x="4137" y="12839"/>
                        <a:pt x="4078" y="13016"/>
                      </a:cubicBezTo>
                      <a:cubicBezTo>
                        <a:pt x="4145" y="12817"/>
                        <a:pt x="4211" y="12650"/>
                        <a:pt x="4278" y="12517"/>
                      </a:cubicBezTo>
                      <a:cubicBezTo>
                        <a:pt x="4278" y="12514"/>
                        <a:pt x="4278" y="12511"/>
                        <a:pt x="4278" y="12508"/>
                      </a:cubicBezTo>
                      <a:close/>
                      <a:moveTo>
                        <a:pt x="4145" y="12983"/>
                      </a:moveTo>
                      <a:cubicBezTo>
                        <a:pt x="4130" y="13034"/>
                        <a:pt x="4109" y="13081"/>
                        <a:pt x="4084" y="13125"/>
                      </a:cubicBezTo>
                      <a:lnTo>
                        <a:pt x="4084" y="13125"/>
                      </a:lnTo>
                      <a:cubicBezTo>
                        <a:pt x="4115" y="13086"/>
                        <a:pt x="4145" y="13045"/>
                        <a:pt x="4145" y="12983"/>
                      </a:cubicBezTo>
                      <a:close/>
                      <a:moveTo>
                        <a:pt x="4084" y="13125"/>
                      </a:moveTo>
                      <a:cubicBezTo>
                        <a:pt x="4059" y="13156"/>
                        <a:pt x="4033" y="13187"/>
                        <a:pt x="4020" y="13227"/>
                      </a:cubicBezTo>
                      <a:lnTo>
                        <a:pt x="4020" y="13227"/>
                      </a:lnTo>
                      <a:cubicBezTo>
                        <a:pt x="4042" y="13194"/>
                        <a:pt x="4064" y="13160"/>
                        <a:pt x="4084" y="13125"/>
                      </a:cubicBezTo>
                      <a:close/>
                      <a:moveTo>
                        <a:pt x="4020" y="13227"/>
                      </a:moveTo>
                      <a:cubicBezTo>
                        <a:pt x="3945" y="13338"/>
                        <a:pt x="3865" y="13441"/>
                        <a:pt x="3845" y="13581"/>
                      </a:cubicBezTo>
                      <a:cubicBezTo>
                        <a:pt x="3879" y="13481"/>
                        <a:pt x="3912" y="13348"/>
                        <a:pt x="4012" y="13282"/>
                      </a:cubicBezTo>
                      <a:cubicBezTo>
                        <a:pt x="4012" y="13261"/>
                        <a:pt x="4015" y="13243"/>
                        <a:pt x="4020" y="13227"/>
                      </a:cubicBezTo>
                      <a:close/>
                      <a:moveTo>
                        <a:pt x="11323" y="13714"/>
                      </a:moveTo>
                      <a:cubicBezTo>
                        <a:pt x="11390" y="13780"/>
                        <a:pt x="11523" y="13847"/>
                        <a:pt x="11356" y="13880"/>
                      </a:cubicBezTo>
                      <a:cubicBezTo>
                        <a:pt x="11349" y="13887"/>
                        <a:pt x="11342" y="13893"/>
                        <a:pt x="11335" y="13897"/>
                      </a:cubicBezTo>
                      <a:lnTo>
                        <a:pt x="11335" y="13897"/>
                      </a:lnTo>
                      <a:cubicBezTo>
                        <a:pt x="11368" y="13843"/>
                        <a:pt x="11367" y="13757"/>
                        <a:pt x="11323" y="13714"/>
                      </a:cubicBezTo>
                      <a:close/>
                      <a:moveTo>
                        <a:pt x="12088" y="14146"/>
                      </a:moveTo>
                      <a:lnTo>
                        <a:pt x="12088" y="14179"/>
                      </a:lnTo>
                      <a:cubicBezTo>
                        <a:pt x="12088" y="14280"/>
                        <a:pt x="12088" y="14368"/>
                        <a:pt x="12088" y="14452"/>
                      </a:cubicBezTo>
                      <a:lnTo>
                        <a:pt x="12088" y="14452"/>
                      </a:lnTo>
                      <a:cubicBezTo>
                        <a:pt x="12054" y="14312"/>
                        <a:pt x="11969" y="14170"/>
                        <a:pt x="12088" y="14146"/>
                      </a:cubicBezTo>
                      <a:close/>
                      <a:moveTo>
                        <a:pt x="40902" y="14512"/>
                      </a:moveTo>
                      <a:lnTo>
                        <a:pt x="40935" y="14578"/>
                      </a:lnTo>
                      <a:cubicBezTo>
                        <a:pt x="40952" y="14595"/>
                        <a:pt x="40968" y="14603"/>
                        <a:pt x="40989" y="14603"/>
                      </a:cubicBezTo>
                      <a:cubicBezTo>
                        <a:pt x="41010" y="14603"/>
                        <a:pt x="41035" y="14595"/>
                        <a:pt x="41068" y="14578"/>
                      </a:cubicBezTo>
                      <a:lnTo>
                        <a:pt x="41068" y="14578"/>
                      </a:lnTo>
                      <a:cubicBezTo>
                        <a:pt x="41039" y="14597"/>
                        <a:pt x="41013" y="14606"/>
                        <a:pt x="40990" y="14606"/>
                      </a:cubicBezTo>
                      <a:cubicBezTo>
                        <a:pt x="40935" y="14606"/>
                        <a:pt x="40902" y="14559"/>
                        <a:pt x="40902" y="14512"/>
                      </a:cubicBezTo>
                      <a:close/>
                      <a:moveTo>
                        <a:pt x="3700" y="14624"/>
                      </a:moveTo>
                      <a:cubicBezTo>
                        <a:pt x="3691" y="14640"/>
                        <a:pt x="3684" y="14656"/>
                        <a:pt x="3679" y="14673"/>
                      </a:cubicBezTo>
                      <a:lnTo>
                        <a:pt x="3679" y="14673"/>
                      </a:lnTo>
                      <a:lnTo>
                        <a:pt x="3679" y="14644"/>
                      </a:lnTo>
                      <a:cubicBezTo>
                        <a:pt x="3686" y="14638"/>
                        <a:pt x="3693" y="14631"/>
                        <a:pt x="3700" y="14624"/>
                      </a:cubicBezTo>
                      <a:close/>
                      <a:moveTo>
                        <a:pt x="8992" y="14630"/>
                      </a:moveTo>
                      <a:cubicBezTo>
                        <a:pt x="9010" y="14642"/>
                        <a:pt x="9031" y="14650"/>
                        <a:pt x="9057" y="14650"/>
                      </a:cubicBezTo>
                      <a:cubicBezTo>
                        <a:pt x="9069" y="14650"/>
                        <a:pt x="9082" y="14648"/>
                        <a:pt x="9097" y="14644"/>
                      </a:cubicBezTo>
                      <a:lnTo>
                        <a:pt x="9097" y="14644"/>
                      </a:lnTo>
                      <a:cubicBezTo>
                        <a:pt x="9089" y="14673"/>
                        <a:pt x="9078" y="14685"/>
                        <a:pt x="9063" y="14685"/>
                      </a:cubicBezTo>
                      <a:cubicBezTo>
                        <a:pt x="9043" y="14685"/>
                        <a:pt x="9017" y="14662"/>
                        <a:pt x="8992" y="14630"/>
                      </a:cubicBezTo>
                      <a:close/>
                      <a:moveTo>
                        <a:pt x="33025" y="14877"/>
                      </a:moveTo>
                      <a:lnTo>
                        <a:pt x="33025" y="14877"/>
                      </a:lnTo>
                      <a:cubicBezTo>
                        <a:pt x="33059" y="14910"/>
                        <a:pt x="33059" y="14977"/>
                        <a:pt x="33059" y="15043"/>
                      </a:cubicBezTo>
                      <a:cubicBezTo>
                        <a:pt x="33051" y="15051"/>
                        <a:pt x="33047" y="15071"/>
                        <a:pt x="33046" y="15099"/>
                      </a:cubicBezTo>
                      <a:lnTo>
                        <a:pt x="33046" y="15099"/>
                      </a:lnTo>
                      <a:cubicBezTo>
                        <a:pt x="33037" y="15005"/>
                        <a:pt x="33025" y="14935"/>
                        <a:pt x="33025" y="14877"/>
                      </a:cubicBezTo>
                      <a:close/>
                      <a:moveTo>
                        <a:pt x="3546" y="15342"/>
                      </a:moveTo>
                      <a:lnTo>
                        <a:pt x="3546" y="15376"/>
                      </a:lnTo>
                      <a:cubicBezTo>
                        <a:pt x="3513" y="15475"/>
                        <a:pt x="3480" y="15542"/>
                        <a:pt x="3447" y="15642"/>
                      </a:cubicBezTo>
                      <a:cubicBezTo>
                        <a:pt x="3480" y="15542"/>
                        <a:pt x="3513" y="15442"/>
                        <a:pt x="3546" y="15342"/>
                      </a:cubicBezTo>
                      <a:close/>
                      <a:moveTo>
                        <a:pt x="23786" y="15276"/>
                      </a:moveTo>
                      <a:cubicBezTo>
                        <a:pt x="23587" y="15342"/>
                        <a:pt x="23653" y="15475"/>
                        <a:pt x="23686" y="15608"/>
                      </a:cubicBezTo>
                      <a:cubicBezTo>
                        <a:pt x="23680" y="15602"/>
                        <a:pt x="23674" y="15599"/>
                        <a:pt x="23668" y="15599"/>
                      </a:cubicBezTo>
                      <a:cubicBezTo>
                        <a:pt x="23649" y="15599"/>
                        <a:pt x="23633" y="15624"/>
                        <a:pt x="23625" y="15648"/>
                      </a:cubicBezTo>
                      <a:lnTo>
                        <a:pt x="23625" y="15648"/>
                      </a:lnTo>
                      <a:cubicBezTo>
                        <a:pt x="23642" y="15516"/>
                        <a:pt x="23566" y="15338"/>
                        <a:pt x="23753" y="15276"/>
                      </a:cubicBezTo>
                      <a:close/>
                      <a:moveTo>
                        <a:pt x="44695" y="15644"/>
                      </a:moveTo>
                      <a:cubicBezTo>
                        <a:pt x="44711" y="15651"/>
                        <a:pt x="44762" y="15675"/>
                        <a:pt x="44790" y="15675"/>
                      </a:cubicBezTo>
                      <a:cubicBezTo>
                        <a:pt x="44745" y="15675"/>
                        <a:pt x="44715" y="15663"/>
                        <a:pt x="44695" y="15644"/>
                      </a:cubicBezTo>
                      <a:close/>
                      <a:moveTo>
                        <a:pt x="33059" y="15326"/>
                      </a:moveTo>
                      <a:lnTo>
                        <a:pt x="33059" y="15326"/>
                      </a:lnTo>
                      <a:cubicBezTo>
                        <a:pt x="33078" y="15583"/>
                        <a:pt x="33099" y="15920"/>
                        <a:pt x="32924" y="15920"/>
                      </a:cubicBezTo>
                      <a:cubicBezTo>
                        <a:pt x="32905" y="15920"/>
                        <a:pt x="32883" y="15916"/>
                        <a:pt x="32859" y="15907"/>
                      </a:cubicBezTo>
                      <a:lnTo>
                        <a:pt x="32859" y="15907"/>
                      </a:lnTo>
                      <a:cubicBezTo>
                        <a:pt x="32869" y="15911"/>
                        <a:pt x="32878" y="15912"/>
                        <a:pt x="32887" y="15912"/>
                      </a:cubicBezTo>
                      <a:cubicBezTo>
                        <a:pt x="32971" y="15912"/>
                        <a:pt x="33029" y="15766"/>
                        <a:pt x="33059" y="15376"/>
                      </a:cubicBezTo>
                      <a:lnTo>
                        <a:pt x="33059" y="15342"/>
                      </a:lnTo>
                      <a:cubicBezTo>
                        <a:pt x="33059" y="15337"/>
                        <a:pt x="33059" y="15331"/>
                        <a:pt x="33059" y="15326"/>
                      </a:cubicBezTo>
                      <a:close/>
                      <a:moveTo>
                        <a:pt x="3480" y="15774"/>
                      </a:moveTo>
                      <a:cubicBezTo>
                        <a:pt x="3480" y="15841"/>
                        <a:pt x="3546" y="15941"/>
                        <a:pt x="3480" y="15974"/>
                      </a:cubicBezTo>
                      <a:lnTo>
                        <a:pt x="3447" y="15974"/>
                      </a:lnTo>
                      <a:cubicBezTo>
                        <a:pt x="3513" y="15941"/>
                        <a:pt x="3447" y="15841"/>
                        <a:pt x="3480" y="15774"/>
                      </a:cubicBezTo>
                      <a:close/>
                      <a:moveTo>
                        <a:pt x="14082" y="16107"/>
                      </a:moveTo>
                      <a:lnTo>
                        <a:pt x="14082" y="16140"/>
                      </a:lnTo>
                      <a:lnTo>
                        <a:pt x="14015" y="16140"/>
                      </a:lnTo>
                      <a:cubicBezTo>
                        <a:pt x="14048" y="16140"/>
                        <a:pt x="14048" y="16140"/>
                        <a:pt x="14082" y="16107"/>
                      </a:cubicBezTo>
                      <a:close/>
                      <a:moveTo>
                        <a:pt x="8461" y="16173"/>
                      </a:moveTo>
                      <a:cubicBezTo>
                        <a:pt x="8463" y="16173"/>
                        <a:pt x="8465" y="16173"/>
                        <a:pt x="8465" y="16173"/>
                      </a:cubicBezTo>
                      <a:lnTo>
                        <a:pt x="8465" y="16178"/>
                      </a:lnTo>
                      <a:lnTo>
                        <a:pt x="8465" y="16178"/>
                      </a:lnTo>
                      <a:cubicBezTo>
                        <a:pt x="8464" y="16177"/>
                        <a:pt x="8462" y="16175"/>
                        <a:pt x="8461" y="16173"/>
                      </a:cubicBezTo>
                      <a:close/>
                      <a:moveTo>
                        <a:pt x="19702" y="16190"/>
                      </a:moveTo>
                      <a:lnTo>
                        <a:pt x="19702" y="16190"/>
                      </a:lnTo>
                      <a:cubicBezTo>
                        <a:pt x="19716" y="16201"/>
                        <a:pt x="19738" y="16207"/>
                        <a:pt x="19765" y="16207"/>
                      </a:cubicBezTo>
                      <a:cubicBezTo>
                        <a:pt x="19738" y="16207"/>
                        <a:pt x="19712" y="16207"/>
                        <a:pt x="19702" y="16190"/>
                      </a:cubicBezTo>
                      <a:close/>
                      <a:moveTo>
                        <a:pt x="21119" y="16231"/>
                      </a:moveTo>
                      <a:cubicBezTo>
                        <a:pt x="21183" y="16231"/>
                        <a:pt x="21256" y="16255"/>
                        <a:pt x="21321" y="16271"/>
                      </a:cubicBezTo>
                      <a:lnTo>
                        <a:pt x="21321" y="16271"/>
                      </a:lnTo>
                      <a:cubicBezTo>
                        <a:pt x="21262" y="16267"/>
                        <a:pt x="21196" y="16256"/>
                        <a:pt x="21136" y="16256"/>
                      </a:cubicBezTo>
                      <a:cubicBezTo>
                        <a:pt x="21061" y="16256"/>
                        <a:pt x="20994" y="16273"/>
                        <a:pt x="20961" y="16339"/>
                      </a:cubicBezTo>
                      <a:cubicBezTo>
                        <a:pt x="20994" y="16256"/>
                        <a:pt x="21053" y="16231"/>
                        <a:pt x="21119" y="16231"/>
                      </a:cubicBezTo>
                      <a:close/>
                      <a:moveTo>
                        <a:pt x="36050" y="16007"/>
                      </a:moveTo>
                      <a:cubicBezTo>
                        <a:pt x="36116" y="16107"/>
                        <a:pt x="36116" y="16273"/>
                        <a:pt x="36149" y="16339"/>
                      </a:cubicBezTo>
                      <a:cubicBezTo>
                        <a:pt x="36098" y="16238"/>
                        <a:pt x="36087" y="16097"/>
                        <a:pt x="35979" y="16037"/>
                      </a:cubicBezTo>
                      <a:lnTo>
                        <a:pt x="35979" y="16037"/>
                      </a:lnTo>
                      <a:cubicBezTo>
                        <a:pt x="35997" y="16036"/>
                        <a:pt x="36019" y="16028"/>
                        <a:pt x="36050" y="16007"/>
                      </a:cubicBezTo>
                      <a:close/>
                      <a:moveTo>
                        <a:pt x="8607" y="16192"/>
                      </a:moveTo>
                      <a:cubicBezTo>
                        <a:pt x="8705" y="16192"/>
                        <a:pt x="8808" y="16207"/>
                        <a:pt x="8897" y="16207"/>
                      </a:cubicBezTo>
                      <a:cubicBezTo>
                        <a:pt x="8664" y="16207"/>
                        <a:pt x="8399" y="16207"/>
                        <a:pt x="8664" y="16439"/>
                      </a:cubicBezTo>
                      <a:cubicBezTo>
                        <a:pt x="8584" y="16412"/>
                        <a:pt x="8547" y="16298"/>
                        <a:pt x="8482" y="16203"/>
                      </a:cubicBezTo>
                      <a:lnTo>
                        <a:pt x="8482" y="16203"/>
                      </a:lnTo>
                      <a:cubicBezTo>
                        <a:pt x="8522" y="16195"/>
                        <a:pt x="8564" y="16192"/>
                        <a:pt x="8607" y="16192"/>
                      </a:cubicBezTo>
                      <a:close/>
                      <a:moveTo>
                        <a:pt x="23720" y="16406"/>
                      </a:moveTo>
                      <a:cubicBezTo>
                        <a:pt x="23653" y="16406"/>
                        <a:pt x="23653" y="16439"/>
                        <a:pt x="23653" y="16506"/>
                      </a:cubicBezTo>
                      <a:cubicBezTo>
                        <a:pt x="23620" y="16472"/>
                        <a:pt x="23653" y="16406"/>
                        <a:pt x="23686" y="16406"/>
                      </a:cubicBezTo>
                      <a:close/>
                      <a:moveTo>
                        <a:pt x="44591" y="16140"/>
                      </a:moveTo>
                      <a:cubicBezTo>
                        <a:pt x="44591" y="16286"/>
                        <a:pt x="44360" y="16432"/>
                        <a:pt x="44417" y="16533"/>
                      </a:cubicBezTo>
                      <a:lnTo>
                        <a:pt x="44417" y="16533"/>
                      </a:lnTo>
                      <a:cubicBezTo>
                        <a:pt x="44393" y="16513"/>
                        <a:pt x="44365" y="16492"/>
                        <a:pt x="44325" y="16472"/>
                      </a:cubicBezTo>
                      <a:cubicBezTo>
                        <a:pt x="44491" y="16406"/>
                        <a:pt x="44524" y="16240"/>
                        <a:pt x="44591" y="16140"/>
                      </a:cubicBezTo>
                      <a:close/>
                      <a:moveTo>
                        <a:pt x="3508" y="16471"/>
                      </a:moveTo>
                      <a:cubicBezTo>
                        <a:pt x="3495" y="16518"/>
                        <a:pt x="3452" y="16565"/>
                        <a:pt x="3406" y="16613"/>
                      </a:cubicBezTo>
                      <a:lnTo>
                        <a:pt x="3406" y="16613"/>
                      </a:lnTo>
                      <a:cubicBezTo>
                        <a:pt x="3438" y="16558"/>
                        <a:pt x="3492" y="16523"/>
                        <a:pt x="3508" y="16471"/>
                      </a:cubicBezTo>
                      <a:close/>
                      <a:moveTo>
                        <a:pt x="13749" y="16240"/>
                      </a:moveTo>
                      <a:lnTo>
                        <a:pt x="13749" y="16240"/>
                      </a:lnTo>
                      <a:cubicBezTo>
                        <a:pt x="13450" y="16539"/>
                        <a:pt x="13384" y="16705"/>
                        <a:pt x="13384" y="16805"/>
                      </a:cubicBezTo>
                      <a:cubicBezTo>
                        <a:pt x="13284" y="16605"/>
                        <a:pt x="13317" y="16406"/>
                        <a:pt x="13450" y="16240"/>
                      </a:cubicBezTo>
                      <a:lnTo>
                        <a:pt x="13450" y="16240"/>
                      </a:lnTo>
                      <a:cubicBezTo>
                        <a:pt x="13432" y="16276"/>
                        <a:pt x="13444" y="16303"/>
                        <a:pt x="13502" y="16303"/>
                      </a:cubicBezTo>
                      <a:cubicBezTo>
                        <a:pt x="13550" y="16303"/>
                        <a:pt x="13629" y="16285"/>
                        <a:pt x="13749" y="16240"/>
                      </a:cubicBezTo>
                      <a:close/>
                      <a:moveTo>
                        <a:pt x="14181" y="17237"/>
                      </a:moveTo>
                      <a:lnTo>
                        <a:pt x="14181" y="17237"/>
                      </a:lnTo>
                      <a:cubicBezTo>
                        <a:pt x="14181" y="17263"/>
                        <a:pt x="14171" y="17279"/>
                        <a:pt x="14156" y="17287"/>
                      </a:cubicBezTo>
                      <a:lnTo>
                        <a:pt x="14156" y="17287"/>
                      </a:lnTo>
                      <a:cubicBezTo>
                        <a:pt x="14171" y="17274"/>
                        <a:pt x="14181" y="17255"/>
                        <a:pt x="14181" y="17237"/>
                      </a:cubicBezTo>
                      <a:close/>
                      <a:moveTo>
                        <a:pt x="14115" y="17270"/>
                      </a:moveTo>
                      <a:lnTo>
                        <a:pt x="14115" y="17289"/>
                      </a:lnTo>
                      <a:lnTo>
                        <a:pt x="14115" y="17289"/>
                      </a:lnTo>
                      <a:cubicBezTo>
                        <a:pt x="14103" y="17286"/>
                        <a:pt x="14091" y="17279"/>
                        <a:pt x="14082" y="17270"/>
                      </a:cubicBezTo>
                      <a:close/>
                      <a:moveTo>
                        <a:pt x="39406" y="17868"/>
                      </a:moveTo>
                      <a:cubicBezTo>
                        <a:pt x="39406" y="17935"/>
                        <a:pt x="39440" y="17935"/>
                        <a:pt x="39440" y="17935"/>
                      </a:cubicBezTo>
                      <a:cubicBezTo>
                        <a:pt x="39451" y="17946"/>
                        <a:pt x="39451" y="17949"/>
                        <a:pt x="39445" y="17949"/>
                      </a:cubicBezTo>
                      <a:cubicBezTo>
                        <a:pt x="39432" y="17949"/>
                        <a:pt x="39395" y="17935"/>
                        <a:pt x="39373" y="17935"/>
                      </a:cubicBezTo>
                      <a:lnTo>
                        <a:pt x="39406" y="17935"/>
                      </a:lnTo>
                      <a:lnTo>
                        <a:pt x="39406" y="17901"/>
                      </a:lnTo>
                      <a:cubicBezTo>
                        <a:pt x="39406" y="17901"/>
                        <a:pt x="39406" y="17868"/>
                        <a:pt x="39406" y="17868"/>
                      </a:cubicBezTo>
                      <a:close/>
                      <a:moveTo>
                        <a:pt x="30500" y="17935"/>
                      </a:moveTo>
                      <a:cubicBezTo>
                        <a:pt x="30500" y="17998"/>
                        <a:pt x="30470" y="18061"/>
                        <a:pt x="30750" y="18180"/>
                      </a:cubicBezTo>
                      <a:lnTo>
                        <a:pt x="30750" y="18180"/>
                      </a:lnTo>
                      <a:cubicBezTo>
                        <a:pt x="30611" y="18132"/>
                        <a:pt x="30411" y="18112"/>
                        <a:pt x="30500" y="17935"/>
                      </a:cubicBezTo>
                      <a:close/>
                      <a:moveTo>
                        <a:pt x="27660" y="18292"/>
                      </a:moveTo>
                      <a:lnTo>
                        <a:pt x="27660" y="18292"/>
                      </a:lnTo>
                      <a:cubicBezTo>
                        <a:pt x="27550" y="18485"/>
                        <a:pt x="27535" y="18726"/>
                        <a:pt x="27471" y="18942"/>
                      </a:cubicBezTo>
                      <a:lnTo>
                        <a:pt x="27471" y="18942"/>
                      </a:lnTo>
                      <a:cubicBezTo>
                        <a:pt x="27487" y="18823"/>
                        <a:pt x="27455" y="18699"/>
                        <a:pt x="27375" y="18599"/>
                      </a:cubicBezTo>
                      <a:cubicBezTo>
                        <a:pt x="27428" y="18495"/>
                        <a:pt x="27604" y="18349"/>
                        <a:pt x="27660" y="18292"/>
                      </a:cubicBezTo>
                      <a:close/>
                      <a:moveTo>
                        <a:pt x="44483" y="19003"/>
                      </a:moveTo>
                      <a:cubicBezTo>
                        <a:pt x="44485" y="19071"/>
                        <a:pt x="44508" y="19112"/>
                        <a:pt x="44544" y="19151"/>
                      </a:cubicBezTo>
                      <a:lnTo>
                        <a:pt x="44544" y="19151"/>
                      </a:lnTo>
                      <a:cubicBezTo>
                        <a:pt x="44529" y="19145"/>
                        <a:pt x="44511" y="19138"/>
                        <a:pt x="44491" y="19131"/>
                      </a:cubicBezTo>
                      <a:lnTo>
                        <a:pt x="44491" y="19131"/>
                      </a:lnTo>
                      <a:cubicBezTo>
                        <a:pt x="44524" y="19164"/>
                        <a:pt x="44524" y="19198"/>
                        <a:pt x="44524" y="19231"/>
                      </a:cubicBezTo>
                      <a:cubicBezTo>
                        <a:pt x="44524" y="19198"/>
                        <a:pt x="44524" y="19131"/>
                        <a:pt x="44458" y="19131"/>
                      </a:cubicBezTo>
                      <a:lnTo>
                        <a:pt x="44425" y="19131"/>
                      </a:lnTo>
                      <a:cubicBezTo>
                        <a:pt x="44441" y="19081"/>
                        <a:pt x="44466" y="19040"/>
                        <a:pt x="44483" y="19003"/>
                      </a:cubicBezTo>
                      <a:close/>
                      <a:moveTo>
                        <a:pt x="38513" y="20062"/>
                      </a:moveTo>
                      <a:cubicBezTo>
                        <a:pt x="38545" y="20062"/>
                        <a:pt x="38575" y="20063"/>
                        <a:pt x="38575" y="20095"/>
                      </a:cubicBezTo>
                      <a:cubicBezTo>
                        <a:pt x="38557" y="20076"/>
                        <a:pt x="38535" y="20065"/>
                        <a:pt x="38513" y="20062"/>
                      </a:cubicBezTo>
                      <a:close/>
                      <a:moveTo>
                        <a:pt x="31596" y="20627"/>
                      </a:moveTo>
                      <a:cubicBezTo>
                        <a:pt x="31512" y="20739"/>
                        <a:pt x="31617" y="20874"/>
                        <a:pt x="31732" y="20934"/>
                      </a:cubicBezTo>
                      <a:lnTo>
                        <a:pt x="31732" y="20934"/>
                      </a:lnTo>
                      <a:cubicBezTo>
                        <a:pt x="31700" y="20935"/>
                        <a:pt x="31661" y="20943"/>
                        <a:pt x="31629" y="20959"/>
                      </a:cubicBezTo>
                      <a:cubicBezTo>
                        <a:pt x="31663" y="20859"/>
                        <a:pt x="31463" y="20760"/>
                        <a:pt x="31596" y="20627"/>
                      </a:cubicBezTo>
                      <a:close/>
                      <a:moveTo>
                        <a:pt x="31563" y="21059"/>
                      </a:moveTo>
                      <a:cubicBezTo>
                        <a:pt x="31563" y="21225"/>
                        <a:pt x="31663" y="21158"/>
                        <a:pt x="31663" y="21258"/>
                      </a:cubicBezTo>
                      <a:cubicBezTo>
                        <a:pt x="31663" y="21158"/>
                        <a:pt x="31330" y="21192"/>
                        <a:pt x="31563" y="21059"/>
                      </a:cubicBezTo>
                      <a:close/>
                      <a:moveTo>
                        <a:pt x="24916" y="21491"/>
                      </a:moveTo>
                      <a:lnTo>
                        <a:pt x="24949" y="21524"/>
                      </a:lnTo>
                      <a:cubicBezTo>
                        <a:pt x="24949" y="21524"/>
                        <a:pt x="24949" y="21524"/>
                        <a:pt x="24956" y="21531"/>
                      </a:cubicBezTo>
                      <a:lnTo>
                        <a:pt x="24956" y="21531"/>
                      </a:lnTo>
                      <a:cubicBezTo>
                        <a:pt x="24952" y="21529"/>
                        <a:pt x="24949" y="21529"/>
                        <a:pt x="24945" y="21529"/>
                      </a:cubicBezTo>
                      <a:cubicBezTo>
                        <a:pt x="24915" y="21529"/>
                        <a:pt x="24883" y="21568"/>
                        <a:pt x="24883" y="21590"/>
                      </a:cubicBezTo>
                      <a:cubicBezTo>
                        <a:pt x="24850" y="21557"/>
                        <a:pt x="24883" y="21524"/>
                        <a:pt x="24916" y="21491"/>
                      </a:cubicBezTo>
                      <a:close/>
                      <a:moveTo>
                        <a:pt x="42364" y="21325"/>
                      </a:moveTo>
                      <a:cubicBezTo>
                        <a:pt x="42265" y="21358"/>
                        <a:pt x="42265" y="21458"/>
                        <a:pt x="42265" y="21757"/>
                      </a:cubicBezTo>
                      <a:cubicBezTo>
                        <a:pt x="42261" y="21764"/>
                        <a:pt x="42257" y="21773"/>
                        <a:pt x="42254" y="21781"/>
                      </a:cubicBezTo>
                      <a:lnTo>
                        <a:pt x="42254" y="21781"/>
                      </a:lnTo>
                      <a:cubicBezTo>
                        <a:pt x="42246" y="21576"/>
                        <a:pt x="42250" y="21348"/>
                        <a:pt x="42364" y="21325"/>
                      </a:cubicBezTo>
                      <a:close/>
                      <a:moveTo>
                        <a:pt x="45289" y="21524"/>
                      </a:moveTo>
                      <a:lnTo>
                        <a:pt x="45289" y="21524"/>
                      </a:lnTo>
                      <a:cubicBezTo>
                        <a:pt x="45222" y="21624"/>
                        <a:pt x="45156" y="21723"/>
                        <a:pt x="45156" y="21823"/>
                      </a:cubicBezTo>
                      <a:cubicBezTo>
                        <a:pt x="45156" y="21757"/>
                        <a:pt x="45156" y="21723"/>
                        <a:pt x="45189" y="21657"/>
                      </a:cubicBezTo>
                      <a:lnTo>
                        <a:pt x="45289" y="21524"/>
                      </a:lnTo>
                      <a:close/>
                      <a:moveTo>
                        <a:pt x="2317" y="22575"/>
                      </a:moveTo>
                      <a:cubicBezTo>
                        <a:pt x="2319" y="22582"/>
                        <a:pt x="2321" y="22588"/>
                        <a:pt x="2323" y="22595"/>
                      </a:cubicBezTo>
                      <a:lnTo>
                        <a:pt x="2323" y="22595"/>
                      </a:lnTo>
                      <a:cubicBezTo>
                        <a:pt x="2321" y="22593"/>
                        <a:pt x="2319" y="22590"/>
                        <a:pt x="2317" y="22588"/>
                      </a:cubicBezTo>
                      <a:cubicBezTo>
                        <a:pt x="2317" y="22583"/>
                        <a:pt x="2317" y="22579"/>
                        <a:pt x="2317" y="22575"/>
                      </a:cubicBezTo>
                      <a:close/>
                      <a:moveTo>
                        <a:pt x="2344" y="22650"/>
                      </a:moveTo>
                      <a:lnTo>
                        <a:pt x="2344" y="22650"/>
                      </a:lnTo>
                      <a:cubicBezTo>
                        <a:pt x="2356" y="22682"/>
                        <a:pt x="2363" y="22715"/>
                        <a:pt x="2350" y="22754"/>
                      </a:cubicBezTo>
                      <a:cubicBezTo>
                        <a:pt x="2350" y="22717"/>
                        <a:pt x="2350" y="22681"/>
                        <a:pt x="2344" y="22650"/>
                      </a:cubicBezTo>
                      <a:close/>
                      <a:moveTo>
                        <a:pt x="2259" y="22769"/>
                      </a:moveTo>
                      <a:lnTo>
                        <a:pt x="2259" y="22769"/>
                      </a:lnTo>
                      <a:cubicBezTo>
                        <a:pt x="2266" y="22799"/>
                        <a:pt x="2271" y="22833"/>
                        <a:pt x="2250" y="22853"/>
                      </a:cubicBezTo>
                      <a:cubicBezTo>
                        <a:pt x="2248" y="22856"/>
                        <a:pt x="2246" y="22858"/>
                        <a:pt x="2244" y="22861"/>
                      </a:cubicBezTo>
                      <a:lnTo>
                        <a:pt x="2244" y="22861"/>
                      </a:lnTo>
                      <a:cubicBezTo>
                        <a:pt x="2254" y="22831"/>
                        <a:pt x="2260" y="22800"/>
                        <a:pt x="2259" y="22769"/>
                      </a:cubicBezTo>
                      <a:close/>
                      <a:moveTo>
                        <a:pt x="2214" y="22928"/>
                      </a:moveTo>
                      <a:cubicBezTo>
                        <a:pt x="2207" y="22950"/>
                        <a:pt x="2199" y="22972"/>
                        <a:pt x="2184" y="22986"/>
                      </a:cubicBezTo>
                      <a:cubicBezTo>
                        <a:pt x="2192" y="22969"/>
                        <a:pt x="2203" y="22949"/>
                        <a:pt x="2214" y="22928"/>
                      </a:cubicBezTo>
                      <a:close/>
                      <a:moveTo>
                        <a:pt x="24883" y="22953"/>
                      </a:moveTo>
                      <a:cubicBezTo>
                        <a:pt x="24883" y="22953"/>
                        <a:pt x="24883" y="22986"/>
                        <a:pt x="24883" y="22986"/>
                      </a:cubicBezTo>
                      <a:cubicBezTo>
                        <a:pt x="24850" y="23053"/>
                        <a:pt x="24883" y="23119"/>
                        <a:pt x="24916" y="23186"/>
                      </a:cubicBezTo>
                      <a:cubicBezTo>
                        <a:pt x="24883" y="23119"/>
                        <a:pt x="24783" y="23053"/>
                        <a:pt x="24783" y="23020"/>
                      </a:cubicBezTo>
                      <a:lnTo>
                        <a:pt x="24783" y="23020"/>
                      </a:lnTo>
                      <a:lnTo>
                        <a:pt x="24816" y="23053"/>
                      </a:lnTo>
                      <a:cubicBezTo>
                        <a:pt x="24816" y="23053"/>
                        <a:pt x="24816" y="22986"/>
                        <a:pt x="24850" y="22986"/>
                      </a:cubicBezTo>
                      <a:lnTo>
                        <a:pt x="24883" y="22953"/>
                      </a:lnTo>
                      <a:close/>
                      <a:moveTo>
                        <a:pt x="41286" y="23854"/>
                      </a:moveTo>
                      <a:cubicBezTo>
                        <a:pt x="41307" y="23858"/>
                        <a:pt x="41333" y="23866"/>
                        <a:pt x="41367" y="23884"/>
                      </a:cubicBezTo>
                      <a:lnTo>
                        <a:pt x="41500" y="23950"/>
                      </a:lnTo>
                      <a:cubicBezTo>
                        <a:pt x="41452" y="23950"/>
                        <a:pt x="41351" y="23880"/>
                        <a:pt x="41286" y="23854"/>
                      </a:cubicBezTo>
                      <a:close/>
                      <a:moveTo>
                        <a:pt x="46531" y="24680"/>
                      </a:moveTo>
                      <a:cubicBezTo>
                        <a:pt x="46552" y="24738"/>
                        <a:pt x="46585" y="24793"/>
                        <a:pt x="46590" y="24854"/>
                      </a:cubicBezTo>
                      <a:lnTo>
                        <a:pt x="46590" y="24854"/>
                      </a:lnTo>
                      <a:cubicBezTo>
                        <a:pt x="46562" y="24793"/>
                        <a:pt x="46543" y="24738"/>
                        <a:pt x="46531" y="24680"/>
                      </a:cubicBezTo>
                      <a:close/>
                      <a:moveTo>
                        <a:pt x="10758" y="25246"/>
                      </a:moveTo>
                      <a:cubicBezTo>
                        <a:pt x="10758" y="25279"/>
                        <a:pt x="10791" y="25313"/>
                        <a:pt x="10791" y="25346"/>
                      </a:cubicBezTo>
                      <a:cubicBezTo>
                        <a:pt x="10759" y="25357"/>
                        <a:pt x="10724" y="25360"/>
                        <a:pt x="10687" y="25364"/>
                      </a:cubicBezTo>
                      <a:lnTo>
                        <a:pt x="10687" y="25364"/>
                      </a:lnTo>
                      <a:cubicBezTo>
                        <a:pt x="10730" y="25339"/>
                        <a:pt x="10758" y="25300"/>
                        <a:pt x="10758" y="25246"/>
                      </a:cubicBezTo>
                      <a:close/>
                      <a:moveTo>
                        <a:pt x="10385" y="25360"/>
                      </a:moveTo>
                      <a:cubicBezTo>
                        <a:pt x="10422" y="25384"/>
                        <a:pt x="10472" y="25397"/>
                        <a:pt x="10523" y="25400"/>
                      </a:cubicBezTo>
                      <a:lnTo>
                        <a:pt x="10523" y="25400"/>
                      </a:lnTo>
                      <a:cubicBezTo>
                        <a:pt x="10501" y="25411"/>
                        <a:pt x="10479" y="25426"/>
                        <a:pt x="10459" y="25446"/>
                      </a:cubicBezTo>
                      <a:cubicBezTo>
                        <a:pt x="10459" y="25446"/>
                        <a:pt x="10459" y="25403"/>
                        <a:pt x="10442" y="25403"/>
                      </a:cubicBezTo>
                      <a:cubicBezTo>
                        <a:pt x="10438" y="25403"/>
                        <a:pt x="10433" y="25406"/>
                        <a:pt x="10426" y="25412"/>
                      </a:cubicBezTo>
                      <a:cubicBezTo>
                        <a:pt x="10412" y="25399"/>
                        <a:pt x="10399" y="25380"/>
                        <a:pt x="10385" y="25360"/>
                      </a:cubicBezTo>
                      <a:close/>
                      <a:moveTo>
                        <a:pt x="3280" y="26609"/>
                      </a:moveTo>
                      <a:cubicBezTo>
                        <a:pt x="3280" y="26609"/>
                        <a:pt x="3280" y="26642"/>
                        <a:pt x="3314" y="26675"/>
                      </a:cubicBezTo>
                      <a:lnTo>
                        <a:pt x="3280" y="26675"/>
                      </a:lnTo>
                      <a:cubicBezTo>
                        <a:pt x="3280" y="26642"/>
                        <a:pt x="3280" y="26609"/>
                        <a:pt x="3280" y="26609"/>
                      </a:cubicBezTo>
                      <a:close/>
                      <a:moveTo>
                        <a:pt x="3253" y="26638"/>
                      </a:moveTo>
                      <a:cubicBezTo>
                        <a:pt x="3277" y="26689"/>
                        <a:pt x="3291" y="26750"/>
                        <a:pt x="3300" y="26816"/>
                      </a:cubicBezTo>
                      <a:lnTo>
                        <a:pt x="3300" y="26816"/>
                      </a:lnTo>
                      <a:cubicBezTo>
                        <a:pt x="3288" y="26785"/>
                        <a:pt x="3270" y="26759"/>
                        <a:pt x="3247" y="26742"/>
                      </a:cubicBezTo>
                      <a:cubicBezTo>
                        <a:pt x="3265" y="26706"/>
                        <a:pt x="3264" y="26669"/>
                        <a:pt x="3253" y="26638"/>
                      </a:cubicBezTo>
                      <a:close/>
                      <a:moveTo>
                        <a:pt x="3081" y="26842"/>
                      </a:moveTo>
                      <a:cubicBezTo>
                        <a:pt x="3081" y="26862"/>
                        <a:pt x="3084" y="26881"/>
                        <a:pt x="3088" y="26901"/>
                      </a:cubicBezTo>
                      <a:lnTo>
                        <a:pt x="3088" y="26901"/>
                      </a:lnTo>
                      <a:cubicBezTo>
                        <a:pt x="3081" y="26881"/>
                        <a:pt x="3081" y="26862"/>
                        <a:pt x="3081" y="26842"/>
                      </a:cubicBezTo>
                      <a:close/>
                      <a:moveTo>
                        <a:pt x="45987" y="27074"/>
                      </a:moveTo>
                      <a:cubicBezTo>
                        <a:pt x="46002" y="27074"/>
                        <a:pt x="46017" y="27081"/>
                        <a:pt x="46032" y="27089"/>
                      </a:cubicBezTo>
                      <a:lnTo>
                        <a:pt x="46032" y="27089"/>
                      </a:lnTo>
                      <a:cubicBezTo>
                        <a:pt x="46018" y="27086"/>
                        <a:pt x="46002" y="27082"/>
                        <a:pt x="45987" y="27074"/>
                      </a:cubicBezTo>
                      <a:close/>
                      <a:moveTo>
                        <a:pt x="3348" y="27202"/>
                      </a:moveTo>
                      <a:cubicBezTo>
                        <a:pt x="3369" y="27301"/>
                        <a:pt x="3406" y="27387"/>
                        <a:pt x="3480" y="27440"/>
                      </a:cubicBezTo>
                      <a:lnTo>
                        <a:pt x="3380" y="27407"/>
                      </a:lnTo>
                      <a:cubicBezTo>
                        <a:pt x="3361" y="27349"/>
                        <a:pt x="3353" y="27277"/>
                        <a:pt x="3348" y="27202"/>
                      </a:cubicBezTo>
                      <a:close/>
                      <a:moveTo>
                        <a:pt x="39954" y="27533"/>
                      </a:moveTo>
                      <a:cubicBezTo>
                        <a:pt x="40075" y="27645"/>
                        <a:pt x="40219" y="27818"/>
                        <a:pt x="40171" y="27938"/>
                      </a:cubicBezTo>
                      <a:cubicBezTo>
                        <a:pt x="40160" y="27971"/>
                        <a:pt x="40141" y="27983"/>
                        <a:pt x="40119" y="27983"/>
                      </a:cubicBezTo>
                      <a:cubicBezTo>
                        <a:pt x="40089" y="27983"/>
                        <a:pt x="40051" y="27962"/>
                        <a:pt x="40016" y="27949"/>
                      </a:cubicBezTo>
                      <a:lnTo>
                        <a:pt x="40016" y="27949"/>
                      </a:lnTo>
                      <a:cubicBezTo>
                        <a:pt x="40026" y="27950"/>
                        <a:pt x="40035" y="27951"/>
                        <a:pt x="40043" y="27951"/>
                      </a:cubicBezTo>
                      <a:cubicBezTo>
                        <a:pt x="40205" y="27951"/>
                        <a:pt x="40087" y="27684"/>
                        <a:pt x="39954" y="27533"/>
                      </a:cubicBezTo>
                      <a:close/>
                      <a:moveTo>
                        <a:pt x="4178" y="28705"/>
                      </a:moveTo>
                      <a:lnTo>
                        <a:pt x="4178" y="28705"/>
                      </a:lnTo>
                      <a:cubicBezTo>
                        <a:pt x="4179" y="28868"/>
                        <a:pt x="4377" y="28803"/>
                        <a:pt x="4377" y="28969"/>
                      </a:cubicBezTo>
                      <a:cubicBezTo>
                        <a:pt x="4377" y="28836"/>
                        <a:pt x="4179" y="28869"/>
                        <a:pt x="4178" y="28705"/>
                      </a:cubicBezTo>
                      <a:close/>
                      <a:moveTo>
                        <a:pt x="3812" y="28969"/>
                      </a:moveTo>
                      <a:lnTo>
                        <a:pt x="3812" y="28969"/>
                      </a:lnTo>
                      <a:cubicBezTo>
                        <a:pt x="3845" y="29068"/>
                        <a:pt x="3845" y="29201"/>
                        <a:pt x="3945" y="29234"/>
                      </a:cubicBezTo>
                      <a:cubicBezTo>
                        <a:pt x="3845" y="29201"/>
                        <a:pt x="3812" y="29068"/>
                        <a:pt x="3812" y="28969"/>
                      </a:cubicBezTo>
                      <a:close/>
                      <a:moveTo>
                        <a:pt x="22656" y="29500"/>
                      </a:moveTo>
                      <a:cubicBezTo>
                        <a:pt x="22623" y="29500"/>
                        <a:pt x="22598" y="29500"/>
                        <a:pt x="22594" y="29508"/>
                      </a:cubicBezTo>
                      <a:lnTo>
                        <a:pt x="22594" y="29508"/>
                      </a:lnTo>
                      <a:cubicBezTo>
                        <a:pt x="22593" y="29506"/>
                        <a:pt x="22591" y="29503"/>
                        <a:pt x="22590" y="29500"/>
                      </a:cubicBezTo>
                      <a:close/>
                      <a:moveTo>
                        <a:pt x="22556" y="29500"/>
                      </a:moveTo>
                      <a:cubicBezTo>
                        <a:pt x="22616" y="29545"/>
                        <a:pt x="22636" y="29563"/>
                        <a:pt x="22636" y="29563"/>
                      </a:cubicBezTo>
                      <a:cubicBezTo>
                        <a:pt x="22636" y="29563"/>
                        <a:pt x="22624" y="29552"/>
                        <a:pt x="22610" y="29533"/>
                      </a:cubicBezTo>
                      <a:lnTo>
                        <a:pt x="22610" y="29533"/>
                      </a:lnTo>
                      <a:cubicBezTo>
                        <a:pt x="22620" y="29542"/>
                        <a:pt x="22635" y="29553"/>
                        <a:pt x="22656" y="29567"/>
                      </a:cubicBezTo>
                      <a:lnTo>
                        <a:pt x="22656" y="29600"/>
                      </a:lnTo>
                      <a:cubicBezTo>
                        <a:pt x="22623" y="29567"/>
                        <a:pt x="22590" y="29534"/>
                        <a:pt x="22556" y="29500"/>
                      </a:cubicBezTo>
                      <a:close/>
                      <a:moveTo>
                        <a:pt x="3812" y="29268"/>
                      </a:moveTo>
                      <a:lnTo>
                        <a:pt x="3812" y="29268"/>
                      </a:lnTo>
                      <a:cubicBezTo>
                        <a:pt x="3746" y="29833"/>
                        <a:pt x="4876" y="30830"/>
                        <a:pt x="4377" y="31129"/>
                      </a:cubicBezTo>
                      <a:cubicBezTo>
                        <a:pt x="4111" y="30796"/>
                        <a:pt x="3580" y="29633"/>
                        <a:pt x="3812" y="29268"/>
                      </a:cubicBezTo>
                      <a:close/>
                      <a:moveTo>
                        <a:pt x="23644" y="31329"/>
                      </a:moveTo>
                      <a:cubicBezTo>
                        <a:pt x="23700" y="31329"/>
                        <a:pt x="23776" y="31353"/>
                        <a:pt x="23886" y="31395"/>
                      </a:cubicBezTo>
                      <a:cubicBezTo>
                        <a:pt x="23770" y="31366"/>
                        <a:pt x="23686" y="31343"/>
                        <a:pt x="23625" y="31343"/>
                      </a:cubicBezTo>
                      <a:cubicBezTo>
                        <a:pt x="23602" y="31343"/>
                        <a:pt x="23583" y="31346"/>
                        <a:pt x="23566" y="31354"/>
                      </a:cubicBezTo>
                      <a:lnTo>
                        <a:pt x="23566" y="31354"/>
                      </a:lnTo>
                      <a:cubicBezTo>
                        <a:pt x="23587" y="31337"/>
                        <a:pt x="23612" y="31329"/>
                        <a:pt x="23644" y="31329"/>
                      </a:cubicBezTo>
                      <a:close/>
                      <a:moveTo>
                        <a:pt x="23890" y="31303"/>
                      </a:moveTo>
                      <a:cubicBezTo>
                        <a:pt x="23919" y="31303"/>
                        <a:pt x="23952" y="31312"/>
                        <a:pt x="23986" y="31328"/>
                      </a:cubicBezTo>
                      <a:cubicBezTo>
                        <a:pt x="23968" y="31319"/>
                        <a:pt x="23952" y="31315"/>
                        <a:pt x="23939" y="31315"/>
                      </a:cubicBezTo>
                      <a:cubicBezTo>
                        <a:pt x="23904" y="31315"/>
                        <a:pt x="23886" y="31346"/>
                        <a:pt x="23886" y="31395"/>
                      </a:cubicBezTo>
                      <a:lnTo>
                        <a:pt x="23819" y="31328"/>
                      </a:lnTo>
                      <a:cubicBezTo>
                        <a:pt x="23836" y="31312"/>
                        <a:pt x="23861" y="31303"/>
                        <a:pt x="23890" y="31303"/>
                      </a:cubicBezTo>
                      <a:close/>
                      <a:moveTo>
                        <a:pt x="11688" y="32127"/>
                      </a:moveTo>
                      <a:lnTo>
                        <a:pt x="11688" y="32127"/>
                      </a:lnTo>
                      <a:cubicBezTo>
                        <a:pt x="11656" y="32194"/>
                        <a:pt x="11656" y="32292"/>
                        <a:pt x="11722" y="32325"/>
                      </a:cubicBezTo>
                      <a:lnTo>
                        <a:pt x="11689" y="32325"/>
                      </a:lnTo>
                      <a:cubicBezTo>
                        <a:pt x="11677" y="32334"/>
                        <a:pt x="11666" y="32343"/>
                        <a:pt x="11656" y="32352"/>
                      </a:cubicBezTo>
                      <a:lnTo>
                        <a:pt x="11656" y="32352"/>
                      </a:lnTo>
                      <a:cubicBezTo>
                        <a:pt x="11656" y="32267"/>
                        <a:pt x="11660" y="32185"/>
                        <a:pt x="11688" y="32127"/>
                      </a:cubicBezTo>
                      <a:close/>
                      <a:moveTo>
                        <a:pt x="4678" y="31478"/>
                      </a:moveTo>
                      <a:cubicBezTo>
                        <a:pt x="4898" y="31478"/>
                        <a:pt x="5431" y="32384"/>
                        <a:pt x="5166" y="32384"/>
                      </a:cubicBezTo>
                      <a:cubicBezTo>
                        <a:pt x="5101" y="32384"/>
                        <a:pt x="4988" y="32329"/>
                        <a:pt x="4809" y="32192"/>
                      </a:cubicBezTo>
                      <a:cubicBezTo>
                        <a:pt x="4676" y="31993"/>
                        <a:pt x="4610" y="31760"/>
                        <a:pt x="4610" y="31528"/>
                      </a:cubicBezTo>
                      <a:cubicBezTo>
                        <a:pt x="4626" y="31493"/>
                        <a:pt x="4649" y="31478"/>
                        <a:pt x="4678" y="31478"/>
                      </a:cubicBezTo>
                      <a:close/>
                      <a:moveTo>
                        <a:pt x="11638" y="32368"/>
                      </a:moveTo>
                      <a:cubicBezTo>
                        <a:pt x="11557" y="32445"/>
                        <a:pt x="11566" y="32501"/>
                        <a:pt x="11622" y="32558"/>
                      </a:cubicBezTo>
                      <a:cubicBezTo>
                        <a:pt x="11559" y="32495"/>
                        <a:pt x="11526" y="32431"/>
                        <a:pt x="11638" y="32368"/>
                      </a:cubicBezTo>
                      <a:close/>
                      <a:moveTo>
                        <a:pt x="33725" y="32488"/>
                      </a:moveTo>
                      <a:cubicBezTo>
                        <a:pt x="33716" y="32509"/>
                        <a:pt x="33763" y="32576"/>
                        <a:pt x="33889" y="32724"/>
                      </a:cubicBezTo>
                      <a:cubicBezTo>
                        <a:pt x="33854" y="32742"/>
                        <a:pt x="33822" y="32750"/>
                        <a:pt x="33795" y="32750"/>
                      </a:cubicBezTo>
                      <a:cubicBezTo>
                        <a:pt x="33644" y="32750"/>
                        <a:pt x="33621" y="32519"/>
                        <a:pt x="33725" y="32488"/>
                      </a:cubicBezTo>
                      <a:close/>
                      <a:moveTo>
                        <a:pt x="20629" y="32790"/>
                      </a:moveTo>
                      <a:lnTo>
                        <a:pt x="20629" y="32790"/>
                      </a:lnTo>
                      <a:cubicBezTo>
                        <a:pt x="20637" y="32799"/>
                        <a:pt x="20648" y="32803"/>
                        <a:pt x="20660" y="32804"/>
                      </a:cubicBezTo>
                      <a:lnTo>
                        <a:pt x="20660" y="32804"/>
                      </a:lnTo>
                      <a:cubicBezTo>
                        <a:pt x="20657" y="32812"/>
                        <a:pt x="20651" y="32815"/>
                        <a:pt x="20645" y="32815"/>
                      </a:cubicBezTo>
                      <a:cubicBezTo>
                        <a:pt x="20637" y="32815"/>
                        <a:pt x="20629" y="32807"/>
                        <a:pt x="20629" y="32790"/>
                      </a:cubicBezTo>
                      <a:close/>
                      <a:moveTo>
                        <a:pt x="3945" y="32957"/>
                      </a:moveTo>
                      <a:lnTo>
                        <a:pt x="3945" y="32957"/>
                      </a:lnTo>
                      <a:cubicBezTo>
                        <a:pt x="4012" y="32990"/>
                        <a:pt x="4078" y="33023"/>
                        <a:pt x="4111" y="33123"/>
                      </a:cubicBezTo>
                      <a:cubicBezTo>
                        <a:pt x="4078" y="33090"/>
                        <a:pt x="4078" y="33056"/>
                        <a:pt x="4045" y="33023"/>
                      </a:cubicBezTo>
                      <a:cubicBezTo>
                        <a:pt x="4012" y="33023"/>
                        <a:pt x="3978" y="32990"/>
                        <a:pt x="3945" y="32957"/>
                      </a:cubicBezTo>
                      <a:close/>
                      <a:moveTo>
                        <a:pt x="6915" y="33238"/>
                      </a:moveTo>
                      <a:lnTo>
                        <a:pt x="6970" y="33256"/>
                      </a:lnTo>
                      <a:cubicBezTo>
                        <a:pt x="6948" y="33256"/>
                        <a:pt x="6930" y="33249"/>
                        <a:pt x="6915" y="33238"/>
                      </a:cubicBezTo>
                      <a:close/>
                      <a:moveTo>
                        <a:pt x="8399" y="33256"/>
                      </a:moveTo>
                      <a:cubicBezTo>
                        <a:pt x="8432" y="33256"/>
                        <a:pt x="8465" y="33256"/>
                        <a:pt x="8465" y="33289"/>
                      </a:cubicBezTo>
                      <a:lnTo>
                        <a:pt x="8465" y="33322"/>
                      </a:lnTo>
                      <a:cubicBezTo>
                        <a:pt x="8465" y="33256"/>
                        <a:pt x="8432" y="33256"/>
                        <a:pt x="8399" y="33256"/>
                      </a:cubicBezTo>
                      <a:close/>
                      <a:moveTo>
                        <a:pt x="33856" y="33956"/>
                      </a:moveTo>
                      <a:cubicBezTo>
                        <a:pt x="33855" y="33987"/>
                        <a:pt x="33823" y="33988"/>
                        <a:pt x="33823" y="34020"/>
                      </a:cubicBezTo>
                      <a:lnTo>
                        <a:pt x="33823" y="33987"/>
                      </a:lnTo>
                      <a:cubicBezTo>
                        <a:pt x="33823" y="33987"/>
                        <a:pt x="33855" y="33987"/>
                        <a:pt x="33856" y="33956"/>
                      </a:cubicBezTo>
                      <a:close/>
                      <a:moveTo>
                        <a:pt x="5308" y="33555"/>
                      </a:moveTo>
                      <a:cubicBezTo>
                        <a:pt x="5443" y="33663"/>
                        <a:pt x="5622" y="34057"/>
                        <a:pt x="5487" y="34057"/>
                      </a:cubicBezTo>
                      <a:cubicBezTo>
                        <a:pt x="5457" y="34057"/>
                        <a:pt x="5409" y="34036"/>
                        <a:pt x="5341" y="33987"/>
                      </a:cubicBezTo>
                      <a:lnTo>
                        <a:pt x="5308" y="33987"/>
                      </a:lnTo>
                      <a:cubicBezTo>
                        <a:pt x="5208" y="33821"/>
                        <a:pt x="4909" y="33555"/>
                        <a:pt x="5308" y="33555"/>
                      </a:cubicBezTo>
                      <a:close/>
                      <a:moveTo>
                        <a:pt x="35584" y="34087"/>
                      </a:moveTo>
                      <a:cubicBezTo>
                        <a:pt x="35584" y="34120"/>
                        <a:pt x="35584" y="34120"/>
                        <a:pt x="35584" y="34120"/>
                      </a:cubicBezTo>
                      <a:cubicBezTo>
                        <a:pt x="35551" y="34120"/>
                        <a:pt x="35584" y="34120"/>
                        <a:pt x="35584" y="34087"/>
                      </a:cubicBezTo>
                      <a:close/>
                      <a:moveTo>
                        <a:pt x="7302" y="34020"/>
                      </a:moveTo>
                      <a:lnTo>
                        <a:pt x="7302" y="34020"/>
                      </a:lnTo>
                      <a:cubicBezTo>
                        <a:pt x="7327" y="34059"/>
                        <a:pt x="7353" y="34092"/>
                        <a:pt x="7381" y="34123"/>
                      </a:cubicBezTo>
                      <a:lnTo>
                        <a:pt x="7381" y="34123"/>
                      </a:lnTo>
                      <a:cubicBezTo>
                        <a:pt x="7352" y="34093"/>
                        <a:pt x="7325" y="34059"/>
                        <a:pt x="7302" y="34020"/>
                      </a:cubicBezTo>
                      <a:close/>
                      <a:moveTo>
                        <a:pt x="35651" y="33954"/>
                      </a:moveTo>
                      <a:cubicBezTo>
                        <a:pt x="35651" y="34043"/>
                        <a:pt x="35651" y="34158"/>
                        <a:pt x="35675" y="34158"/>
                      </a:cubicBezTo>
                      <a:cubicBezTo>
                        <a:pt x="35675" y="34158"/>
                        <a:pt x="35675" y="34158"/>
                        <a:pt x="35675" y="34158"/>
                      </a:cubicBezTo>
                      <a:lnTo>
                        <a:pt x="35675" y="34158"/>
                      </a:lnTo>
                      <a:cubicBezTo>
                        <a:pt x="35674" y="34158"/>
                        <a:pt x="35674" y="34158"/>
                        <a:pt x="35673" y="34158"/>
                      </a:cubicBezTo>
                      <a:cubicBezTo>
                        <a:pt x="35644" y="34158"/>
                        <a:pt x="35618" y="34050"/>
                        <a:pt x="35618" y="34020"/>
                      </a:cubicBezTo>
                      <a:lnTo>
                        <a:pt x="35584" y="34020"/>
                      </a:lnTo>
                      <a:cubicBezTo>
                        <a:pt x="35618" y="33987"/>
                        <a:pt x="35618" y="33987"/>
                        <a:pt x="35651" y="33954"/>
                      </a:cubicBezTo>
                      <a:close/>
                      <a:moveTo>
                        <a:pt x="5621" y="34167"/>
                      </a:moveTo>
                      <a:cubicBezTo>
                        <a:pt x="5640" y="34172"/>
                        <a:pt x="5658" y="34178"/>
                        <a:pt x="5673" y="34186"/>
                      </a:cubicBezTo>
                      <a:cubicBezTo>
                        <a:pt x="5646" y="34186"/>
                        <a:pt x="5641" y="34186"/>
                        <a:pt x="5621" y="34167"/>
                      </a:cubicBezTo>
                      <a:close/>
                      <a:moveTo>
                        <a:pt x="7467" y="34204"/>
                      </a:moveTo>
                      <a:cubicBezTo>
                        <a:pt x="7488" y="34220"/>
                        <a:pt x="7510" y="34237"/>
                        <a:pt x="7534" y="34253"/>
                      </a:cubicBezTo>
                      <a:lnTo>
                        <a:pt x="7562" y="34290"/>
                      </a:lnTo>
                      <a:lnTo>
                        <a:pt x="7562" y="34290"/>
                      </a:lnTo>
                      <a:cubicBezTo>
                        <a:pt x="7533" y="34260"/>
                        <a:pt x="7500" y="34233"/>
                        <a:pt x="7467" y="34204"/>
                      </a:cubicBezTo>
                      <a:close/>
                      <a:moveTo>
                        <a:pt x="33821" y="34160"/>
                      </a:moveTo>
                      <a:cubicBezTo>
                        <a:pt x="33830" y="34213"/>
                        <a:pt x="33841" y="34266"/>
                        <a:pt x="33823" y="34319"/>
                      </a:cubicBezTo>
                      <a:cubicBezTo>
                        <a:pt x="33778" y="34330"/>
                        <a:pt x="33737" y="34345"/>
                        <a:pt x="33699" y="34363"/>
                      </a:cubicBezTo>
                      <a:lnTo>
                        <a:pt x="33699" y="34363"/>
                      </a:lnTo>
                      <a:cubicBezTo>
                        <a:pt x="33763" y="34307"/>
                        <a:pt x="33806" y="34241"/>
                        <a:pt x="33821" y="34160"/>
                      </a:cubicBezTo>
                      <a:close/>
                      <a:moveTo>
                        <a:pt x="8133" y="34585"/>
                      </a:moveTo>
                      <a:lnTo>
                        <a:pt x="8133" y="34585"/>
                      </a:lnTo>
                      <a:cubicBezTo>
                        <a:pt x="8199" y="34652"/>
                        <a:pt x="8232" y="34718"/>
                        <a:pt x="8266" y="34785"/>
                      </a:cubicBezTo>
                      <a:cubicBezTo>
                        <a:pt x="8266" y="34818"/>
                        <a:pt x="8299" y="34818"/>
                        <a:pt x="8299" y="34851"/>
                      </a:cubicBezTo>
                      <a:cubicBezTo>
                        <a:pt x="8232" y="34785"/>
                        <a:pt x="8199" y="34685"/>
                        <a:pt x="8133" y="34585"/>
                      </a:cubicBezTo>
                      <a:close/>
                      <a:moveTo>
                        <a:pt x="7834" y="35017"/>
                      </a:moveTo>
                      <a:cubicBezTo>
                        <a:pt x="7867" y="35050"/>
                        <a:pt x="7900" y="35050"/>
                        <a:pt x="7933" y="35117"/>
                      </a:cubicBezTo>
                      <a:cubicBezTo>
                        <a:pt x="7900" y="35084"/>
                        <a:pt x="7867" y="35050"/>
                        <a:pt x="7834" y="35017"/>
                      </a:cubicBezTo>
                      <a:close/>
                      <a:moveTo>
                        <a:pt x="8066" y="34917"/>
                      </a:moveTo>
                      <a:cubicBezTo>
                        <a:pt x="8099" y="35017"/>
                        <a:pt x="8166" y="35117"/>
                        <a:pt x="8232" y="35183"/>
                      </a:cubicBezTo>
                      <a:cubicBezTo>
                        <a:pt x="8133" y="35117"/>
                        <a:pt x="8099" y="34917"/>
                        <a:pt x="7967" y="34917"/>
                      </a:cubicBezTo>
                      <a:close/>
                      <a:moveTo>
                        <a:pt x="26877" y="35391"/>
                      </a:moveTo>
                      <a:cubicBezTo>
                        <a:pt x="26885" y="35391"/>
                        <a:pt x="26894" y="35399"/>
                        <a:pt x="26910" y="35416"/>
                      </a:cubicBezTo>
                      <a:cubicBezTo>
                        <a:pt x="26900" y="35406"/>
                        <a:pt x="26888" y="35402"/>
                        <a:pt x="26875" y="35402"/>
                      </a:cubicBezTo>
                      <a:cubicBezTo>
                        <a:pt x="26868" y="35402"/>
                        <a:pt x="26861" y="35403"/>
                        <a:pt x="26854" y="35405"/>
                      </a:cubicBezTo>
                      <a:lnTo>
                        <a:pt x="26854" y="35405"/>
                      </a:lnTo>
                      <a:cubicBezTo>
                        <a:pt x="26864" y="35396"/>
                        <a:pt x="26871" y="35391"/>
                        <a:pt x="26877" y="35391"/>
                      </a:cubicBezTo>
                      <a:close/>
                      <a:moveTo>
                        <a:pt x="26844" y="35383"/>
                      </a:moveTo>
                      <a:lnTo>
                        <a:pt x="26844" y="35409"/>
                      </a:lnTo>
                      <a:lnTo>
                        <a:pt x="26844" y="35409"/>
                      </a:lnTo>
                      <a:cubicBezTo>
                        <a:pt x="26825" y="35418"/>
                        <a:pt x="26810" y="35434"/>
                        <a:pt x="26810" y="35449"/>
                      </a:cubicBezTo>
                      <a:cubicBezTo>
                        <a:pt x="26810" y="35416"/>
                        <a:pt x="26810" y="35416"/>
                        <a:pt x="26844" y="35383"/>
                      </a:cubicBezTo>
                      <a:close/>
                      <a:moveTo>
                        <a:pt x="40337" y="35383"/>
                      </a:moveTo>
                      <a:cubicBezTo>
                        <a:pt x="40337" y="35449"/>
                        <a:pt x="40370" y="35449"/>
                        <a:pt x="40403" y="35449"/>
                      </a:cubicBezTo>
                      <a:lnTo>
                        <a:pt x="40337" y="35449"/>
                      </a:lnTo>
                      <a:lnTo>
                        <a:pt x="40337" y="35383"/>
                      </a:lnTo>
                      <a:close/>
                      <a:moveTo>
                        <a:pt x="25415" y="35449"/>
                      </a:moveTo>
                      <a:lnTo>
                        <a:pt x="25415" y="35449"/>
                      </a:lnTo>
                      <a:cubicBezTo>
                        <a:pt x="25444" y="35566"/>
                        <a:pt x="25268" y="35734"/>
                        <a:pt x="25292" y="35863"/>
                      </a:cubicBezTo>
                      <a:lnTo>
                        <a:pt x="25292" y="35863"/>
                      </a:lnTo>
                      <a:cubicBezTo>
                        <a:pt x="25257" y="35871"/>
                        <a:pt x="25206" y="35898"/>
                        <a:pt x="25187" y="35898"/>
                      </a:cubicBezTo>
                      <a:cubicBezTo>
                        <a:pt x="25179" y="35898"/>
                        <a:pt x="25176" y="35893"/>
                        <a:pt x="25182" y="35881"/>
                      </a:cubicBezTo>
                      <a:lnTo>
                        <a:pt x="25182" y="35881"/>
                      </a:lnTo>
                      <a:lnTo>
                        <a:pt x="25182" y="35881"/>
                      </a:lnTo>
                      <a:cubicBezTo>
                        <a:pt x="25282" y="35748"/>
                        <a:pt x="25381" y="35615"/>
                        <a:pt x="25415" y="35449"/>
                      </a:cubicBezTo>
                      <a:close/>
                      <a:moveTo>
                        <a:pt x="30699" y="35915"/>
                      </a:moveTo>
                      <a:lnTo>
                        <a:pt x="30699" y="35915"/>
                      </a:lnTo>
                      <a:cubicBezTo>
                        <a:pt x="30732" y="35948"/>
                        <a:pt x="30699" y="35948"/>
                        <a:pt x="30666" y="35948"/>
                      </a:cubicBezTo>
                      <a:lnTo>
                        <a:pt x="30599" y="35948"/>
                      </a:lnTo>
                      <a:cubicBezTo>
                        <a:pt x="30632" y="35948"/>
                        <a:pt x="30732" y="35948"/>
                        <a:pt x="30699" y="35915"/>
                      </a:cubicBezTo>
                      <a:close/>
                      <a:moveTo>
                        <a:pt x="30865" y="36114"/>
                      </a:moveTo>
                      <a:cubicBezTo>
                        <a:pt x="30883" y="36126"/>
                        <a:pt x="30897" y="36135"/>
                        <a:pt x="30907" y="36141"/>
                      </a:cubicBezTo>
                      <a:lnTo>
                        <a:pt x="30907" y="36141"/>
                      </a:lnTo>
                      <a:cubicBezTo>
                        <a:pt x="30904" y="36142"/>
                        <a:pt x="30901" y="36145"/>
                        <a:pt x="30898" y="36147"/>
                      </a:cubicBezTo>
                      <a:lnTo>
                        <a:pt x="30865" y="36114"/>
                      </a:lnTo>
                      <a:close/>
                      <a:moveTo>
                        <a:pt x="30898" y="36081"/>
                      </a:moveTo>
                      <a:cubicBezTo>
                        <a:pt x="30932" y="36114"/>
                        <a:pt x="30998" y="36114"/>
                        <a:pt x="31031" y="36147"/>
                      </a:cubicBezTo>
                      <a:cubicBezTo>
                        <a:pt x="31009" y="36147"/>
                        <a:pt x="30972" y="36132"/>
                        <a:pt x="30940" y="36132"/>
                      </a:cubicBezTo>
                      <a:cubicBezTo>
                        <a:pt x="30933" y="36132"/>
                        <a:pt x="30926" y="36133"/>
                        <a:pt x="30919" y="36135"/>
                      </a:cubicBezTo>
                      <a:lnTo>
                        <a:pt x="30919" y="36135"/>
                      </a:lnTo>
                      <a:cubicBezTo>
                        <a:pt x="30913" y="36129"/>
                        <a:pt x="30906" y="36121"/>
                        <a:pt x="30898" y="36114"/>
                      </a:cubicBezTo>
                      <a:lnTo>
                        <a:pt x="30898" y="36081"/>
                      </a:lnTo>
                      <a:close/>
                      <a:moveTo>
                        <a:pt x="7515" y="36370"/>
                      </a:moveTo>
                      <a:cubicBezTo>
                        <a:pt x="7549" y="36425"/>
                        <a:pt x="7609" y="36496"/>
                        <a:pt x="7628" y="36569"/>
                      </a:cubicBezTo>
                      <a:lnTo>
                        <a:pt x="7628" y="36569"/>
                      </a:lnTo>
                      <a:lnTo>
                        <a:pt x="7515" y="36370"/>
                      </a:lnTo>
                      <a:close/>
                      <a:moveTo>
                        <a:pt x="35319" y="36845"/>
                      </a:moveTo>
                      <a:cubicBezTo>
                        <a:pt x="35319" y="36905"/>
                        <a:pt x="35292" y="36930"/>
                        <a:pt x="35264" y="36930"/>
                      </a:cubicBezTo>
                      <a:cubicBezTo>
                        <a:pt x="35244" y="36930"/>
                        <a:pt x="35223" y="36918"/>
                        <a:pt x="35208" y="36897"/>
                      </a:cubicBezTo>
                      <a:lnTo>
                        <a:pt x="35208" y="36897"/>
                      </a:lnTo>
                      <a:cubicBezTo>
                        <a:pt x="35218" y="36904"/>
                        <a:pt x="35229" y="36908"/>
                        <a:pt x="35241" y="36908"/>
                      </a:cubicBezTo>
                      <a:cubicBezTo>
                        <a:pt x="35267" y="36908"/>
                        <a:pt x="35296" y="36889"/>
                        <a:pt x="35319" y="36845"/>
                      </a:cubicBezTo>
                      <a:close/>
                      <a:moveTo>
                        <a:pt x="17405" y="36845"/>
                      </a:moveTo>
                      <a:lnTo>
                        <a:pt x="17405" y="36878"/>
                      </a:lnTo>
                      <a:cubicBezTo>
                        <a:pt x="17480" y="37004"/>
                        <a:pt x="17499" y="37167"/>
                        <a:pt x="17604" y="37211"/>
                      </a:cubicBezTo>
                      <a:lnTo>
                        <a:pt x="17604" y="37211"/>
                      </a:lnTo>
                      <a:cubicBezTo>
                        <a:pt x="17456" y="37168"/>
                        <a:pt x="17437" y="36964"/>
                        <a:pt x="17309" y="36868"/>
                      </a:cubicBezTo>
                      <a:lnTo>
                        <a:pt x="17309" y="36868"/>
                      </a:lnTo>
                      <a:cubicBezTo>
                        <a:pt x="17315" y="36869"/>
                        <a:pt x="17320" y="36870"/>
                        <a:pt x="17326" y="36870"/>
                      </a:cubicBezTo>
                      <a:cubicBezTo>
                        <a:pt x="17347" y="36870"/>
                        <a:pt x="17372" y="36862"/>
                        <a:pt x="17405" y="36845"/>
                      </a:cubicBezTo>
                      <a:close/>
                      <a:moveTo>
                        <a:pt x="8532" y="37310"/>
                      </a:moveTo>
                      <a:cubicBezTo>
                        <a:pt x="8532" y="37344"/>
                        <a:pt x="8498" y="37377"/>
                        <a:pt x="8498" y="37410"/>
                      </a:cubicBezTo>
                      <a:lnTo>
                        <a:pt x="8465" y="37410"/>
                      </a:lnTo>
                      <a:cubicBezTo>
                        <a:pt x="8498" y="37377"/>
                        <a:pt x="8498" y="37344"/>
                        <a:pt x="8532" y="37310"/>
                      </a:cubicBezTo>
                      <a:close/>
                      <a:moveTo>
                        <a:pt x="33642" y="37567"/>
                      </a:moveTo>
                      <a:cubicBezTo>
                        <a:pt x="33659" y="37567"/>
                        <a:pt x="33672" y="37589"/>
                        <a:pt x="33670" y="37612"/>
                      </a:cubicBezTo>
                      <a:lnTo>
                        <a:pt x="33670" y="37612"/>
                      </a:lnTo>
                      <a:cubicBezTo>
                        <a:pt x="33669" y="37592"/>
                        <a:pt x="33646" y="37576"/>
                        <a:pt x="33624" y="37576"/>
                      </a:cubicBezTo>
                      <a:cubicBezTo>
                        <a:pt x="33630" y="37570"/>
                        <a:pt x="33636" y="37567"/>
                        <a:pt x="33642" y="37567"/>
                      </a:cubicBezTo>
                      <a:close/>
                      <a:moveTo>
                        <a:pt x="5840" y="32392"/>
                      </a:moveTo>
                      <a:lnTo>
                        <a:pt x="5840" y="32392"/>
                      </a:lnTo>
                      <a:cubicBezTo>
                        <a:pt x="6371" y="32923"/>
                        <a:pt x="7169" y="33821"/>
                        <a:pt x="7302" y="34352"/>
                      </a:cubicBezTo>
                      <a:cubicBezTo>
                        <a:pt x="6737" y="34884"/>
                        <a:pt x="9263" y="36779"/>
                        <a:pt x="10060" y="37410"/>
                      </a:cubicBezTo>
                      <a:cubicBezTo>
                        <a:pt x="10027" y="37576"/>
                        <a:pt x="10293" y="37609"/>
                        <a:pt x="10193" y="37776"/>
                      </a:cubicBezTo>
                      <a:cubicBezTo>
                        <a:pt x="10143" y="37783"/>
                        <a:pt x="10095" y="37787"/>
                        <a:pt x="10047" y="37787"/>
                      </a:cubicBezTo>
                      <a:cubicBezTo>
                        <a:pt x="9044" y="37787"/>
                        <a:pt x="8488" y="36186"/>
                        <a:pt x="7568" y="35615"/>
                      </a:cubicBezTo>
                      <a:cubicBezTo>
                        <a:pt x="7136" y="34618"/>
                        <a:pt x="5574" y="33920"/>
                        <a:pt x="5507" y="32890"/>
                      </a:cubicBezTo>
                      <a:cubicBezTo>
                        <a:pt x="5536" y="32845"/>
                        <a:pt x="5569" y="32826"/>
                        <a:pt x="5605" y="32826"/>
                      </a:cubicBezTo>
                      <a:cubicBezTo>
                        <a:pt x="5867" y="32826"/>
                        <a:pt x="6312" y="33845"/>
                        <a:pt x="6604" y="34020"/>
                      </a:cubicBezTo>
                      <a:cubicBezTo>
                        <a:pt x="7402" y="33954"/>
                        <a:pt x="5740" y="33023"/>
                        <a:pt x="5840" y="32392"/>
                      </a:cubicBezTo>
                      <a:close/>
                      <a:moveTo>
                        <a:pt x="11287" y="37838"/>
                      </a:moveTo>
                      <a:cubicBezTo>
                        <a:pt x="11298" y="37850"/>
                        <a:pt x="11311" y="37863"/>
                        <a:pt x="11323" y="37875"/>
                      </a:cubicBezTo>
                      <a:lnTo>
                        <a:pt x="11323" y="37898"/>
                      </a:lnTo>
                      <a:lnTo>
                        <a:pt x="11323" y="37898"/>
                      </a:lnTo>
                      <a:cubicBezTo>
                        <a:pt x="11306" y="37884"/>
                        <a:pt x="11296" y="37861"/>
                        <a:pt x="11287" y="37838"/>
                      </a:cubicBezTo>
                      <a:close/>
                      <a:moveTo>
                        <a:pt x="8208" y="37654"/>
                      </a:moveTo>
                      <a:lnTo>
                        <a:pt x="8208" y="37654"/>
                      </a:lnTo>
                      <a:cubicBezTo>
                        <a:pt x="8300" y="37738"/>
                        <a:pt x="8414" y="37810"/>
                        <a:pt x="8479" y="37907"/>
                      </a:cubicBezTo>
                      <a:lnTo>
                        <a:pt x="8479" y="37907"/>
                      </a:lnTo>
                      <a:cubicBezTo>
                        <a:pt x="8373" y="37834"/>
                        <a:pt x="8294" y="37745"/>
                        <a:pt x="8208" y="37654"/>
                      </a:cubicBezTo>
                      <a:close/>
                      <a:moveTo>
                        <a:pt x="10426" y="37842"/>
                      </a:moveTo>
                      <a:lnTo>
                        <a:pt x="10426" y="37842"/>
                      </a:lnTo>
                      <a:cubicBezTo>
                        <a:pt x="10490" y="37928"/>
                        <a:pt x="10597" y="37972"/>
                        <a:pt x="10682" y="38038"/>
                      </a:cubicBezTo>
                      <a:lnTo>
                        <a:pt x="10682" y="38038"/>
                      </a:lnTo>
                      <a:cubicBezTo>
                        <a:pt x="10585" y="38004"/>
                        <a:pt x="10490" y="37938"/>
                        <a:pt x="10426" y="37842"/>
                      </a:cubicBezTo>
                      <a:close/>
                      <a:moveTo>
                        <a:pt x="9602" y="38033"/>
                      </a:moveTo>
                      <a:cubicBezTo>
                        <a:pt x="9628" y="38033"/>
                        <a:pt x="9654" y="38036"/>
                        <a:pt x="9679" y="38042"/>
                      </a:cubicBezTo>
                      <a:lnTo>
                        <a:pt x="9529" y="38042"/>
                      </a:lnTo>
                      <a:cubicBezTo>
                        <a:pt x="9553" y="38035"/>
                        <a:pt x="9577" y="38033"/>
                        <a:pt x="9602" y="38033"/>
                      </a:cubicBezTo>
                      <a:close/>
                      <a:moveTo>
                        <a:pt x="8517" y="37985"/>
                      </a:moveTo>
                      <a:cubicBezTo>
                        <a:pt x="8526" y="38013"/>
                        <a:pt x="8532" y="38043"/>
                        <a:pt x="8532" y="38075"/>
                      </a:cubicBezTo>
                      <a:cubicBezTo>
                        <a:pt x="8532" y="38036"/>
                        <a:pt x="8520" y="38008"/>
                        <a:pt x="8517" y="37985"/>
                      </a:cubicBezTo>
                      <a:close/>
                      <a:moveTo>
                        <a:pt x="9814" y="38093"/>
                      </a:moveTo>
                      <a:lnTo>
                        <a:pt x="9814" y="38093"/>
                      </a:lnTo>
                      <a:cubicBezTo>
                        <a:pt x="9842" y="38108"/>
                        <a:pt x="9869" y="38125"/>
                        <a:pt x="9894" y="38141"/>
                      </a:cubicBezTo>
                      <a:lnTo>
                        <a:pt x="9814" y="38093"/>
                      </a:lnTo>
                      <a:close/>
                      <a:moveTo>
                        <a:pt x="8964" y="37875"/>
                      </a:moveTo>
                      <a:lnTo>
                        <a:pt x="8964" y="37875"/>
                      </a:lnTo>
                      <a:cubicBezTo>
                        <a:pt x="9063" y="37942"/>
                        <a:pt x="9097" y="38174"/>
                        <a:pt x="9229" y="38174"/>
                      </a:cubicBezTo>
                      <a:lnTo>
                        <a:pt x="9163" y="38174"/>
                      </a:lnTo>
                      <a:cubicBezTo>
                        <a:pt x="9097" y="38075"/>
                        <a:pt x="9030" y="37975"/>
                        <a:pt x="8964" y="37875"/>
                      </a:cubicBezTo>
                      <a:close/>
                      <a:moveTo>
                        <a:pt x="10701" y="38053"/>
                      </a:moveTo>
                      <a:cubicBezTo>
                        <a:pt x="10739" y="38086"/>
                        <a:pt x="10771" y="38124"/>
                        <a:pt x="10791" y="38174"/>
                      </a:cubicBezTo>
                      <a:lnTo>
                        <a:pt x="10701" y="38053"/>
                      </a:lnTo>
                      <a:close/>
                      <a:moveTo>
                        <a:pt x="29635" y="38208"/>
                      </a:moveTo>
                      <a:cubicBezTo>
                        <a:pt x="29602" y="38208"/>
                        <a:pt x="29635" y="38274"/>
                        <a:pt x="29669" y="38341"/>
                      </a:cubicBezTo>
                      <a:cubicBezTo>
                        <a:pt x="29650" y="38350"/>
                        <a:pt x="29629" y="38357"/>
                        <a:pt x="29607" y="38361"/>
                      </a:cubicBezTo>
                      <a:lnTo>
                        <a:pt x="29607" y="38361"/>
                      </a:lnTo>
                      <a:cubicBezTo>
                        <a:pt x="29628" y="38296"/>
                        <a:pt x="29573" y="38208"/>
                        <a:pt x="29635" y="38208"/>
                      </a:cubicBezTo>
                      <a:close/>
                      <a:moveTo>
                        <a:pt x="10612" y="38973"/>
                      </a:moveTo>
                      <a:cubicBezTo>
                        <a:pt x="10669" y="38973"/>
                        <a:pt x="10721" y="39013"/>
                        <a:pt x="10758" y="39138"/>
                      </a:cubicBezTo>
                      <a:cubicBezTo>
                        <a:pt x="10707" y="39035"/>
                        <a:pt x="10650" y="39002"/>
                        <a:pt x="10592" y="39002"/>
                      </a:cubicBezTo>
                      <a:cubicBezTo>
                        <a:pt x="10501" y="39002"/>
                        <a:pt x="10408" y="39085"/>
                        <a:pt x="10326" y="39105"/>
                      </a:cubicBezTo>
                      <a:cubicBezTo>
                        <a:pt x="10409" y="39084"/>
                        <a:pt x="10518" y="38973"/>
                        <a:pt x="10612" y="38973"/>
                      </a:cubicBezTo>
                      <a:close/>
                      <a:moveTo>
                        <a:pt x="33687" y="39166"/>
                      </a:moveTo>
                      <a:cubicBezTo>
                        <a:pt x="33763" y="39166"/>
                        <a:pt x="33786" y="39275"/>
                        <a:pt x="33756" y="39304"/>
                      </a:cubicBezTo>
                      <a:cubicBezTo>
                        <a:pt x="33790" y="39238"/>
                        <a:pt x="33723" y="39171"/>
                        <a:pt x="33657" y="39171"/>
                      </a:cubicBezTo>
                      <a:cubicBezTo>
                        <a:pt x="33668" y="39168"/>
                        <a:pt x="33678" y="39166"/>
                        <a:pt x="33687" y="39166"/>
                      </a:cubicBezTo>
                      <a:close/>
                      <a:moveTo>
                        <a:pt x="10791" y="39171"/>
                      </a:moveTo>
                      <a:lnTo>
                        <a:pt x="10791" y="39171"/>
                      </a:lnTo>
                      <a:cubicBezTo>
                        <a:pt x="10961" y="39200"/>
                        <a:pt x="11130" y="39276"/>
                        <a:pt x="11258" y="39399"/>
                      </a:cubicBezTo>
                      <a:lnTo>
                        <a:pt x="11258" y="39399"/>
                      </a:lnTo>
                      <a:cubicBezTo>
                        <a:pt x="11116" y="39286"/>
                        <a:pt x="10905" y="39314"/>
                        <a:pt x="10791" y="39171"/>
                      </a:cubicBezTo>
                      <a:close/>
                      <a:moveTo>
                        <a:pt x="12830" y="40000"/>
                      </a:moveTo>
                      <a:lnTo>
                        <a:pt x="12830" y="40000"/>
                      </a:lnTo>
                      <a:cubicBezTo>
                        <a:pt x="12849" y="40009"/>
                        <a:pt x="12867" y="40017"/>
                        <a:pt x="12885" y="40036"/>
                      </a:cubicBezTo>
                      <a:lnTo>
                        <a:pt x="12918" y="40102"/>
                      </a:lnTo>
                      <a:cubicBezTo>
                        <a:pt x="12894" y="40077"/>
                        <a:pt x="12869" y="40034"/>
                        <a:pt x="12830" y="40000"/>
                      </a:cubicBezTo>
                      <a:close/>
                      <a:moveTo>
                        <a:pt x="37816" y="40079"/>
                      </a:moveTo>
                      <a:cubicBezTo>
                        <a:pt x="37817" y="40135"/>
                        <a:pt x="37806" y="40181"/>
                        <a:pt x="37745" y="40202"/>
                      </a:cubicBezTo>
                      <a:cubicBezTo>
                        <a:pt x="37803" y="40163"/>
                        <a:pt x="37816" y="40124"/>
                        <a:pt x="37816" y="40079"/>
                      </a:cubicBezTo>
                      <a:close/>
                      <a:moveTo>
                        <a:pt x="36149" y="40468"/>
                      </a:moveTo>
                      <a:cubicBezTo>
                        <a:pt x="36216" y="40567"/>
                        <a:pt x="35983" y="40567"/>
                        <a:pt x="35983" y="40601"/>
                      </a:cubicBezTo>
                      <a:lnTo>
                        <a:pt x="35950" y="40567"/>
                      </a:lnTo>
                      <a:cubicBezTo>
                        <a:pt x="36016" y="40567"/>
                        <a:pt x="36050" y="40468"/>
                        <a:pt x="36149" y="40468"/>
                      </a:cubicBezTo>
                      <a:close/>
                      <a:moveTo>
                        <a:pt x="36309" y="40574"/>
                      </a:moveTo>
                      <a:cubicBezTo>
                        <a:pt x="36292" y="40614"/>
                        <a:pt x="36364" y="40634"/>
                        <a:pt x="36415" y="40634"/>
                      </a:cubicBezTo>
                      <a:cubicBezTo>
                        <a:pt x="36349" y="40634"/>
                        <a:pt x="36316" y="40634"/>
                        <a:pt x="36282" y="40601"/>
                      </a:cubicBezTo>
                      <a:lnTo>
                        <a:pt x="36282" y="40601"/>
                      </a:lnTo>
                      <a:cubicBezTo>
                        <a:pt x="36316" y="40700"/>
                        <a:pt x="36316" y="40767"/>
                        <a:pt x="36349" y="40833"/>
                      </a:cubicBezTo>
                      <a:cubicBezTo>
                        <a:pt x="36295" y="40779"/>
                        <a:pt x="36285" y="40681"/>
                        <a:pt x="36247" y="40646"/>
                      </a:cubicBezTo>
                      <a:lnTo>
                        <a:pt x="36247" y="40646"/>
                      </a:lnTo>
                      <a:cubicBezTo>
                        <a:pt x="36248" y="40643"/>
                        <a:pt x="36249" y="40639"/>
                        <a:pt x="36249" y="40634"/>
                      </a:cubicBezTo>
                      <a:cubicBezTo>
                        <a:pt x="36269" y="40614"/>
                        <a:pt x="36289" y="40594"/>
                        <a:pt x="36309" y="40574"/>
                      </a:cubicBezTo>
                      <a:close/>
                      <a:moveTo>
                        <a:pt x="26977" y="40833"/>
                      </a:moveTo>
                      <a:cubicBezTo>
                        <a:pt x="26977" y="40866"/>
                        <a:pt x="26977" y="40866"/>
                        <a:pt x="26977" y="40866"/>
                      </a:cubicBezTo>
                      <a:cubicBezTo>
                        <a:pt x="26977" y="40866"/>
                        <a:pt x="26943" y="40866"/>
                        <a:pt x="26977" y="40833"/>
                      </a:cubicBezTo>
                      <a:close/>
                      <a:moveTo>
                        <a:pt x="37778" y="40866"/>
                      </a:moveTo>
                      <a:cubicBezTo>
                        <a:pt x="37778" y="40883"/>
                        <a:pt x="37786" y="40891"/>
                        <a:pt x="37799" y="40891"/>
                      </a:cubicBezTo>
                      <a:cubicBezTo>
                        <a:pt x="37811" y="40891"/>
                        <a:pt x="37828" y="40883"/>
                        <a:pt x="37844" y="40866"/>
                      </a:cubicBezTo>
                      <a:lnTo>
                        <a:pt x="37844" y="40866"/>
                      </a:lnTo>
                      <a:cubicBezTo>
                        <a:pt x="37811" y="40900"/>
                        <a:pt x="37811" y="40933"/>
                        <a:pt x="37778" y="40966"/>
                      </a:cubicBezTo>
                      <a:lnTo>
                        <a:pt x="37745" y="40966"/>
                      </a:lnTo>
                      <a:cubicBezTo>
                        <a:pt x="37716" y="41023"/>
                        <a:pt x="37639" y="41031"/>
                        <a:pt x="37597" y="41074"/>
                      </a:cubicBezTo>
                      <a:lnTo>
                        <a:pt x="37597" y="41074"/>
                      </a:lnTo>
                      <a:cubicBezTo>
                        <a:pt x="37651" y="41015"/>
                        <a:pt x="37778" y="40954"/>
                        <a:pt x="37778" y="40866"/>
                      </a:cubicBezTo>
                      <a:close/>
                      <a:moveTo>
                        <a:pt x="27243" y="41033"/>
                      </a:moveTo>
                      <a:lnTo>
                        <a:pt x="27375" y="41066"/>
                      </a:lnTo>
                      <a:cubicBezTo>
                        <a:pt x="27388" y="41081"/>
                        <a:pt x="27401" y="41094"/>
                        <a:pt x="27414" y="41104"/>
                      </a:cubicBezTo>
                      <a:lnTo>
                        <a:pt x="27414" y="41104"/>
                      </a:lnTo>
                      <a:cubicBezTo>
                        <a:pt x="27368" y="41084"/>
                        <a:pt x="27312" y="41060"/>
                        <a:pt x="27243" y="41033"/>
                      </a:cubicBezTo>
                      <a:close/>
                      <a:moveTo>
                        <a:pt x="27874" y="41033"/>
                      </a:moveTo>
                      <a:lnTo>
                        <a:pt x="27874" y="41033"/>
                      </a:lnTo>
                      <a:cubicBezTo>
                        <a:pt x="27774" y="41132"/>
                        <a:pt x="27608" y="41099"/>
                        <a:pt x="27608" y="41232"/>
                      </a:cubicBezTo>
                      <a:cubicBezTo>
                        <a:pt x="27608" y="41210"/>
                        <a:pt x="27593" y="41187"/>
                        <a:pt x="27482" y="41135"/>
                      </a:cubicBezTo>
                      <a:lnTo>
                        <a:pt x="27482" y="41135"/>
                      </a:lnTo>
                      <a:cubicBezTo>
                        <a:pt x="27495" y="41137"/>
                        <a:pt x="27508" y="41139"/>
                        <a:pt x="27522" y="41139"/>
                      </a:cubicBezTo>
                      <a:cubicBezTo>
                        <a:pt x="27634" y="41139"/>
                        <a:pt x="27762" y="41055"/>
                        <a:pt x="27874" y="41033"/>
                      </a:cubicBezTo>
                      <a:close/>
                      <a:moveTo>
                        <a:pt x="13899" y="41484"/>
                      </a:moveTo>
                      <a:cubicBezTo>
                        <a:pt x="13932" y="41484"/>
                        <a:pt x="13949" y="41508"/>
                        <a:pt x="13949" y="41531"/>
                      </a:cubicBezTo>
                      <a:cubicBezTo>
                        <a:pt x="13952" y="41533"/>
                        <a:pt x="13955" y="41534"/>
                        <a:pt x="13958" y="41536"/>
                      </a:cubicBezTo>
                      <a:lnTo>
                        <a:pt x="13958" y="41536"/>
                      </a:lnTo>
                      <a:cubicBezTo>
                        <a:pt x="13925" y="41520"/>
                        <a:pt x="13888" y="41508"/>
                        <a:pt x="13849" y="41498"/>
                      </a:cubicBezTo>
                      <a:cubicBezTo>
                        <a:pt x="13869" y="41488"/>
                        <a:pt x="13885" y="41484"/>
                        <a:pt x="13899" y="41484"/>
                      </a:cubicBezTo>
                      <a:close/>
                      <a:moveTo>
                        <a:pt x="16109" y="41664"/>
                      </a:moveTo>
                      <a:lnTo>
                        <a:pt x="16312" y="41813"/>
                      </a:lnTo>
                      <a:lnTo>
                        <a:pt x="16312" y="41813"/>
                      </a:lnTo>
                      <a:cubicBezTo>
                        <a:pt x="16239" y="41769"/>
                        <a:pt x="16168" y="41723"/>
                        <a:pt x="16109" y="41664"/>
                      </a:cubicBezTo>
                      <a:close/>
                      <a:moveTo>
                        <a:pt x="16774" y="43027"/>
                      </a:moveTo>
                      <a:lnTo>
                        <a:pt x="16807" y="43060"/>
                      </a:lnTo>
                      <a:cubicBezTo>
                        <a:pt x="16740" y="43027"/>
                        <a:pt x="16674" y="43027"/>
                        <a:pt x="16608" y="43027"/>
                      </a:cubicBezTo>
                      <a:close/>
                      <a:moveTo>
                        <a:pt x="33973" y="43592"/>
                      </a:moveTo>
                      <a:lnTo>
                        <a:pt x="33973" y="43592"/>
                      </a:lnTo>
                      <a:cubicBezTo>
                        <a:pt x="33958" y="43597"/>
                        <a:pt x="33946" y="43605"/>
                        <a:pt x="33934" y="43614"/>
                      </a:cubicBezTo>
                      <a:lnTo>
                        <a:pt x="33934" y="43614"/>
                      </a:lnTo>
                      <a:cubicBezTo>
                        <a:pt x="33941" y="43606"/>
                        <a:pt x="33949" y="43599"/>
                        <a:pt x="33956" y="43592"/>
                      </a:cubicBezTo>
                      <a:close/>
                      <a:moveTo>
                        <a:pt x="32726" y="43625"/>
                      </a:moveTo>
                      <a:lnTo>
                        <a:pt x="32726" y="43691"/>
                      </a:lnTo>
                      <a:cubicBezTo>
                        <a:pt x="32726" y="43625"/>
                        <a:pt x="32660" y="43625"/>
                        <a:pt x="32627" y="43625"/>
                      </a:cubicBezTo>
                      <a:close/>
                      <a:moveTo>
                        <a:pt x="17837" y="43758"/>
                      </a:moveTo>
                      <a:lnTo>
                        <a:pt x="17837" y="43758"/>
                      </a:lnTo>
                      <a:cubicBezTo>
                        <a:pt x="17808" y="43817"/>
                        <a:pt x="17700" y="43823"/>
                        <a:pt x="17699" y="43871"/>
                      </a:cubicBezTo>
                      <a:lnTo>
                        <a:pt x="17699" y="43871"/>
                      </a:lnTo>
                      <a:cubicBezTo>
                        <a:pt x="17698" y="43817"/>
                        <a:pt x="17807" y="43788"/>
                        <a:pt x="17837" y="43758"/>
                      </a:cubicBezTo>
                      <a:close/>
                      <a:moveTo>
                        <a:pt x="27841" y="44489"/>
                      </a:moveTo>
                      <a:lnTo>
                        <a:pt x="27841" y="44489"/>
                      </a:lnTo>
                      <a:cubicBezTo>
                        <a:pt x="27874" y="44522"/>
                        <a:pt x="27841" y="44555"/>
                        <a:pt x="27808" y="44589"/>
                      </a:cubicBezTo>
                      <a:lnTo>
                        <a:pt x="27783" y="44564"/>
                      </a:lnTo>
                      <a:lnTo>
                        <a:pt x="27783" y="44564"/>
                      </a:lnTo>
                      <a:cubicBezTo>
                        <a:pt x="27821" y="44559"/>
                        <a:pt x="27841" y="44514"/>
                        <a:pt x="27841" y="44489"/>
                      </a:cubicBezTo>
                      <a:close/>
                      <a:moveTo>
                        <a:pt x="31663" y="45287"/>
                      </a:moveTo>
                      <a:cubicBezTo>
                        <a:pt x="31676" y="45287"/>
                        <a:pt x="31691" y="45287"/>
                        <a:pt x="31707" y="45288"/>
                      </a:cubicBezTo>
                      <a:lnTo>
                        <a:pt x="31707" y="45288"/>
                      </a:lnTo>
                      <a:cubicBezTo>
                        <a:pt x="31686" y="45293"/>
                        <a:pt x="31670" y="45303"/>
                        <a:pt x="31663" y="45321"/>
                      </a:cubicBezTo>
                      <a:lnTo>
                        <a:pt x="31663" y="45321"/>
                      </a:lnTo>
                      <a:lnTo>
                        <a:pt x="31663" y="45287"/>
                      </a:lnTo>
                      <a:close/>
                      <a:moveTo>
                        <a:pt x="19299" y="45818"/>
                      </a:moveTo>
                      <a:cubicBezTo>
                        <a:pt x="19366" y="45852"/>
                        <a:pt x="19333" y="45918"/>
                        <a:pt x="19366" y="45985"/>
                      </a:cubicBezTo>
                      <a:cubicBezTo>
                        <a:pt x="19333" y="45918"/>
                        <a:pt x="19333" y="45885"/>
                        <a:pt x="19333" y="45852"/>
                      </a:cubicBezTo>
                      <a:lnTo>
                        <a:pt x="19299" y="45818"/>
                      </a:lnTo>
                      <a:close/>
                      <a:moveTo>
                        <a:pt x="27741" y="46317"/>
                      </a:moveTo>
                      <a:cubicBezTo>
                        <a:pt x="27688" y="46343"/>
                        <a:pt x="27635" y="46370"/>
                        <a:pt x="27582" y="46396"/>
                      </a:cubicBezTo>
                      <a:lnTo>
                        <a:pt x="27582" y="46396"/>
                      </a:lnTo>
                      <a:cubicBezTo>
                        <a:pt x="27627" y="46350"/>
                        <a:pt x="27684" y="46317"/>
                        <a:pt x="27741" y="46317"/>
                      </a:cubicBezTo>
                      <a:close/>
                      <a:moveTo>
                        <a:pt x="19572" y="46534"/>
                      </a:moveTo>
                      <a:cubicBezTo>
                        <a:pt x="19630" y="46542"/>
                        <a:pt x="19687" y="46552"/>
                        <a:pt x="19725" y="46573"/>
                      </a:cubicBezTo>
                      <a:lnTo>
                        <a:pt x="19725" y="46573"/>
                      </a:lnTo>
                      <a:cubicBezTo>
                        <a:pt x="19673" y="46560"/>
                        <a:pt x="19621" y="46547"/>
                        <a:pt x="19572" y="46534"/>
                      </a:cubicBezTo>
                      <a:close/>
                      <a:moveTo>
                        <a:pt x="25780" y="46716"/>
                      </a:moveTo>
                      <a:cubicBezTo>
                        <a:pt x="25764" y="46716"/>
                        <a:pt x="25753" y="46718"/>
                        <a:pt x="25747" y="46722"/>
                      </a:cubicBezTo>
                      <a:lnTo>
                        <a:pt x="25747" y="46722"/>
                      </a:lnTo>
                      <a:lnTo>
                        <a:pt x="25747" y="46716"/>
                      </a:lnTo>
                      <a:close/>
                      <a:moveTo>
                        <a:pt x="21668" y="46780"/>
                      </a:moveTo>
                      <a:cubicBezTo>
                        <a:pt x="21678" y="46790"/>
                        <a:pt x="21686" y="46802"/>
                        <a:pt x="21692" y="46815"/>
                      </a:cubicBezTo>
                      <a:lnTo>
                        <a:pt x="21668" y="46780"/>
                      </a:lnTo>
                      <a:close/>
                      <a:moveTo>
                        <a:pt x="26144" y="46825"/>
                      </a:moveTo>
                      <a:cubicBezTo>
                        <a:pt x="26073" y="46868"/>
                        <a:pt x="26007" y="46921"/>
                        <a:pt x="25946" y="46982"/>
                      </a:cubicBezTo>
                      <a:lnTo>
                        <a:pt x="26079" y="46849"/>
                      </a:lnTo>
                      <a:cubicBezTo>
                        <a:pt x="26100" y="46842"/>
                        <a:pt x="26122" y="46834"/>
                        <a:pt x="26144" y="46825"/>
                      </a:cubicBezTo>
                      <a:close/>
                      <a:moveTo>
                        <a:pt x="21792" y="46915"/>
                      </a:moveTo>
                      <a:cubicBezTo>
                        <a:pt x="21837" y="46938"/>
                        <a:pt x="21867" y="46975"/>
                        <a:pt x="21892" y="46987"/>
                      </a:cubicBezTo>
                      <a:lnTo>
                        <a:pt x="21892" y="46987"/>
                      </a:lnTo>
                      <a:lnTo>
                        <a:pt x="21892" y="47015"/>
                      </a:lnTo>
                      <a:lnTo>
                        <a:pt x="21792" y="46915"/>
                      </a:lnTo>
                      <a:close/>
                      <a:moveTo>
                        <a:pt x="25182" y="47048"/>
                      </a:moveTo>
                      <a:cubicBezTo>
                        <a:pt x="25155" y="47048"/>
                        <a:pt x="25063" y="47091"/>
                        <a:pt x="25029" y="47126"/>
                      </a:cubicBezTo>
                      <a:lnTo>
                        <a:pt x="25029" y="47126"/>
                      </a:lnTo>
                      <a:cubicBezTo>
                        <a:pt x="25065" y="47074"/>
                        <a:pt x="25123" y="47048"/>
                        <a:pt x="25182" y="47048"/>
                      </a:cubicBezTo>
                      <a:close/>
                      <a:moveTo>
                        <a:pt x="24988" y="47144"/>
                      </a:moveTo>
                      <a:cubicBezTo>
                        <a:pt x="24996" y="47144"/>
                        <a:pt x="25006" y="47145"/>
                        <a:pt x="25016" y="47148"/>
                      </a:cubicBezTo>
                      <a:cubicBezTo>
                        <a:pt x="24970" y="47155"/>
                        <a:pt x="24933" y="47175"/>
                        <a:pt x="24900" y="47202"/>
                      </a:cubicBezTo>
                      <a:lnTo>
                        <a:pt x="24900" y="47202"/>
                      </a:lnTo>
                      <a:cubicBezTo>
                        <a:pt x="24922" y="47169"/>
                        <a:pt x="24947" y="47144"/>
                        <a:pt x="24988" y="47144"/>
                      </a:cubicBezTo>
                      <a:close/>
                      <a:moveTo>
                        <a:pt x="24761" y="47347"/>
                      </a:moveTo>
                      <a:cubicBezTo>
                        <a:pt x="24708" y="47402"/>
                        <a:pt x="24646" y="47447"/>
                        <a:pt x="24551" y="47447"/>
                      </a:cubicBezTo>
                      <a:cubicBezTo>
                        <a:pt x="24617" y="47414"/>
                        <a:pt x="24683" y="47380"/>
                        <a:pt x="24750" y="47347"/>
                      </a:cubicBezTo>
                      <a:close/>
                      <a:moveTo>
                        <a:pt x="22929" y="0"/>
                      </a:moveTo>
                      <a:cubicBezTo>
                        <a:pt x="18316" y="0"/>
                        <a:pt x="13848" y="1197"/>
                        <a:pt x="10592" y="5006"/>
                      </a:cubicBezTo>
                      <a:cubicBezTo>
                        <a:pt x="2713" y="10941"/>
                        <a:pt x="1" y="23448"/>
                        <a:pt x="2910" y="32602"/>
                      </a:cubicBezTo>
                      <a:lnTo>
                        <a:pt x="2910" y="32602"/>
                      </a:lnTo>
                      <a:cubicBezTo>
                        <a:pt x="3050" y="33122"/>
                        <a:pt x="3302" y="33586"/>
                        <a:pt x="3613" y="34020"/>
                      </a:cubicBezTo>
                      <a:cubicBezTo>
                        <a:pt x="3797" y="33692"/>
                        <a:pt x="3439" y="33099"/>
                        <a:pt x="3292" y="32981"/>
                      </a:cubicBezTo>
                      <a:lnTo>
                        <a:pt x="3292" y="32981"/>
                      </a:lnTo>
                      <a:cubicBezTo>
                        <a:pt x="3032" y="32279"/>
                        <a:pt x="2607" y="31382"/>
                        <a:pt x="2948" y="30963"/>
                      </a:cubicBezTo>
                      <a:lnTo>
                        <a:pt x="2948" y="30963"/>
                      </a:lnTo>
                      <a:cubicBezTo>
                        <a:pt x="3546" y="32259"/>
                        <a:pt x="4278" y="34020"/>
                        <a:pt x="5108" y="34917"/>
                      </a:cubicBezTo>
                      <a:cubicBezTo>
                        <a:pt x="5054" y="35000"/>
                        <a:pt x="4886" y="35217"/>
                        <a:pt x="5014" y="35217"/>
                      </a:cubicBezTo>
                      <a:cubicBezTo>
                        <a:pt x="5042" y="35217"/>
                        <a:pt x="5083" y="35207"/>
                        <a:pt x="5142" y="35183"/>
                      </a:cubicBezTo>
                      <a:cubicBezTo>
                        <a:pt x="6272" y="35682"/>
                        <a:pt x="6837" y="37443"/>
                        <a:pt x="8066" y="38108"/>
                      </a:cubicBezTo>
                      <a:cubicBezTo>
                        <a:pt x="9163" y="39072"/>
                        <a:pt x="9628" y="40169"/>
                        <a:pt x="11024" y="40235"/>
                      </a:cubicBezTo>
                      <a:cubicBezTo>
                        <a:pt x="11094" y="40263"/>
                        <a:pt x="11140" y="40275"/>
                        <a:pt x="11167" y="40275"/>
                      </a:cubicBezTo>
                      <a:cubicBezTo>
                        <a:pt x="11334" y="40275"/>
                        <a:pt x="10805" y="39813"/>
                        <a:pt x="10891" y="39670"/>
                      </a:cubicBezTo>
                      <a:lnTo>
                        <a:pt x="10891" y="39670"/>
                      </a:lnTo>
                      <a:cubicBezTo>
                        <a:pt x="11323" y="39969"/>
                        <a:pt x="12054" y="40268"/>
                        <a:pt x="12486" y="40767"/>
                      </a:cubicBezTo>
                      <a:cubicBezTo>
                        <a:pt x="13517" y="41365"/>
                        <a:pt x="14613" y="41996"/>
                        <a:pt x="15710" y="42628"/>
                      </a:cubicBezTo>
                      <a:cubicBezTo>
                        <a:pt x="16167" y="42750"/>
                        <a:pt x="16065" y="43375"/>
                        <a:pt x="16533" y="43375"/>
                      </a:cubicBezTo>
                      <a:cubicBezTo>
                        <a:pt x="16575" y="43375"/>
                        <a:pt x="16622" y="43370"/>
                        <a:pt x="16674" y="43359"/>
                      </a:cubicBezTo>
                      <a:cubicBezTo>
                        <a:pt x="16747" y="43413"/>
                        <a:pt x="16799" y="43470"/>
                        <a:pt x="16835" y="43532"/>
                      </a:cubicBezTo>
                      <a:lnTo>
                        <a:pt x="16835" y="43532"/>
                      </a:lnTo>
                      <a:cubicBezTo>
                        <a:pt x="16826" y="43528"/>
                        <a:pt x="16816" y="43525"/>
                        <a:pt x="16807" y="43525"/>
                      </a:cubicBezTo>
                      <a:cubicBezTo>
                        <a:pt x="16820" y="43532"/>
                        <a:pt x="16832" y="43538"/>
                        <a:pt x="16843" y="43545"/>
                      </a:cubicBezTo>
                      <a:lnTo>
                        <a:pt x="16843" y="43545"/>
                      </a:lnTo>
                      <a:cubicBezTo>
                        <a:pt x="17038" y="43899"/>
                        <a:pt x="16737" y="44358"/>
                        <a:pt x="17073" y="44722"/>
                      </a:cubicBezTo>
                      <a:cubicBezTo>
                        <a:pt x="17195" y="44681"/>
                        <a:pt x="17295" y="44663"/>
                        <a:pt x="17378" y="44663"/>
                      </a:cubicBezTo>
                      <a:cubicBezTo>
                        <a:pt x="17972" y="44663"/>
                        <a:pt x="17678" y="45597"/>
                        <a:pt x="18203" y="45918"/>
                      </a:cubicBezTo>
                      <a:cubicBezTo>
                        <a:pt x="18402" y="46383"/>
                        <a:pt x="19100" y="46383"/>
                        <a:pt x="19432" y="46882"/>
                      </a:cubicBezTo>
                      <a:cubicBezTo>
                        <a:pt x="19498" y="46908"/>
                        <a:pt x="19544" y="46919"/>
                        <a:pt x="19577" y="46919"/>
                      </a:cubicBezTo>
                      <a:cubicBezTo>
                        <a:pt x="19711" y="46919"/>
                        <a:pt x="19625" y="46742"/>
                        <a:pt x="19732" y="46716"/>
                      </a:cubicBezTo>
                      <a:lnTo>
                        <a:pt x="19732" y="46716"/>
                      </a:lnTo>
                      <a:cubicBezTo>
                        <a:pt x="19632" y="47081"/>
                        <a:pt x="19898" y="46882"/>
                        <a:pt x="20097" y="47115"/>
                      </a:cubicBezTo>
                      <a:cubicBezTo>
                        <a:pt x="20562" y="47480"/>
                        <a:pt x="21559" y="47048"/>
                        <a:pt x="21759" y="47680"/>
                      </a:cubicBezTo>
                      <a:cubicBezTo>
                        <a:pt x="21822" y="47755"/>
                        <a:pt x="21875" y="47783"/>
                        <a:pt x="21926" y="47783"/>
                      </a:cubicBezTo>
                      <a:cubicBezTo>
                        <a:pt x="22010" y="47783"/>
                        <a:pt x="22088" y="47708"/>
                        <a:pt x="22191" y="47646"/>
                      </a:cubicBezTo>
                      <a:cubicBezTo>
                        <a:pt x="22369" y="47534"/>
                        <a:pt x="22561" y="47494"/>
                        <a:pt x="22760" y="47494"/>
                      </a:cubicBezTo>
                      <a:cubicBezTo>
                        <a:pt x="23268" y="47494"/>
                        <a:pt x="23823" y="47756"/>
                        <a:pt x="24304" y="47756"/>
                      </a:cubicBezTo>
                      <a:cubicBezTo>
                        <a:pt x="24586" y="47756"/>
                        <a:pt x="24842" y="47666"/>
                        <a:pt x="25049" y="47380"/>
                      </a:cubicBezTo>
                      <a:cubicBezTo>
                        <a:pt x="25144" y="47276"/>
                        <a:pt x="25255" y="47248"/>
                        <a:pt x="25371" y="47248"/>
                      </a:cubicBezTo>
                      <a:cubicBezTo>
                        <a:pt x="25513" y="47248"/>
                        <a:pt x="25663" y="47291"/>
                        <a:pt x="25802" y="47291"/>
                      </a:cubicBezTo>
                      <a:cubicBezTo>
                        <a:pt x="25948" y="47291"/>
                        <a:pt x="26082" y="47243"/>
                        <a:pt x="26179" y="47048"/>
                      </a:cubicBezTo>
                      <a:cubicBezTo>
                        <a:pt x="27907" y="46649"/>
                        <a:pt x="30100" y="46417"/>
                        <a:pt x="31861" y="45287"/>
                      </a:cubicBezTo>
                      <a:lnTo>
                        <a:pt x="31861" y="45287"/>
                      </a:lnTo>
                      <a:cubicBezTo>
                        <a:pt x="31934" y="45279"/>
                        <a:pt x="31995" y="45255"/>
                        <a:pt x="31995" y="45187"/>
                      </a:cubicBezTo>
                      <a:cubicBezTo>
                        <a:pt x="32033" y="45190"/>
                        <a:pt x="32070" y="45192"/>
                        <a:pt x="32105" y="45192"/>
                      </a:cubicBezTo>
                      <a:cubicBezTo>
                        <a:pt x="32748" y="45192"/>
                        <a:pt x="32959" y="44645"/>
                        <a:pt x="33557" y="44456"/>
                      </a:cubicBezTo>
                      <a:cubicBezTo>
                        <a:pt x="34089" y="44057"/>
                        <a:pt x="32959" y="44356"/>
                        <a:pt x="33358" y="44123"/>
                      </a:cubicBezTo>
                      <a:cubicBezTo>
                        <a:pt x="34521" y="43990"/>
                        <a:pt x="35385" y="42861"/>
                        <a:pt x="36116" y="42428"/>
                      </a:cubicBezTo>
                      <a:cubicBezTo>
                        <a:pt x="36881" y="42129"/>
                        <a:pt x="37379" y="41398"/>
                        <a:pt x="38011" y="40866"/>
                      </a:cubicBezTo>
                      <a:cubicBezTo>
                        <a:pt x="38310" y="40534"/>
                        <a:pt x="39041" y="40601"/>
                        <a:pt x="39107" y="39936"/>
                      </a:cubicBezTo>
                      <a:cubicBezTo>
                        <a:pt x="39156" y="39936"/>
                        <a:pt x="39186" y="39866"/>
                        <a:pt x="39225" y="39866"/>
                      </a:cubicBezTo>
                      <a:cubicBezTo>
                        <a:pt x="39240" y="39866"/>
                        <a:pt x="39255" y="39875"/>
                        <a:pt x="39273" y="39903"/>
                      </a:cubicBezTo>
                      <a:cubicBezTo>
                        <a:pt x="39306" y="39936"/>
                        <a:pt x="39331" y="39949"/>
                        <a:pt x="39350" y="39949"/>
                      </a:cubicBezTo>
                      <a:cubicBezTo>
                        <a:pt x="39446" y="39949"/>
                        <a:pt x="39395" y="39593"/>
                        <a:pt x="39506" y="39537"/>
                      </a:cubicBezTo>
                      <a:cubicBezTo>
                        <a:pt x="39610" y="39563"/>
                        <a:pt x="39612" y="39851"/>
                        <a:pt x="39703" y="39851"/>
                      </a:cubicBezTo>
                      <a:cubicBezTo>
                        <a:pt x="39729" y="39851"/>
                        <a:pt x="39761" y="39828"/>
                        <a:pt x="39805" y="39770"/>
                      </a:cubicBezTo>
                      <a:cubicBezTo>
                        <a:pt x="39539" y="38640"/>
                        <a:pt x="39174" y="39005"/>
                        <a:pt x="40337" y="38540"/>
                      </a:cubicBezTo>
                      <a:cubicBezTo>
                        <a:pt x="40338" y="38541"/>
                        <a:pt x="40340" y="38541"/>
                        <a:pt x="40341" y="38541"/>
                      </a:cubicBezTo>
                      <a:cubicBezTo>
                        <a:pt x="40407" y="38541"/>
                        <a:pt x="39975" y="37767"/>
                        <a:pt x="40195" y="37767"/>
                      </a:cubicBezTo>
                      <a:cubicBezTo>
                        <a:pt x="40233" y="37767"/>
                        <a:pt x="40289" y="37790"/>
                        <a:pt x="40370" y="37842"/>
                      </a:cubicBezTo>
                      <a:cubicBezTo>
                        <a:pt x="40611" y="37842"/>
                        <a:pt x="40723" y="37217"/>
                        <a:pt x="40931" y="37217"/>
                      </a:cubicBezTo>
                      <a:cubicBezTo>
                        <a:pt x="40981" y="37217"/>
                        <a:pt x="41037" y="37253"/>
                        <a:pt x="41101" y="37344"/>
                      </a:cubicBezTo>
                      <a:cubicBezTo>
                        <a:pt x="41467" y="37144"/>
                        <a:pt x="40669" y="36646"/>
                        <a:pt x="41234" y="36546"/>
                      </a:cubicBezTo>
                      <a:cubicBezTo>
                        <a:pt x="41334" y="36513"/>
                        <a:pt x="41567" y="36480"/>
                        <a:pt x="41434" y="36313"/>
                      </a:cubicBezTo>
                      <a:cubicBezTo>
                        <a:pt x="41234" y="36114"/>
                        <a:pt x="41567" y="35948"/>
                        <a:pt x="41633" y="35815"/>
                      </a:cubicBezTo>
                      <a:cubicBezTo>
                        <a:pt x="41646" y="35817"/>
                        <a:pt x="41659" y="35818"/>
                        <a:pt x="41672" y="35818"/>
                      </a:cubicBezTo>
                      <a:cubicBezTo>
                        <a:pt x="41954" y="35818"/>
                        <a:pt x="42098" y="35242"/>
                        <a:pt x="42400" y="35242"/>
                      </a:cubicBezTo>
                      <a:cubicBezTo>
                        <a:pt x="42459" y="35242"/>
                        <a:pt x="42524" y="35264"/>
                        <a:pt x="42597" y="35316"/>
                      </a:cubicBezTo>
                      <a:cubicBezTo>
                        <a:pt x="42659" y="35192"/>
                        <a:pt x="42489" y="34981"/>
                        <a:pt x="42656" y="34981"/>
                      </a:cubicBezTo>
                      <a:cubicBezTo>
                        <a:pt x="42668" y="34981"/>
                        <a:pt x="42681" y="34982"/>
                        <a:pt x="42697" y="34984"/>
                      </a:cubicBezTo>
                      <a:cubicBezTo>
                        <a:pt x="42723" y="35001"/>
                        <a:pt x="42749" y="35009"/>
                        <a:pt x="42773" y="35009"/>
                      </a:cubicBezTo>
                      <a:cubicBezTo>
                        <a:pt x="42933" y="35009"/>
                        <a:pt x="43031" y="34676"/>
                        <a:pt x="42830" y="34618"/>
                      </a:cubicBezTo>
                      <a:cubicBezTo>
                        <a:pt x="42597" y="34386"/>
                        <a:pt x="43594" y="33854"/>
                        <a:pt x="43793" y="33389"/>
                      </a:cubicBezTo>
                      <a:cubicBezTo>
                        <a:pt x="43561" y="33223"/>
                        <a:pt x="43993" y="32325"/>
                        <a:pt x="44259" y="32325"/>
                      </a:cubicBezTo>
                      <a:cubicBezTo>
                        <a:pt x="44283" y="32328"/>
                        <a:pt x="44306" y="32329"/>
                        <a:pt x="44327" y="32329"/>
                      </a:cubicBezTo>
                      <a:cubicBezTo>
                        <a:pt x="44793" y="32329"/>
                        <a:pt x="44478" y="31658"/>
                        <a:pt x="44923" y="31594"/>
                      </a:cubicBezTo>
                      <a:cubicBezTo>
                        <a:pt x="45123" y="31428"/>
                        <a:pt x="45156" y="31129"/>
                        <a:pt x="45256" y="30896"/>
                      </a:cubicBezTo>
                      <a:cubicBezTo>
                        <a:pt x="45821" y="28902"/>
                        <a:pt x="46884" y="27041"/>
                        <a:pt x="46751" y="24847"/>
                      </a:cubicBezTo>
                      <a:cubicBezTo>
                        <a:pt x="46630" y="24605"/>
                        <a:pt x="46950" y="22627"/>
                        <a:pt x="46556" y="22627"/>
                      </a:cubicBezTo>
                      <a:cubicBezTo>
                        <a:pt x="46518" y="22627"/>
                        <a:pt x="46472" y="22646"/>
                        <a:pt x="46419" y="22687"/>
                      </a:cubicBezTo>
                      <a:cubicBezTo>
                        <a:pt x="46120" y="22288"/>
                        <a:pt x="46851" y="22355"/>
                        <a:pt x="46751" y="22023"/>
                      </a:cubicBezTo>
                      <a:cubicBezTo>
                        <a:pt x="46467" y="21707"/>
                        <a:pt x="46992" y="20282"/>
                        <a:pt x="46590" y="20282"/>
                      </a:cubicBezTo>
                      <a:cubicBezTo>
                        <a:pt x="46569" y="20282"/>
                        <a:pt x="46545" y="20286"/>
                        <a:pt x="46519" y="20294"/>
                      </a:cubicBezTo>
                      <a:cubicBezTo>
                        <a:pt x="46286" y="20494"/>
                        <a:pt x="46585" y="20593"/>
                        <a:pt x="46386" y="20693"/>
                      </a:cubicBezTo>
                      <a:cubicBezTo>
                        <a:pt x="46396" y="20791"/>
                        <a:pt x="46361" y="20829"/>
                        <a:pt x="46315" y="20829"/>
                      </a:cubicBezTo>
                      <a:cubicBezTo>
                        <a:pt x="46222" y="20829"/>
                        <a:pt x="46085" y="20672"/>
                        <a:pt x="46219" y="20560"/>
                      </a:cubicBezTo>
                      <a:cubicBezTo>
                        <a:pt x="46286" y="20527"/>
                        <a:pt x="46319" y="20461"/>
                        <a:pt x="46253" y="20394"/>
                      </a:cubicBezTo>
                      <a:cubicBezTo>
                        <a:pt x="45721" y="19663"/>
                        <a:pt x="46552" y="18566"/>
                        <a:pt x="45920" y="18068"/>
                      </a:cubicBezTo>
                      <a:cubicBezTo>
                        <a:pt x="46386" y="17602"/>
                        <a:pt x="45787" y="16871"/>
                        <a:pt x="46120" y="16506"/>
                      </a:cubicBezTo>
                      <a:cubicBezTo>
                        <a:pt x="46181" y="16475"/>
                        <a:pt x="46157" y="16302"/>
                        <a:pt x="46075" y="16302"/>
                      </a:cubicBezTo>
                      <a:cubicBezTo>
                        <a:pt x="46068" y="16302"/>
                        <a:pt x="46061" y="16304"/>
                        <a:pt x="46053" y="16306"/>
                      </a:cubicBezTo>
                      <a:cubicBezTo>
                        <a:pt x="44325" y="14944"/>
                        <a:pt x="45754" y="10955"/>
                        <a:pt x="43827" y="9161"/>
                      </a:cubicBezTo>
                      <a:cubicBezTo>
                        <a:pt x="43361" y="9061"/>
                        <a:pt x="43760" y="8529"/>
                        <a:pt x="43361" y="8330"/>
                      </a:cubicBezTo>
                      <a:cubicBezTo>
                        <a:pt x="42863" y="8131"/>
                        <a:pt x="43029" y="7333"/>
                        <a:pt x="42464" y="7233"/>
                      </a:cubicBezTo>
                      <a:cubicBezTo>
                        <a:pt x="42517" y="7046"/>
                        <a:pt x="41945" y="6534"/>
                        <a:pt x="41721" y="6534"/>
                      </a:cubicBezTo>
                      <a:cubicBezTo>
                        <a:pt x="41667" y="6534"/>
                        <a:pt x="41633" y="6564"/>
                        <a:pt x="41633" y="6635"/>
                      </a:cubicBezTo>
                      <a:cubicBezTo>
                        <a:pt x="41400" y="4940"/>
                        <a:pt x="38875" y="4741"/>
                        <a:pt x="37645" y="3810"/>
                      </a:cubicBezTo>
                      <a:cubicBezTo>
                        <a:pt x="35784" y="2813"/>
                        <a:pt x="33258" y="1450"/>
                        <a:pt x="31463" y="1052"/>
                      </a:cubicBezTo>
                      <a:cubicBezTo>
                        <a:pt x="28734" y="465"/>
                        <a:pt x="25803" y="0"/>
                        <a:pt x="22929" y="0"/>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03" name="Google Shape;503;p4"/>
                <p:cNvSpPr/>
                <p:nvPr/>
              </p:nvSpPr>
              <p:spPr>
                <a:xfrm>
                  <a:off x="4282075" y="2792050"/>
                  <a:ext cx="51375" cy="25250"/>
                </a:xfrm>
                <a:custGeom>
                  <a:avLst/>
                  <a:gdLst/>
                  <a:ahLst/>
                  <a:cxnLst/>
                  <a:rect l="l" t="t" r="r" b="b"/>
                  <a:pathLst>
                    <a:path w="2055" h="1010" extrusionOk="0">
                      <a:moveTo>
                        <a:pt x="627" y="1"/>
                      </a:moveTo>
                      <a:cubicBezTo>
                        <a:pt x="0" y="1"/>
                        <a:pt x="1139" y="751"/>
                        <a:pt x="1390" y="940"/>
                      </a:cubicBezTo>
                      <a:cubicBezTo>
                        <a:pt x="1431" y="981"/>
                        <a:pt x="1472" y="1009"/>
                        <a:pt x="1513" y="1009"/>
                      </a:cubicBezTo>
                      <a:cubicBezTo>
                        <a:pt x="1539" y="1009"/>
                        <a:pt x="1564" y="998"/>
                        <a:pt x="1589" y="973"/>
                      </a:cubicBezTo>
                      <a:cubicBezTo>
                        <a:pt x="1624" y="903"/>
                        <a:pt x="1659" y="879"/>
                        <a:pt x="1695" y="879"/>
                      </a:cubicBezTo>
                      <a:cubicBezTo>
                        <a:pt x="1776" y="879"/>
                        <a:pt x="1863" y="1001"/>
                        <a:pt x="1969" y="1001"/>
                      </a:cubicBezTo>
                      <a:cubicBezTo>
                        <a:pt x="1996" y="1001"/>
                        <a:pt x="2025" y="993"/>
                        <a:pt x="2055" y="973"/>
                      </a:cubicBezTo>
                      <a:cubicBezTo>
                        <a:pt x="2033" y="778"/>
                        <a:pt x="1913" y="626"/>
                        <a:pt x="1786" y="626"/>
                      </a:cubicBezTo>
                      <a:cubicBezTo>
                        <a:pt x="1717" y="626"/>
                        <a:pt x="1647" y="669"/>
                        <a:pt x="1589" y="773"/>
                      </a:cubicBezTo>
                      <a:cubicBezTo>
                        <a:pt x="1457" y="375"/>
                        <a:pt x="1024" y="275"/>
                        <a:pt x="759" y="9"/>
                      </a:cubicBezTo>
                      <a:cubicBezTo>
                        <a:pt x="708" y="3"/>
                        <a:pt x="665" y="1"/>
                        <a:pt x="627"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04" name="Google Shape;504;p4"/>
                <p:cNvSpPr/>
                <p:nvPr/>
              </p:nvSpPr>
              <p:spPr>
                <a:xfrm>
                  <a:off x="4114075" y="2632525"/>
                  <a:ext cx="10625" cy="13450"/>
                </a:xfrm>
                <a:custGeom>
                  <a:avLst/>
                  <a:gdLst/>
                  <a:ahLst/>
                  <a:cxnLst/>
                  <a:rect l="l" t="t" r="r" b="b"/>
                  <a:pathLst>
                    <a:path w="425" h="538" extrusionOk="0">
                      <a:moveTo>
                        <a:pt x="86" y="1"/>
                      </a:moveTo>
                      <a:cubicBezTo>
                        <a:pt x="43" y="1"/>
                        <a:pt x="9" y="31"/>
                        <a:pt x="1" y="109"/>
                      </a:cubicBezTo>
                      <a:cubicBezTo>
                        <a:pt x="1" y="273"/>
                        <a:pt x="233" y="537"/>
                        <a:pt x="346" y="537"/>
                      </a:cubicBezTo>
                      <a:cubicBezTo>
                        <a:pt x="393" y="537"/>
                        <a:pt x="419" y="492"/>
                        <a:pt x="400" y="375"/>
                      </a:cubicBezTo>
                      <a:cubicBezTo>
                        <a:pt x="424" y="252"/>
                        <a:pt x="212" y="1"/>
                        <a:pt x="86"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05" name="Google Shape;505;p4"/>
                <p:cNvSpPr/>
                <p:nvPr/>
              </p:nvSpPr>
              <p:spPr>
                <a:xfrm>
                  <a:off x="4363350" y="2832500"/>
                  <a:ext cx="8325" cy="7700"/>
                </a:xfrm>
                <a:custGeom>
                  <a:avLst/>
                  <a:gdLst/>
                  <a:ahLst/>
                  <a:cxnLst/>
                  <a:rect l="l" t="t" r="r" b="b"/>
                  <a:pathLst>
                    <a:path w="333" h="308" extrusionOk="0">
                      <a:moveTo>
                        <a:pt x="99" y="1"/>
                      </a:moveTo>
                      <a:cubicBezTo>
                        <a:pt x="44" y="1"/>
                        <a:pt x="0" y="26"/>
                        <a:pt x="0" y="86"/>
                      </a:cubicBezTo>
                      <a:cubicBezTo>
                        <a:pt x="22" y="175"/>
                        <a:pt x="148" y="308"/>
                        <a:pt x="239" y="308"/>
                      </a:cubicBezTo>
                      <a:cubicBezTo>
                        <a:pt x="285" y="308"/>
                        <a:pt x="321" y="274"/>
                        <a:pt x="333" y="186"/>
                      </a:cubicBezTo>
                      <a:cubicBezTo>
                        <a:pt x="333" y="80"/>
                        <a:pt x="197" y="1"/>
                        <a:pt x="99"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06" name="Google Shape;506;p4"/>
                <p:cNvSpPr/>
                <p:nvPr/>
              </p:nvSpPr>
              <p:spPr>
                <a:xfrm>
                  <a:off x="4387425" y="2855125"/>
                  <a:ext cx="7525" cy="7775"/>
                </a:xfrm>
                <a:custGeom>
                  <a:avLst/>
                  <a:gdLst/>
                  <a:ahLst/>
                  <a:cxnLst/>
                  <a:rect l="l" t="t" r="r" b="b"/>
                  <a:pathLst>
                    <a:path w="301" h="311" extrusionOk="0">
                      <a:moveTo>
                        <a:pt x="54" y="0"/>
                      </a:moveTo>
                      <a:cubicBezTo>
                        <a:pt x="22" y="0"/>
                        <a:pt x="1" y="22"/>
                        <a:pt x="1" y="78"/>
                      </a:cubicBezTo>
                      <a:cubicBezTo>
                        <a:pt x="1" y="170"/>
                        <a:pt x="129" y="310"/>
                        <a:pt x="218" y="310"/>
                      </a:cubicBezTo>
                      <a:cubicBezTo>
                        <a:pt x="258" y="310"/>
                        <a:pt x="290" y="283"/>
                        <a:pt x="300" y="211"/>
                      </a:cubicBezTo>
                      <a:cubicBezTo>
                        <a:pt x="276" y="140"/>
                        <a:pt x="133" y="0"/>
                        <a:pt x="54" y="0"/>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07" name="Google Shape;507;p4"/>
                <p:cNvSpPr/>
                <p:nvPr/>
              </p:nvSpPr>
              <p:spPr>
                <a:xfrm>
                  <a:off x="4154100" y="2683350"/>
                  <a:ext cx="5700" cy="5150"/>
                </a:xfrm>
                <a:custGeom>
                  <a:avLst/>
                  <a:gdLst/>
                  <a:ahLst/>
                  <a:cxnLst/>
                  <a:rect l="l" t="t" r="r" b="b"/>
                  <a:pathLst>
                    <a:path w="228" h="206" extrusionOk="0">
                      <a:moveTo>
                        <a:pt x="78" y="1"/>
                      </a:moveTo>
                      <a:cubicBezTo>
                        <a:pt x="1" y="1"/>
                        <a:pt x="1" y="206"/>
                        <a:pt x="78" y="206"/>
                      </a:cubicBezTo>
                      <a:cubicBezTo>
                        <a:pt x="83" y="206"/>
                        <a:pt x="89" y="205"/>
                        <a:pt x="95" y="203"/>
                      </a:cubicBezTo>
                      <a:cubicBezTo>
                        <a:pt x="228" y="203"/>
                        <a:pt x="228" y="3"/>
                        <a:pt x="95" y="3"/>
                      </a:cubicBezTo>
                      <a:cubicBezTo>
                        <a:pt x="89" y="1"/>
                        <a:pt x="83" y="1"/>
                        <a:pt x="78"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508" name="Google Shape;508;p4"/>
              <p:cNvGrpSpPr/>
              <p:nvPr/>
            </p:nvGrpSpPr>
            <p:grpSpPr>
              <a:xfrm rot="10800000">
                <a:off x="4212099" y="2046639"/>
                <a:ext cx="798176" cy="811594"/>
                <a:chOff x="4023775" y="1778925"/>
                <a:chExt cx="1174825" cy="1194575"/>
              </a:xfrm>
            </p:grpSpPr>
            <p:sp>
              <p:nvSpPr>
                <p:cNvPr id="509" name="Google Shape;509;p4"/>
                <p:cNvSpPr/>
                <p:nvPr/>
              </p:nvSpPr>
              <p:spPr>
                <a:xfrm>
                  <a:off x="4023775" y="1778925"/>
                  <a:ext cx="1174825" cy="1194575"/>
                </a:xfrm>
                <a:custGeom>
                  <a:avLst/>
                  <a:gdLst/>
                  <a:ahLst/>
                  <a:cxnLst/>
                  <a:rect l="l" t="t" r="r" b="b"/>
                  <a:pathLst>
                    <a:path w="46993" h="47783" extrusionOk="0">
                      <a:moveTo>
                        <a:pt x="23952" y="88"/>
                      </a:moveTo>
                      <a:cubicBezTo>
                        <a:pt x="23635" y="88"/>
                        <a:pt x="23318" y="96"/>
                        <a:pt x="23000" y="105"/>
                      </a:cubicBezTo>
                      <a:lnTo>
                        <a:pt x="23000" y="105"/>
                      </a:lnTo>
                      <a:cubicBezTo>
                        <a:pt x="23318" y="88"/>
                        <a:pt x="23635" y="88"/>
                        <a:pt x="23952" y="88"/>
                      </a:cubicBezTo>
                      <a:close/>
                      <a:moveTo>
                        <a:pt x="20376" y="351"/>
                      </a:moveTo>
                      <a:lnTo>
                        <a:pt x="20376" y="351"/>
                      </a:lnTo>
                      <a:cubicBezTo>
                        <a:pt x="20294" y="366"/>
                        <a:pt x="20215" y="387"/>
                        <a:pt x="20142" y="421"/>
                      </a:cubicBezTo>
                      <a:lnTo>
                        <a:pt x="20142" y="421"/>
                      </a:lnTo>
                      <a:cubicBezTo>
                        <a:pt x="20150" y="411"/>
                        <a:pt x="20157" y="399"/>
                        <a:pt x="20164" y="387"/>
                      </a:cubicBezTo>
                      <a:cubicBezTo>
                        <a:pt x="20232" y="370"/>
                        <a:pt x="20303" y="359"/>
                        <a:pt x="20376" y="351"/>
                      </a:cubicBezTo>
                      <a:close/>
                      <a:moveTo>
                        <a:pt x="19484" y="487"/>
                      </a:moveTo>
                      <a:lnTo>
                        <a:pt x="19484" y="487"/>
                      </a:lnTo>
                      <a:cubicBezTo>
                        <a:pt x="19363" y="514"/>
                        <a:pt x="19237" y="533"/>
                        <a:pt x="19100" y="553"/>
                      </a:cubicBezTo>
                      <a:cubicBezTo>
                        <a:pt x="19228" y="502"/>
                        <a:pt x="19356" y="490"/>
                        <a:pt x="19484" y="487"/>
                      </a:cubicBezTo>
                      <a:close/>
                      <a:moveTo>
                        <a:pt x="28505" y="719"/>
                      </a:moveTo>
                      <a:lnTo>
                        <a:pt x="28505" y="719"/>
                      </a:lnTo>
                      <a:cubicBezTo>
                        <a:pt x="28419" y="737"/>
                        <a:pt x="28332" y="754"/>
                        <a:pt x="28245" y="767"/>
                      </a:cubicBezTo>
                      <a:lnTo>
                        <a:pt x="28245" y="767"/>
                      </a:lnTo>
                      <a:lnTo>
                        <a:pt x="28505" y="719"/>
                      </a:lnTo>
                      <a:close/>
                      <a:moveTo>
                        <a:pt x="27519" y="778"/>
                      </a:moveTo>
                      <a:cubicBezTo>
                        <a:pt x="27523" y="780"/>
                        <a:pt x="27528" y="783"/>
                        <a:pt x="27532" y="786"/>
                      </a:cubicBezTo>
                      <a:lnTo>
                        <a:pt x="27532" y="786"/>
                      </a:lnTo>
                      <a:cubicBezTo>
                        <a:pt x="27528" y="783"/>
                        <a:pt x="27523" y="781"/>
                        <a:pt x="27519" y="778"/>
                      </a:cubicBezTo>
                      <a:close/>
                      <a:moveTo>
                        <a:pt x="16973" y="752"/>
                      </a:moveTo>
                      <a:cubicBezTo>
                        <a:pt x="16873" y="752"/>
                        <a:pt x="16807" y="786"/>
                        <a:pt x="16740" y="852"/>
                      </a:cubicBezTo>
                      <a:cubicBezTo>
                        <a:pt x="16807" y="786"/>
                        <a:pt x="16907" y="786"/>
                        <a:pt x="16973" y="786"/>
                      </a:cubicBezTo>
                      <a:lnTo>
                        <a:pt x="16973" y="752"/>
                      </a:lnTo>
                      <a:close/>
                      <a:moveTo>
                        <a:pt x="35119" y="2747"/>
                      </a:moveTo>
                      <a:cubicBezTo>
                        <a:pt x="35141" y="2747"/>
                        <a:pt x="35160" y="2750"/>
                        <a:pt x="35177" y="2755"/>
                      </a:cubicBezTo>
                      <a:lnTo>
                        <a:pt x="35177" y="2755"/>
                      </a:lnTo>
                      <a:cubicBezTo>
                        <a:pt x="35113" y="2747"/>
                        <a:pt x="35050" y="2747"/>
                        <a:pt x="34986" y="2747"/>
                      </a:cubicBezTo>
                      <a:close/>
                      <a:moveTo>
                        <a:pt x="37013" y="3710"/>
                      </a:moveTo>
                      <a:lnTo>
                        <a:pt x="37013" y="3710"/>
                      </a:lnTo>
                      <a:cubicBezTo>
                        <a:pt x="37112" y="3776"/>
                        <a:pt x="37210" y="3838"/>
                        <a:pt x="37308" y="3898"/>
                      </a:cubicBezTo>
                      <a:lnTo>
                        <a:pt x="37308" y="3898"/>
                      </a:lnTo>
                      <a:cubicBezTo>
                        <a:pt x="37204" y="3840"/>
                        <a:pt x="37105" y="3779"/>
                        <a:pt x="37013" y="3710"/>
                      </a:cubicBezTo>
                      <a:close/>
                      <a:moveTo>
                        <a:pt x="10127" y="5472"/>
                      </a:moveTo>
                      <a:lnTo>
                        <a:pt x="10127" y="5472"/>
                      </a:lnTo>
                      <a:cubicBezTo>
                        <a:pt x="10096" y="5517"/>
                        <a:pt x="10059" y="5556"/>
                        <a:pt x="10018" y="5591"/>
                      </a:cubicBezTo>
                      <a:lnTo>
                        <a:pt x="10018" y="5591"/>
                      </a:lnTo>
                      <a:cubicBezTo>
                        <a:pt x="10045" y="5542"/>
                        <a:pt x="10076" y="5497"/>
                        <a:pt x="10127" y="5472"/>
                      </a:cubicBezTo>
                      <a:close/>
                      <a:moveTo>
                        <a:pt x="9950" y="5644"/>
                      </a:moveTo>
                      <a:lnTo>
                        <a:pt x="9950" y="5644"/>
                      </a:lnTo>
                      <a:cubicBezTo>
                        <a:pt x="9921" y="5664"/>
                        <a:pt x="9891" y="5684"/>
                        <a:pt x="9861" y="5704"/>
                      </a:cubicBezTo>
                      <a:cubicBezTo>
                        <a:pt x="9886" y="5679"/>
                        <a:pt x="9911" y="5655"/>
                        <a:pt x="9950" y="5644"/>
                      </a:cubicBezTo>
                      <a:close/>
                      <a:moveTo>
                        <a:pt x="40304" y="6569"/>
                      </a:moveTo>
                      <a:lnTo>
                        <a:pt x="40304" y="6569"/>
                      </a:lnTo>
                      <a:cubicBezTo>
                        <a:pt x="40416" y="6625"/>
                        <a:pt x="40505" y="6728"/>
                        <a:pt x="40570" y="6839"/>
                      </a:cubicBezTo>
                      <a:lnTo>
                        <a:pt x="40570" y="6839"/>
                      </a:lnTo>
                      <a:cubicBezTo>
                        <a:pt x="40481" y="6746"/>
                        <a:pt x="40392" y="6657"/>
                        <a:pt x="40304" y="6569"/>
                      </a:cubicBezTo>
                      <a:close/>
                      <a:moveTo>
                        <a:pt x="40113" y="8309"/>
                      </a:moveTo>
                      <a:cubicBezTo>
                        <a:pt x="40184" y="8309"/>
                        <a:pt x="40263" y="8335"/>
                        <a:pt x="40328" y="8335"/>
                      </a:cubicBezTo>
                      <a:cubicBezTo>
                        <a:pt x="40334" y="8335"/>
                        <a:pt x="40340" y="8334"/>
                        <a:pt x="40346" y="8334"/>
                      </a:cubicBezTo>
                      <a:lnTo>
                        <a:pt x="40346" y="8334"/>
                      </a:lnTo>
                      <a:cubicBezTo>
                        <a:pt x="40057" y="8386"/>
                        <a:pt x="39845" y="8611"/>
                        <a:pt x="39636" y="8611"/>
                      </a:cubicBezTo>
                      <a:cubicBezTo>
                        <a:pt x="39519" y="8611"/>
                        <a:pt x="39402" y="8541"/>
                        <a:pt x="39273" y="8330"/>
                      </a:cubicBezTo>
                      <a:lnTo>
                        <a:pt x="39273" y="8330"/>
                      </a:lnTo>
                      <a:cubicBezTo>
                        <a:pt x="39376" y="8473"/>
                        <a:pt x="39528" y="8541"/>
                        <a:pt x="39677" y="8541"/>
                      </a:cubicBezTo>
                      <a:cubicBezTo>
                        <a:pt x="39770" y="8541"/>
                        <a:pt x="39861" y="8514"/>
                        <a:pt x="39938" y="8463"/>
                      </a:cubicBezTo>
                      <a:cubicBezTo>
                        <a:pt x="39969" y="8339"/>
                        <a:pt x="40036" y="8309"/>
                        <a:pt x="40113" y="8309"/>
                      </a:cubicBezTo>
                      <a:close/>
                      <a:moveTo>
                        <a:pt x="7368" y="9128"/>
                      </a:moveTo>
                      <a:cubicBezTo>
                        <a:pt x="7414" y="9150"/>
                        <a:pt x="7460" y="9173"/>
                        <a:pt x="7495" y="9218"/>
                      </a:cubicBezTo>
                      <a:lnTo>
                        <a:pt x="7495" y="9218"/>
                      </a:lnTo>
                      <a:cubicBezTo>
                        <a:pt x="7453" y="9186"/>
                        <a:pt x="7390" y="9170"/>
                        <a:pt x="7368" y="9128"/>
                      </a:cubicBezTo>
                      <a:close/>
                      <a:moveTo>
                        <a:pt x="43614" y="9216"/>
                      </a:moveTo>
                      <a:lnTo>
                        <a:pt x="43614" y="9216"/>
                      </a:lnTo>
                      <a:cubicBezTo>
                        <a:pt x="43609" y="9223"/>
                        <a:pt x="43603" y="9231"/>
                        <a:pt x="43598" y="9239"/>
                      </a:cubicBezTo>
                      <a:lnTo>
                        <a:pt x="43598" y="9239"/>
                      </a:lnTo>
                      <a:cubicBezTo>
                        <a:pt x="43602" y="9231"/>
                        <a:pt x="43607" y="9224"/>
                        <a:pt x="43614" y="9216"/>
                      </a:cubicBezTo>
                      <a:close/>
                      <a:moveTo>
                        <a:pt x="42073" y="9099"/>
                      </a:moveTo>
                      <a:lnTo>
                        <a:pt x="42073" y="9099"/>
                      </a:lnTo>
                      <a:cubicBezTo>
                        <a:pt x="42139" y="9206"/>
                        <a:pt x="42179" y="9318"/>
                        <a:pt x="42193" y="9452"/>
                      </a:cubicBezTo>
                      <a:lnTo>
                        <a:pt x="42193" y="9452"/>
                      </a:lnTo>
                      <a:cubicBezTo>
                        <a:pt x="42149" y="9337"/>
                        <a:pt x="42128" y="9206"/>
                        <a:pt x="42073" y="9099"/>
                      </a:cubicBezTo>
                      <a:close/>
                      <a:moveTo>
                        <a:pt x="36149" y="10058"/>
                      </a:moveTo>
                      <a:cubicBezTo>
                        <a:pt x="36149" y="10107"/>
                        <a:pt x="36114" y="10138"/>
                        <a:pt x="36069" y="10138"/>
                      </a:cubicBezTo>
                      <a:cubicBezTo>
                        <a:pt x="36067" y="10138"/>
                        <a:pt x="36065" y="10138"/>
                        <a:pt x="36063" y="10137"/>
                      </a:cubicBezTo>
                      <a:lnTo>
                        <a:pt x="36063" y="10137"/>
                      </a:lnTo>
                      <a:lnTo>
                        <a:pt x="36050" y="10125"/>
                      </a:lnTo>
                      <a:cubicBezTo>
                        <a:pt x="36116" y="10125"/>
                        <a:pt x="36149" y="10091"/>
                        <a:pt x="36149" y="10058"/>
                      </a:cubicBezTo>
                      <a:close/>
                      <a:moveTo>
                        <a:pt x="43993" y="10058"/>
                      </a:moveTo>
                      <a:lnTo>
                        <a:pt x="43993" y="10058"/>
                      </a:lnTo>
                      <a:cubicBezTo>
                        <a:pt x="43959" y="10058"/>
                        <a:pt x="43926" y="10091"/>
                        <a:pt x="43926" y="10158"/>
                      </a:cubicBezTo>
                      <a:cubicBezTo>
                        <a:pt x="43893" y="10125"/>
                        <a:pt x="43926" y="10058"/>
                        <a:pt x="43993" y="10058"/>
                      </a:cubicBezTo>
                      <a:close/>
                      <a:moveTo>
                        <a:pt x="12121" y="10457"/>
                      </a:moveTo>
                      <a:cubicBezTo>
                        <a:pt x="12128" y="10457"/>
                        <a:pt x="12136" y="10458"/>
                        <a:pt x="12145" y="10461"/>
                      </a:cubicBezTo>
                      <a:lnTo>
                        <a:pt x="12145" y="10461"/>
                      </a:lnTo>
                      <a:cubicBezTo>
                        <a:pt x="12106" y="10464"/>
                        <a:pt x="12071" y="10489"/>
                        <a:pt x="12088" y="10523"/>
                      </a:cubicBezTo>
                      <a:cubicBezTo>
                        <a:pt x="12054" y="10490"/>
                        <a:pt x="12088" y="10457"/>
                        <a:pt x="12121" y="10457"/>
                      </a:cubicBezTo>
                      <a:close/>
                      <a:moveTo>
                        <a:pt x="5108" y="11122"/>
                      </a:moveTo>
                      <a:cubicBezTo>
                        <a:pt x="5077" y="11141"/>
                        <a:pt x="5052" y="11162"/>
                        <a:pt x="5033" y="11185"/>
                      </a:cubicBezTo>
                      <a:lnTo>
                        <a:pt x="5033" y="11185"/>
                      </a:lnTo>
                      <a:cubicBezTo>
                        <a:pt x="5055" y="11162"/>
                        <a:pt x="5080" y="11140"/>
                        <a:pt x="5108" y="11122"/>
                      </a:cubicBezTo>
                      <a:close/>
                      <a:moveTo>
                        <a:pt x="5033" y="11185"/>
                      </a:moveTo>
                      <a:lnTo>
                        <a:pt x="5033" y="11185"/>
                      </a:lnTo>
                      <a:cubicBezTo>
                        <a:pt x="4985" y="11235"/>
                        <a:pt x="4954" y="11294"/>
                        <a:pt x="4945" y="11354"/>
                      </a:cubicBezTo>
                      <a:lnTo>
                        <a:pt x="4945" y="11354"/>
                      </a:lnTo>
                      <a:cubicBezTo>
                        <a:pt x="4969" y="11294"/>
                        <a:pt x="4990" y="11236"/>
                        <a:pt x="5033" y="11185"/>
                      </a:cubicBezTo>
                      <a:close/>
                      <a:moveTo>
                        <a:pt x="4945" y="11354"/>
                      </a:moveTo>
                      <a:lnTo>
                        <a:pt x="4945" y="11354"/>
                      </a:lnTo>
                      <a:cubicBezTo>
                        <a:pt x="4934" y="11381"/>
                        <a:pt x="4922" y="11408"/>
                        <a:pt x="4907" y="11435"/>
                      </a:cubicBezTo>
                      <a:lnTo>
                        <a:pt x="4907" y="11435"/>
                      </a:lnTo>
                      <a:lnTo>
                        <a:pt x="4942" y="11388"/>
                      </a:lnTo>
                      <a:cubicBezTo>
                        <a:pt x="4942" y="11376"/>
                        <a:pt x="4943" y="11365"/>
                        <a:pt x="4945" y="11354"/>
                      </a:cubicBezTo>
                      <a:close/>
                      <a:moveTo>
                        <a:pt x="4907" y="11435"/>
                      </a:moveTo>
                      <a:lnTo>
                        <a:pt x="4843" y="11520"/>
                      </a:lnTo>
                      <a:cubicBezTo>
                        <a:pt x="4870" y="11493"/>
                        <a:pt x="4890" y="11464"/>
                        <a:pt x="4907" y="11435"/>
                      </a:cubicBezTo>
                      <a:close/>
                      <a:moveTo>
                        <a:pt x="4311" y="12451"/>
                      </a:moveTo>
                      <a:cubicBezTo>
                        <a:pt x="4311" y="12451"/>
                        <a:pt x="4283" y="12478"/>
                        <a:pt x="4278" y="12508"/>
                      </a:cubicBezTo>
                      <a:lnTo>
                        <a:pt x="4278" y="12508"/>
                      </a:lnTo>
                      <a:cubicBezTo>
                        <a:pt x="4289" y="12489"/>
                        <a:pt x="4300" y="12470"/>
                        <a:pt x="4311" y="12451"/>
                      </a:cubicBezTo>
                      <a:close/>
                      <a:moveTo>
                        <a:pt x="4278" y="12508"/>
                      </a:moveTo>
                      <a:lnTo>
                        <a:pt x="4278" y="12508"/>
                      </a:lnTo>
                      <a:cubicBezTo>
                        <a:pt x="4196" y="12662"/>
                        <a:pt x="4137" y="12839"/>
                        <a:pt x="4078" y="13016"/>
                      </a:cubicBezTo>
                      <a:cubicBezTo>
                        <a:pt x="4145" y="12817"/>
                        <a:pt x="4211" y="12650"/>
                        <a:pt x="4278" y="12517"/>
                      </a:cubicBezTo>
                      <a:cubicBezTo>
                        <a:pt x="4278" y="12514"/>
                        <a:pt x="4278" y="12511"/>
                        <a:pt x="4278" y="12508"/>
                      </a:cubicBezTo>
                      <a:close/>
                      <a:moveTo>
                        <a:pt x="4145" y="12983"/>
                      </a:moveTo>
                      <a:cubicBezTo>
                        <a:pt x="4130" y="13034"/>
                        <a:pt x="4109" y="13081"/>
                        <a:pt x="4084" y="13125"/>
                      </a:cubicBezTo>
                      <a:lnTo>
                        <a:pt x="4084" y="13125"/>
                      </a:lnTo>
                      <a:cubicBezTo>
                        <a:pt x="4115" y="13086"/>
                        <a:pt x="4145" y="13045"/>
                        <a:pt x="4145" y="12983"/>
                      </a:cubicBezTo>
                      <a:close/>
                      <a:moveTo>
                        <a:pt x="4084" y="13125"/>
                      </a:moveTo>
                      <a:cubicBezTo>
                        <a:pt x="4059" y="13156"/>
                        <a:pt x="4033" y="13187"/>
                        <a:pt x="4020" y="13227"/>
                      </a:cubicBezTo>
                      <a:lnTo>
                        <a:pt x="4020" y="13227"/>
                      </a:lnTo>
                      <a:cubicBezTo>
                        <a:pt x="4042" y="13194"/>
                        <a:pt x="4064" y="13160"/>
                        <a:pt x="4084" y="13125"/>
                      </a:cubicBezTo>
                      <a:close/>
                      <a:moveTo>
                        <a:pt x="4020" y="13227"/>
                      </a:moveTo>
                      <a:cubicBezTo>
                        <a:pt x="3945" y="13338"/>
                        <a:pt x="3865" y="13441"/>
                        <a:pt x="3845" y="13581"/>
                      </a:cubicBezTo>
                      <a:cubicBezTo>
                        <a:pt x="3879" y="13481"/>
                        <a:pt x="3912" y="13348"/>
                        <a:pt x="4012" y="13282"/>
                      </a:cubicBezTo>
                      <a:cubicBezTo>
                        <a:pt x="4012" y="13261"/>
                        <a:pt x="4015" y="13243"/>
                        <a:pt x="4020" y="13227"/>
                      </a:cubicBezTo>
                      <a:close/>
                      <a:moveTo>
                        <a:pt x="11323" y="13714"/>
                      </a:moveTo>
                      <a:cubicBezTo>
                        <a:pt x="11390" y="13780"/>
                        <a:pt x="11523" y="13847"/>
                        <a:pt x="11356" y="13880"/>
                      </a:cubicBezTo>
                      <a:cubicBezTo>
                        <a:pt x="11349" y="13887"/>
                        <a:pt x="11342" y="13893"/>
                        <a:pt x="11335" y="13897"/>
                      </a:cubicBezTo>
                      <a:lnTo>
                        <a:pt x="11335" y="13897"/>
                      </a:lnTo>
                      <a:cubicBezTo>
                        <a:pt x="11368" y="13843"/>
                        <a:pt x="11367" y="13757"/>
                        <a:pt x="11323" y="13714"/>
                      </a:cubicBezTo>
                      <a:close/>
                      <a:moveTo>
                        <a:pt x="12088" y="14146"/>
                      </a:moveTo>
                      <a:lnTo>
                        <a:pt x="12088" y="14179"/>
                      </a:lnTo>
                      <a:cubicBezTo>
                        <a:pt x="12088" y="14280"/>
                        <a:pt x="12088" y="14368"/>
                        <a:pt x="12088" y="14452"/>
                      </a:cubicBezTo>
                      <a:lnTo>
                        <a:pt x="12088" y="14452"/>
                      </a:lnTo>
                      <a:cubicBezTo>
                        <a:pt x="12054" y="14312"/>
                        <a:pt x="11969" y="14170"/>
                        <a:pt x="12088" y="14146"/>
                      </a:cubicBezTo>
                      <a:close/>
                      <a:moveTo>
                        <a:pt x="40902" y="14512"/>
                      </a:moveTo>
                      <a:lnTo>
                        <a:pt x="40935" y="14578"/>
                      </a:lnTo>
                      <a:cubicBezTo>
                        <a:pt x="40952" y="14595"/>
                        <a:pt x="40968" y="14603"/>
                        <a:pt x="40989" y="14603"/>
                      </a:cubicBezTo>
                      <a:cubicBezTo>
                        <a:pt x="41010" y="14603"/>
                        <a:pt x="41035" y="14595"/>
                        <a:pt x="41068" y="14578"/>
                      </a:cubicBezTo>
                      <a:lnTo>
                        <a:pt x="41068" y="14578"/>
                      </a:lnTo>
                      <a:cubicBezTo>
                        <a:pt x="41039" y="14597"/>
                        <a:pt x="41013" y="14606"/>
                        <a:pt x="40990" y="14606"/>
                      </a:cubicBezTo>
                      <a:cubicBezTo>
                        <a:pt x="40935" y="14606"/>
                        <a:pt x="40902" y="14559"/>
                        <a:pt x="40902" y="14512"/>
                      </a:cubicBezTo>
                      <a:close/>
                      <a:moveTo>
                        <a:pt x="3700" y="14624"/>
                      </a:moveTo>
                      <a:cubicBezTo>
                        <a:pt x="3691" y="14640"/>
                        <a:pt x="3684" y="14656"/>
                        <a:pt x="3679" y="14673"/>
                      </a:cubicBezTo>
                      <a:lnTo>
                        <a:pt x="3679" y="14673"/>
                      </a:lnTo>
                      <a:lnTo>
                        <a:pt x="3679" y="14644"/>
                      </a:lnTo>
                      <a:cubicBezTo>
                        <a:pt x="3686" y="14638"/>
                        <a:pt x="3693" y="14631"/>
                        <a:pt x="3700" y="14624"/>
                      </a:cubicBezTo>
                      <a:close/>
                      <a:moveTo>
                        <a:pt x="8992" y="14630"/>
                      </a:moveTo>
                      <a:cubicBezTo>
                        <a:pt x="9010" y="14642"/>
                        <a:pt x="9031" y="14650"/>
                        <a:pt x="9057" y="14650"/>
                      </a:cubicBezTo>
                      <a:cubicBezTo>
                        <a:pt x="9069" y="14650"/>
                        <a:pt x="9082" y="14648"/>
                        <a:pt x="9097" y="14644"/>
                      </a:cubicBezTo>
                      <a:lnTo>
                        <a:pt x="9097" y="14644"/>
                      </a:lnTo>
                      <a:cubicBezTo>
                        <a:pt x="9089" y="14673"/>
                        <a:pt x="9078" y="14685"/>
                        <a:pt x="9063" y="14685"/>
                      </a:cubicBezTo>
                      <a:cubicBezTo>
                        <a:pt x="9043" y="14685"/>
                        <a:pt x="9017" y="14662"/>
                        <a:pt x="8992" y="14630"/>
                      </a:cubicBezTo>
                      <a:close/>
                      <a:moveTo>
                        <a:pt x="33025" y="14877"/>
                      </a:moveTo>
                      <a:lnTo>
                        <a:pt x="33025" y="14877"/>
                      </a:lnTo>
                      <a:cubicBezTo>
                        <a:pt x="33059" y="14910"/>
                        <a:pt x="33059" y="14977"/>
                        <a:pt x="33059" y="15043"/>
                      </a:cubicBezTo>
                      <a:cubicBezTo>
                        <a:pt x="33051" y="15051"/>
                        <a:pt x="33047" y="15071"/>
                        <a:pt x="33046" y="15099"/>
                      </a:cubicBezTo>
                      <a:lnTo>
                        <a:pt x="33046" y="15099"/>
                      </a:lnTo>
                      <a:cubicBezTo>
                        <a:pt x="33037" y="15005"/>
                        <a:pt x="33025" y="14935"/>
                        <a:pt x="33025" y="14877"/>
                      </a:cubicBezTo>
                      <a:close/>
                      <a:moveTo>
                        <a:pt x="3546" y="15342"/>
                      </a:moveTo>
                      <a:lnTo>
                        <a:pt x="3546" y="15376"/>
                      </a:lnTo>
                      <a:cubicBezTo>
                        <a:pt x="3513" y="15475"/>
                        <a:pt x="3480" y="15542"/>
                        <a:pt x="3447" y="15642"/>
                      </a:cubicBezTo>
                      <a:cubicBezTo>
                        <a:pt x="3480" y="15542"/>
                        <a:pt x="3513" y="15442"/>
                        <a:pt x="3546" y="15342"/>
                      </a:cubicBezTo>
                      <a:close/>
                      <a:moveTo>
                        <a:pt x="23786" y="15276"/>
                      </a:moveTo>
                      <a:cubicBezTo>
                        <a:pt x="23587" y="15342"/>
                        <a:pt x="23653" y="15475"/>
                        <a:pt x="23686" y="15608"/>
                      </a:cubicBezTo>
                      <a:cubicBezTo>
                        <a:pt x="23680" y="15602"/>
                        <a:pt x="23674" y="15599"/>
                        <a:pt x="23668" y="15599"/>
                      </a:cubicBezTo>
                      <a:cubicBezTo>
                        <a:pt x="23649" y="15599"/>
                        <a:pt x="23633" y="15624"/>
                        <a:pt x="23625" y="15648"/>
                      </a:cubicBezTo>
                      <a:lnTo>
                        <a:pt x="23625" y="15648"/>
                      </a:lnTo>
                      <a:cubicBezTo>
                        <a:pt x="23642" y="15516"/>
                        <a:pt x="23566" y="15338"/>
                        <a:pt x="23753" y="15276"/>
                      </a:cubicBezTo>
                      <a:close/>
                      <a:moveTo>
                        <a:pt x="44695" y="15644"/>
                      </a:moveTo>
                      <a:cubicBezTo>
                        <a:pt x="44711" y="15651"/>
                        <a:pt x="44762" y="15675"/>
                        <a:pt x="44790" y="15675"/>
                      </a:cubicBezTo>
                      <a:cubicBezTo>
                        <a:pt x="44745" y="15675"/>
                        <a:pt x="44715" y="15663"/>
                        <a:pt x="44695" y="15644"/>
                      </a:cubicBezTo>
                      <a:close/>
                      <a:moveTo>
                        <a:pt x="33059" y="15326"/>
                      </a:moveTo>
                      <a:lnTo>
                        <a:pt x="33059" y="15326"/>
                      </a:lnTo>
                      <a:cubicBezTo>
                        <a:pt x="33078" y="15583"/>
                        <a:pt x="33099" y="15920"/>
                        <a:pt x="32924" y="15920"/>
                      </a:cubicBezTo>
                      <a:cubicBezTo>
                        <a:pt x="32905" y="15920"/>
                        <a:pt x="32883" y="15916"/>
                        <a:pt x="32859" y="15907"/>
                      </a:cubicBezTo>
                      <a:lnTo>
                        <a:pt x="32859" y="15907"/>
                      </a:lnTo>
                      <a:cubicBezTo>
                        <a:pt x="32869" y="15911"/>
                        <a:pt x="32878" y="15912"/>
                        <a:pt x="32887" y="15912"/>
                      </a:cubicBezTo>
                      <a:cubicBezTo>
                        <a:pt x="32971" y="15912"/>
                        <a:pt x="33029" y="15766"/>
                        <a:pt x="33059" y="15376"/>
                      </a:cubicBezTo>
                      <a:lnTo>
                        <a:pt x="33059" y="15342"/>
                      </a:lnTo>
                      <a:cubicBezTo>
                        <a:pt x="33059" y="15337"/>
                        <a:pt x="33059" y="15331"/>
                        <a:pt x="33059" y="15326"/>
                      </a:cubicBezTo>
                      <a:close/>
                      <a:moveTo>
                        <a:pt x="3480" y="15774"/>
                      </a:moveTo>
                      <a:cubicBezTo>
                        <a:pt x="3480" y="15841"/>
                        <a:pt x="3546" y="15941"/>
                        <a:pt x="3480" y="15974"/>
                      </a:cubicBezTo>
                      <a:lnTo>
                        <a:pt x="3447" y="15974"/>
                      </a:lnTo>
                      <a:cubicBezTo>
                        <a:pt x="3513" y="15941"/>
                        <a:pt x="3447" y="15841"/>
                        <a:pt x="3480" y="15774"/>
                      </a:cubicBezTo>
                      <a:close/>
                      <a:moveTo>
                        <a:pt x="14082" y="16107"/>
                      </a:moveTo>
                      <a:lnTo>
                        <a:pt x="14082" y="16140"/>
                      </a:lnTo>
                      <a:lnTo>
                        <a:pt x="14015" y="16140"/>
                      </a:lnTo>
                      <a:cubicBezTo>
                        <a:pt x="14048" y="16140"/>
                        <a:pt x="14048" y="16140"/>
                        <a:pt x="14082" y="16107"/>
                      </a:cubicBezTo>
                      <a:close/>
                      <a:moveTo>
                        <a:pt x="8461" y="16173"/>
                      </a:moveTo>
                      <a:cubicBezTo>
                        <a:pt x="8463" y="16173"/>
                        <a:pt x="8465" y="16173"/>
                        <a:pt x="8465" y="16173"/>
                      </a:cubicBezTo>
                      <a:lnTo>
                        <a:pt x="8465" y="16178"/>
                      </a:lnTo>
                      <a:lnTo>
                        <a:pt x="8465" y="16178"/>
                      </a:lnTo>
                      <a:cubicBezTo>
                        <a:pt x="8464" y="16177"/>
                        <a:pt x="8462" y="16175"/>
                        <a:pt x="8461" y="16173"/>
                      </a:cubicBezTo>
                      <a:close/>
                      <a:moveTo>
                        <a:pt x="19702" y="16190"/>
                      </a:moveTo>
                      <a:lnTo>
                        <a:pt x="19702" y="16190"/>
                      </a:lnTo>
                      <a:cubicBezTo>
                        <a:pt x="19716" y="16201"/>
                        <a:pt x="19738" y="16207"/>
                        <a:pt x="19765" y="16207"/>
                      </a:cubicBezTo>
                      <a:cubicBezTo>
                        <a:pt x="19738" y="16207"/>
                        <a:pt x="19712" y="16207"/>
                        <a:pt x="19702" y="16190"/>
                      </a:cubicBezTo>
                      <a:close/>
                      <a:moveTo>
                        <a:pt x="21119" y="16231"/>
                      </a:moveTo>
                      <a:cubicBezTo>
                        <a:pt x="21183" y="16231"/>
                        <a:pt x="21256" y="16255"/>
                        <a:pt x="21321" y="16271"/>
                      </a:cubicBezTo>
                      <a:lnTo>
                        <a:pt x="21321" y="16271"/>
                      </a:lnTo>
                      <a:cubicBezTo>
                        <a:pt x="21262" y="16267"/>
                        <a:pt x="21196" y="16256"/>
                        <a:pt x="21136" y="16256"/>
                      </a:cubicBezTo>
                      <a:cubicBezTo>
                        <a:pt x="21061" y="16256"/>
                        <a:pt x="20994" y="16273"/>
                        <a:pt x="20961" y="16339"/>
                      </a:cubicBezTo>
                      <a:cubicBezTo>
                        <a:pt x="20994" y="16256"/>
                        <a:pt x="21053" y="16231"/>
                        <a:pt x="21119" y="16231"/>
                      </a:cubicBezTo>
                      <a:close/>
                      <a:moveTo>
                        <a:pt x="36050" y="16007"/>
                      </a:moveTo>
                      <a:cubicBezTo>
                        <a:pt x="36116" y="16107"/>
                        <a:pt x="36116" y="16273"/>
                        <a:pt x="36149" y="16339"/>
                      </a:cubicBezTo>
                      <a:cubicBezTo>
                        <a:pt x="36098" y="16238"/>
                        <a:pt x="36087" y="16097"/>
                        <a:pt x="35979" y="16037"/>
                      </a:cubicBezTo>
                      <a:lnTo>
                        <a:pt x="35979" y="16037"/>
                      </a:lnTo>
                      <a:cubicBezTo>
                        <a:pt x="35997" y="16036"/>
                        <a:pt x="36019" y="16028"/>
                        <a:pt x="36050" y="16007"/>
                      </a:cubicBezTo>
                      <a:close/>
                      <a:moveTo>
                        <a:pt x="8607" y="16192"/>
                      </a:moveTo>
                      <a:cubicBezTo>
                        <a:pt x="8705" y="16192"/>
                        <a:pt x="8808" y="16207"/>
                        <a:pt x="8897" y="16207"/>
                      </a:cubicBezTo>
                      <a:cubicBezTo>
                        <a:pt x="8664" y="16207"/>
                        <a:pt x="8399" y="16207"/>
                        <a:pt x="8664" y="16439"/>
                      </a:cubicBezTo>
                      <a:cubicBezTo>
                        <a:pt x="8584" y="16412"/>
                        <a:pt x="8547" y="16298"/>
                        <a:pt x="8482" y="16203"/>
                      </a:cubicBezTo>
                      <a:lnTo>
                        <a:pt x="8482" y="16203"/>
                      </a:lnTo>
                      <a:cubicBezTo>
                        <a:pt x="8522" y="16195"/>
                        <a:pt x="8564" y="16192"/>
                        <a:pt x="8607" y="16192"/>
                      </a:cubicBezTo>
                      <a:close/>
                      <a:moveTo>
                        <a:pt x="23720" y="16406"/>
                      </a:moveTo>
                      <a:cubicBezTo>
                        <a:pt x="23653" y="16406"/>
                        <a:pt x="23653" y="16439"/>
                        <a:pt x="23653" y="16506"/>
                      </a:cubicBezTo>
                      <a:cubicBezTo>
                        <a:pt x="23620" y="16472"/>
                        <a:pt x="23653" y="16406"/>
                        <a:pt x="23686" y="16406"/>
                      </a:cubicBezTo>
                      <a:close/>
                      <a:moveTo>
                        <a:pt x="44591" y="16140"/>
                      </a:moveTo>
                      <a:cubicBezTo>
                        <a:pt x="44591" y="16286"/>
                        <a:pt x="44360" y="16432"/>
                        <a:pt x="44417" y="16533"/>
                      </a:cubicBezTo>
                      <a:lnTo>
                        <a:pt x="44417" y="16533"/>
                      </a:lnTo>
                      <a:cubicBezTo>
                        <a:pt x="44393" y="16513"/>
                        <a:pt x="44365" y="16492"/>
                        <a:pt x="44325" y="16472"/>
                      </a:cubicBezTo>
                      <a:cubicBezTo>
                        <a:pt x="44491" y="16406"/>
                        <a:pt x="44524" y="16240"/>
                        <a:pt x="44591" y="16140"/>
                      </a:cubicBezTo>
                      <a:close/>
                      <a:moveTo>
                        <a:pt x="3508" y="16471"/>
                      </a:moveTo>
                      <a:cubicBezTo>
                        <a:pt x="3495" y="16518"/>
                        <a:pt x="3452" y="16565"/>
                        <a:pt x="3406" y="16613"/>
                      </a:cubicBezTo>
                      <a:lnTo>
                        <a:pt x="3406" y="16613"/>
                      </a:lnTo>
                      <a:cubicBezTo>
                        <a:pt x="3438" y="16558"/>
                        <a:pt x="3492" y="16523"/>
                        <a:pt x="3508" y="16471"/>
                      </a:cubicBezTo>
                      <a:close/>
                      <a:moveTo>
                        <a:pt x="13749" y="16240"/>
                      </a:moveTo>
                      <a:lnTo>
                        <a:pt x="13749" y="16240"/>
                      </a:lnTo>
                      <a:cubicBezTo>
                        <a:pt x="13450" y="16539"/>
                        <a:pt x="13384" y="16705"/>
                        <a:pt x="13384" y="16805"/>
                      </a:cubicBezTo>
                      <a:cubicBezTo>
                        <a:pt x="13284" y="16605"/>
                        <a:pt x="13317" y="16406"/>
                        <a:pt x="13450" y="16240"/>
                      </a:cubicBezTo>
                      <a:lnTo>
                        <a:pt x="13450" y="16240"/>
                      </a:lnTo>
                      <a:cubicBezTo>
                        <a:pt x="13432" y="16276"/>
                        <a:pt x="13444" y="16303"/>
                        <a:pt x="13502" y="16303"/>
                      </a:cubicBezTo>
                      <a:cubicBezTo>
                        <a:pt x="13550" y="16303"/>
                        <a:pt x="13629" y="16285"/>
                        <a:pt x="13749" y="16240"/>
                      </a:cubicBezTo>
                      <a:close/>
                      <a:moveTo>
                        <a:pt x="14181" y="17237"/>
                      </a:moveTo>
                      <a:lnTo>
                        <a:pt x="14181" y="17237"/>
                      </a:lnTo>
                      <a:cubicBezTo>
                        <a:pt x="14181" y="17263"/>
                        <a:pt x="14171" y="17279"/>
                        <a:pt x="14156" y="17287"/>
                      </a:cubicBezTo>
                      <a:lnTo>
                        <a:pt x="14156" y="17287"/>
                      </a:lnTo>
                      <a:cubicBezTo>
                        <a:pt x="14171" y="17274"/>
                        <a:pt x="14181" y="17255"/>
                        <a:pt x="14181" y="17237"/>
                      </a:cubicBezTo>
                      <a:close/>
                      <a:moveTo>
                        <a:pt x="14115" y="17270"/>
                      </a:moveTo>
                      <a:lnTo>
                        <a:pt x="14115" y="17289"/>
                      </a:lnTo>
                      <a:lnTo>
                        <a:pt x="14115" y="17289"/>
                      </a:lnTo>
                      <a:cubicBezTo>
                        <a:pt x="14103" y="17286"/>
                        <a:pt x="14091" y="17279"/>
                        <a:pt x="14082" y="17270"/>
                      </a:cubicBezTo>
                      <a:close/>
                      <a:moveTo>
                        <a:pt x="39406" y="17868"/>
                      </a:moveTo>
                      <a:cubicBezTo>
                        <a:pt x="39406" y="17935"/>
                        <a:pt x="39440" y="17935"/>
                        <a:pt x="39440" y="17935"/>
                      </a:cubicBezTo>
                      <a:cubicBezTo>
                        <a:pt x="39451" y="17946"/>
                        <a:pt x="39451" y="17949"/>
                        <a:pt x="39445" y="17949"/>
                      </a:cubicBezTo>
                      <a:cubicBezTo>
                        <a:pt x="39432" y="17949"/>
                        <a:pt x="39395" y="17935"/>
                        <a:pt x="39373" y="17935"/>
                      </a:cubicBezTo>
                      <a:lnTo>
                        <a:pt x="39406" y="17935"/>
                      </a:lnTo>
                      <a:lnTo>
                        <a:pt x="39406" y="17901"/>
                      </a:lnTo>
                      <a:cubicBezTo>
                        <a:pt x="39406" y="17901"/>
                        <a:pt x="39406" y="17868"/>
                        <a:pt x="39406" y="17868"/>
                      </a:cubicBezTo>
                      <a:close/>
                      <a:moveTo>
                        <a:pt x="30500" y="17935"/>
                      </a:moveTo>
                      <a:cubicBezTo>
                        <a:pt x="30500" y="17998"/>
                        <a:pt x="30470" y="18061"/>
                        <a:pt x="30750" y="18180"/>
                      </a:cubicBezTo>
                      <a:lnTo>
                        <a:pt x="30750" y="18180"/>
                      </a:lnTo>
                      <a:cubicBezTo>
                        <a:pt x="30611" y="18132"/>
                        <a:pt x="30411" y="18112"/>
                        <a:pt x="30500" y="17935"/>
                      </a:cubicBezTo>
                      <a:close/>
                      <a:moveTo>
                        <a:pt x="27660" y="18292"/>
                      </a:moveTo>
                      <a:lnTo>
                        <a:pt x="27660" y="18292"/>
                      </a:lnTo>
                      <a:cubicBezTo>
                        <a:pt x="27550" y="18485"/>
                        <a:pt x="27535" y="18726"/>
                        <a:pt x="27471" y="18942"/>
                      </a:cubicBezTo>
                      <a:lnTo>
                        <a:pt x="27471" y="18942"/>
                      </a:lnTo>
                      <a:cubicBezTo>
                        <a:pt x="27487" y="18823"/>
                        <a:pt x="27455" y="18699"/>
                        <a:pt x="27375" y="18599"/>
                      </a:cubicBezTo>
                      <a:cubicBezTo>
                        <a:pt x="27428" y="18495"/>
                        <a:pt x="27604" y="18349"/>
                        <a:pt x="27660" y="18292"/>
                      </a:cubicBezTo>
                      <a:close/>
                      <a:moveTo>
                        <a:pt x="44483" y="19003"/>
                      </a:moveTo>
                      <a:cubicBezTo>
                        <a:pt x="44485" y="19071"/>
                        <a:pt x="44508" y="19112"/>
                        <a:pt x="44544" y="19151"/>
                      </a:cubicBezTo>
                      <a:lnTo>
                        <a:pt x="44544" y="19151"/>
                      </a:lnTo>
                      <a:cubicBezTo>
                        <a:pt x="44529" y="19145"/>
                        <a:pt x="44511" y="19138"/>
                        <a:pt x="44491" y="19131"/>
                      </a:cubicBezTo>
                      <a:lnTo>
                        <a:pt x="44491" y="19131"/>
                      </a:lnTo>
                      <a:cubicBezTo>
                        <a:pt x="44524" y="19164"/>
                        <a:pt x="44524" y="19198"/>
                        <a:pt x="44524" y="19231"/>
                      </a:cubicBezTo>
                      <a:cubicBezTo>
                        <a:pt x="44524" y="19198"/>
                        <a:pt x="44524" y="19131"/>
                        <a:pt x="44458" y="19131"/>
                      </a:cubicBezTo>
                      <a:lnTo>
                        <a:pt x="44425" y="19131"/>
                      </a:lnTo>
                      <a:cubicBezTo>
                        <a:pt x="44441" y="19081"/>
                        <a:pt x="44466" y="19040"/>
                        <a:pt x="44483" y="19003"/>
                      </a:cubicBezTo>
                      <a:close/>
                      <a:moveTo>
                        <a:pt x="38513" y="20062"/>
                      </a:moveTo>
                      <a:cubicBezTo>
                        <a:pt x="38545" y="20062"/>
                        <a:pt x="38575" y="20063"/>
                        <a:pt x="38575" y="20095"/>
                      </a:cubicBezTo>
                      <a:cubicBezTo>
                        <a:pt x="38557" y="20076"/>
                        <a:pt x="38535" y="20065"/>
                        <a:pt x="38513" y="20062"/>
                      </a:cubicBezTo>
                      <a:close/>
                      <a:moveTo>
                        <a:pt x="31596" y="20627"/>
                      </a:moveTo>
                      <a:cubicBezTo>
                        <a:pt x="31512" y="20739"/>
                        <a:pt x="31617" y="20874"/>
                        <a:pt x="31732" y="20934"/>
                      </a:cubicBezTo>
                      <a:lnTo>
                        <a:pt x="31732" y="20934"/>
                      </a:lnTo>
                      <a:cubicBezTo>
                        <a:pt x="31700" y="20935"/>
                        <a:pt x="31661" y="20943"/>
                        <a:pt x="31629" y="20959"/>
                      </a:cubicBezTo>
                      <a:cubicBezTo>
                        <a:pt x="31663" y="20859"/>
                        <a:pt x="31463" y="20760"/>
                        <a:pt x="31596" y="20627"/>
                      </a:cubicBezTo>
                      <a:close/>
                      <a:moveTo>
                        <a:pt x="31563" y="21059"/>
                      </a:moveTo>
                      <a:cubicBezTo>
                        <a:pt x="31563" y="21225"/>
                        <a:pt x="31663" y="21158"/>
                        <a:pt x="31663" y="21258"/>
                      </a:cubicBezTo>
                      <a:cubicBezTo>
                        <a:pt x="31663" y="21158"/>
                        <a:pt x="31330" y="21192"/>
                        <a:pt x="31563" y="21059"/>
                      </a:cubicBezTo>
                      <a:close/>
                      <a:moveTo>
                        <a:pt x="24916" y="21491"/>
                      </a:moveTo>
                      <a:lnTo>
                        <a:pt x="24949" y="21524"/>
                      </a:lnTo>
                      <a:cubicBezTo>
                        <a:pt x="24949" y="21524"/>
                        <a:pt x="24949" y="21524"/>
                        <a:pt x="24956" y="21531"/>
                      </a:cubicBezTo>
                      <a:lnTo>
                        <a:pt x="24956" y="21531"/>
                      </a:lnTo>
                      <a:cubicBezTo>
                        <a:pt x="24952" y="21529"/>
                        <a:pt x="24949" y="21529"/>
                        <a:pt x="24945" y="21529"/>
                      </a:cubicBezTo>
                      <a:cubicBezTo>
                        <a:pt x="24915" y="21529"/>
                        <a:pt x="24883" y="21568"/>
                        <a:pt x="24883" y="21590"/>
                      </a:cubicBezTo>
                      <a:cubicBezTo>
                        <a:pt x="24850" y="21557"/>
                        <a:pt x="24883" y="21524"/>
                        <a:pt x="24916" y="21491"/>
                      </a:cubicBezTo>
                      <a:close/>
                      <a:moveTo>
                        <a:pt x="42364" y="21325"/>
                      </a:moveTo>
                      <a:cubicBezTo>
                        <a:pt x="42265" y="21358"/>
                        <a:pt x="42265" y="21458"/>
                        <a:pt x="42265" y="21757"/>
                      </a:cubicBezTo>
                      <a:cubicBezTo>
                        <a:pt x="42261" y="21764"/>
                        <a:pt x="42257" y="21773"/>
                        <a:pt x="42254" y="21781"/>
                      </a:cubicBezTo>
                      <a:lnTo>
                        <a:pt x="42254" y="21781"/>
                      </a:lnTo>
                      <a:cubicBezTo>
                        <a:pt x="42246" y="21576"/>
                        <a:pt x="42250" y="21348"/>
                        <a:pt x="42364" y="21325"/>
                      </a:cubicBezTo>
                      <a:close/>
                      <a:moveTo>
                        <a:pt x="45289" y="21524"/>
                      </a:moveTo>
                      <a:lnTo>
                        <a:pt x="45289" y="21524"/>
                      </a:lnTo>
                      <a:cubicBezTo>
                        <a:pt x="45222" y="21624"/>
                        <a:pt x="45156" y="21723"/>
                        <a:pt x="45156" y="21823"/>
                      </a:cubicBezTo>
                      <a:cubicBezTo>
                        <a:pt x="45156" y="21757"/>
                        <a:pt x="45156" y="21723"/>
                        <a:pt x="45189" y="21657"/>
                      </a:cubicBezTo>
                      <a:lnTo>
                        <a:pt x="45289" y="21524"/>
                      </a:lnTo>
                      <a:close/>
                      <a:moveTo>
                        <a:pt x="2317" y="22575"/>
                      </a:moveTo>
                      <a:cubicBezTo>
                        <a:pt x="2319" y="22582"/>
                        <a:pt x="2321" y="22588"/>
                        <a:pt x="2323" y="22595"/>
                      </a:cubicBezTo>
                      <a:lnTo>
                        <a:pt x="2323" y="22595"/>
                      </a:lnTo>
                      <a:cubicBezTo>
                        <a:pt x="2321" y="22593"/>
                        <a:pt x="2319" y="22590"/>
                        <a:pt x="2317" y="22588"/>
                      </a:cubicBezTo>
                      <a:cubicBezTo>
                        <a:pt x="2317" y="22583"/>
                        <a:pt x="2317" y="22579"/>
                        <a:pt x="2317" y="22575"/>
                      </a:cubicBezTo>
                      <a:close/>
                      <a:moveTo>
                        <a:pt x="2344" y="22650"/>
                      </a:moveTo>
                      <a:lnTo>
                        <a:pt x="2344" y="22650"/>
                      </a:lnTo>
                      <a:cubicBezTo>
                        <a:pt x="2356" y="22682"/>
                        <a:pt x="2363" y="22715"/>
                        <a:pt x="2350" y="22754"/>
                      </a:cubicBezTo>
                      <a:cubicBezTo>
                        <a:pt x="2350" y="22717"/>
                        <a:pt x="2350" y="22681"/>
                        <a:pt x="2344" y="22650"/>
                      </a:cubicBezTo>
                      <a:close/>
                      <a:moveTo>
                        <a:pt x="2259" y="22769"/>
                      </a:moveTo>
                      <a:lnTo>
                        <a:pt x="2259" y="22769"/>
                      </a:lnTo>
                      <a:cubicBezTo>
                        <a:pt x="2266" y="22799"/>
                        <a:pt x="2271" y="22833"/>
                        <a:pt x="2250" y="22853"/>
                      </a:cubicBezTo>
                      <a:cubicBezTo>
                        <a:pt x="2248" y="22856"/>
                        <a:pt x="2246" y="22858"/>
                        <a:pt x="2244" y="22861"/>
                      </a:cubicBezTo>
                      <a:lnTo>
                        <a:pt x="2244" y="22861"/>
                      </a:lnTo>
                      <a:cubicBezTo>
                        <a:pt x="2254" y="22831"/>
                        <a:pt x="2260" y="22800"/>
                        <a:pt x="2259" y="22769"/>
                      </a:cubicBezTo>
                      <a:close/>
                      <a:moveTo>
                        <a:pt x="2214" y="22928"/>
                      </a:moveTo>
                      <a:cubicBezTo>
                        <a:pt x="2207" y="22950"/>
                        <a:pt x="2199" y="22972"/>
                        <a:pt x="2184" y="22986"/>
                      </a:cubicBezTo>
                      <a:cubicBezTo>
                        <a:pt x="2192" y="22969"/>
                        <a:pt x="2203" y="22949"/>
                        <a:pt x="2214" y="22928"/>
                      </a:cubicBezTo>
                      <a:close/>
                      <a:moveTo>
                        <a:pt x="24883" y="22953"/>
                      </a:moveTo>
                      <a:cubicBezTo>
                        <a:pt x="24883" y="22953"/>
                        <a:pt x="24883" y="22986"/>
                        <a:pt x="24883" y="22986"/>
                      </a:cubicBezTo>
                      <a:cubicBezTo>
                        <a:pt x="24850" y="23053"/>
                        <a:pt x="24883" y="23119"/>
                        <a:pt x="24916" y="23186"/>
                      </a:cubicBezTo>
                      <a:cubicBezTo>
                        <a:pt x="24883" y="23119"/>
                        <a:pt x="24783" y="23053"/>
                        <a:pt x="24783" y="23020"/>
                      </a:cubicBezTo>
                      <a:lnTo>
                        <a:pt x="24783" y="23020"/>
                      </a:lnTo>
                      <a:lnTo>
                        <a:pt x="24816" y="23053"/>
                      </a:lnTo>
                      <a:cubicBezTo>
                        <a:pt x="24816" y="23053"/>
                        <a:pt x="24816" y="22986"/>
                        <a:pt x="24850" y="22986"/>
                      </a:cubicBezTo>
                      <a:lnTo>
                        <a:pt x="24883" y="22953"/>
                      </a:lnTo>
                      <a:close/>
                      <a:moveTo>
                        <a:pt x="41286" y="23854"/>
                      </a:moveTo>
                      <a:cubicBezTo>
                        <a:pt x="41307" y="23858"/>
                        <a:pt x="41333" y="23866"/>
                        <a:pt x="41367" y="23884"/>
                      </a:cubicBezTo>
                      <a:lnTo>
                        <a:pt x="41500" y="23950"/>
                      </a:lnTo>
                      <a:cubicBezTo>
                        <a:pt x="41452" y="23950"/>
                        <a:pt x="41351" y="23880"/>
                        <a:pt x="41286" y="23854"/>
                      </a:cubicBezTo>
                      <a:close/>
                      <a:moveTo>
                        <a:pt x="46531" y="24680"/>
                      </a:moveTo>
                      <a:cubicBezTo>
                        <a:pt x="46552" y="24738"/>
                        <a:pt x="46585" y="24793"/>
                        <a:pt x="46590" y="24854"/>
                      </a:cubicBezTo>
                      <a:lnTo>
                        <a:pt x="46590" y="24854"/>
                      </a:lnTo>
                      <a:cubicBezTo>
                        <a:pt x="46562" y="24793"/>
                        <a:pt x="46543" y="24738"/>
                        <a:pt x="46531" y="24680"/>
                      </a:cubicBezTo>
                      <a:close/>
                      <a:moveTo>
                        <a:pt x="10758" y="25246"/>
                      </a:moveTo>
                      <a:cubicBezTo>
                        <a:pt x="10758" y="25279"/>
                        <a:pt x="10791" y="25313"/>
                        <a:pt x="10791" y="25346"/>
                      </a:cubicBezTo>
                      <a:cubicBezTo>
                        <a:pt x="10759" y="25357"/>
                        <a:pt x="10724" y="25360"/>
                        <a:pt x="10687" y="25364"/>
                      </a:cubicBezTo>
                      <a:lnTo>
                        <a:pt x="10687" y="25364"/>
                      </a:lnTo>
                      <a:cubicBezTo>
                        <a:pt x="10730" y="25339"/>
                        <a:pt x="10758" y="25300"/>
                        <a:pt x="10758" y="25246"/>
                      </a:cubicBezTo>
                      <a:close/>
                      <a:moveTo>
                        <a:pt x="10385" y="25360"/>
                      </a:moveTo>
                      <a:cubicBezTo>
                        <a:pt x="10422" y="25384"/>
                        <a:pt x="10472" y="25397"/>
                        <a:pt x="10523" y="25400"/>
                      </a:cubicBezTo>
                      <a:lnTo>
                        <a:pt x="10523" y="25400"/>
                      </a:lnTo>
                      <a:cubicBezTo>
                        <a:pt x="10501" y="25411"/>
                        <a:pt x="10479" y="25426"/>
                        <a:pt x="10459" y="25446"/>
                      </a:cubicBezTo>
                      <a:cubicBezTo>
                        <a:pt x="10459" y="25446"/>
                        <a:pt x="10459" y="25403"/>
                        <a:pt x="10442" y="25403"/>
                      </a:cubicBezTo>
                      <a:cubicBezTo>
                        <a:pt x="10438" y="25403"/>
                        <a:pt x="10433" y="25406"/>
                        <a:pt x="10426" y="25412"/>
                      </a:cubicBezTo>
                      <a:cubicBezTo>
                        <a:pt x="10412" y="25399"/>
                        <a:pt x="10399" y="25380"/>
                        <a:pt x="10385" y="25360"/>
                      </a:cubicBezTo>
                      <a:close/>
                      <a:moveTo>
                        <a:pt x="3280" y="26609"/>
                      </a:moveTo>
                      <a:cubicBezTo>
                        <a:pt x="3280" y="26609"/>
                        <a:pt x="3280" y="26642"/>
                        <a:pt x="3314" y="26675"/>
                      </a:cubicBezTo>
                      <a:lnTo>
                        <a:pt x="3280" y="26675"/>
                      </a:lnTo>
                      <a:cubicBezTo>
                        <a:pt x="3280" y="26642"/>
                        <a:pt x="3280" y="26609"/>
                        <a:pt x="3280" y="26609"/>
                      </a:cubicBezTo>
                      <a:close/>
                      <a:moveTo>
                        <a:pt x="3253" y="26638"/>
                      </a:moveTo>
                      <a:cubicBezTo>
                        <a:pt x="3277" y="26689"/>
                        <a:pt x="3291" y="26750"/>
                        <a:pt x="3300" y="26816"/>
                      </a:cubicBezTo>
                      <a:lnTo>
                        <a:pt x="3300" y="26816"/>
                      </a:lnTo>
                      <a:cubicBezTo>
                        <a:pt x="3288" y="26785"/>
                        <a:pt x="3270" y="26759"/>
                        <a:pt x="3247" y="26742"/>
                      </a:cubicBezTo>
                      <a:cubicBezTo>
                        <a:pt x="3265" y="26706"/>
                        <a:pt x="3264" y="26669"/>
                        <a:pt x="3253" y="26638"/>
                      </a:cubicBezTo>
                      <a:close/>
                      <a:moveTo>
                        <a:pt x="3081" y="26842"/>
                      </a:moveTo>
                      <a:cubicBezTo>
                        <a:pt x="3081" y="26862"/>
                        <a:pt x="3084" y="26881"/>
                        <a:pt x="3088" y="26901"/>
                      </a:cubicBezTo>
                      <a:lnTo>
                        <a:pt x="3088" y="26901"/>
                      </a:lnTo>
                      <a:cubicBezTo>
                        <a:pt x="3081" y="26881"/>
                        <a:pt x="3081" y="26862"/>
                        <a:pt x="3081" y="26842"/>
                      </a:cubicBezTo>
                      <a:close/>
                      <a:moveTo>
                        <a:pt x="45987" y="27074"/>
                      </a:moveTo>
                      <a:cubicBezTo>
                        <a:pt x="46002" y="27074"/>
                        <a:pt x="46017" y="27081"/>
                        <a:pt x="46032" y="27089"/>
                      </a:cubicBezTo>
                      <a:lnTo>
                        <a:pt x="46032" y="27089"/>
                      </a:lnTo>
                      <a:cubicBezTo>
                        <a:pt x="46018" y="27086"/>
                        <a:pt x="46002" y="27082"/>
                        <a:pt x="45987" y="27074"/>
                      </a:cubicBezTo>
                      <a:close/>
                      <a:moveTo>
                        <a:pt x="3348" y="27202"/>
                      </a:moveTo>
                      <a:cubicBezTo>
                        <a:pt x="3369" y="27301"/>
                        <a:pt x="3406" y="27387"/>
                        <a:pt x="3480" y="27440"/>
                      </a:cubicBezTo>
                      <a:lnTo>
                        <a:pt x="3380" y="27407"/>
                      </a:lnTo>
                      <a:cubicBezTo>
                        <a:pt x="3361" y="27349"/>
                        <a:pt x="3353" y="27277"/>
                        <a:pt x="3348" y="27202"/>
                      </a:cubicBezTo>
                      <a:close/>
                      <a:moveTo>
                        <a:pt x="39954" y="27533"/>
                      </a:moveTo>
                      <a:cubicBezTo>
                        <a:pt x="40075" y="27645"/>
                        <a:pt x="40219" y="27818"/>
                        <a:pt x="40171" y="27938"/>
                      </a:cubicBezTo>
                      <a:cubicBezTo>
                        <a:pt x="40160" y="27971"/>
                        <a:pt x="40141" y="27983"/>
                        <a:pt x="40119" y="27983"/>
                      </a:cubicBezTo>
                      <a:cubicBezTo>
                        <a:pt x="40089" y="27983"/>
                        <a:pt x="40051" y="27962"/>
                        <a:pt x="40016" y="27949"/>
                      </a:cubicBezTo>
                      <a:lnTo>
                        <a:pt x="40016" y="27949"/>
                      </a:lnTo>
                      <a:cubicBezTo>
                        <a:pt x="40026" y="27950"/>
                        <a:pt x="40035" y="27951"/>
                        <a:pt x="40043" y="27951"/>
                      </a:cubicBezTo>
                      <a:cubicBezTo>
                        <a:pt x="40205" y="27951"/>
                        <a:pt x="40087" y="27684"/>
                        <a:pt x="39954" y="27533"/>
                      </a:cubicBezTo>
                      <a:close/>
                      <a:moveTo>
                        <a:pt x="4178" y="28705"/>
                      </a:moveTo>
                      <a:lnTo>
                        <a:pt x="4178" y="28705"/>
                      </a:lnTo>
                      <a:cubicBezTo>
                        <a:pt x="4179" y="28868"/>
                        <a:pt x="4377" y="28803"/>
                        <a:pt x="4377" y="28969"/>
                      </a:cubicBezTo>
                      <a:cubicBezTo>
                        <a:pt x="4377" y="28836"/>
                        <a:pt x="4179" y="28869"/>
                        <a:pt x="4178" y="28705"/>
                      </a:cubicBezTo>
                      <a:close/>
                      <a:moveTo>
                        <a:pt x="3812" y="28969"/>
                      </a:moveTo>
                      <a:lnTo>
                        <a:pt x="3812" y="28969"/>
                      </a:lnTo>
                      <a:cubicBezTo>
                        <a:pt x="3845" y="29068"/>
                        <a:pt x="3845" y="29201"/>
                        <a:pt x="3945" y="29234"/>
                      </a:cubicBezTo>
                      <a:cubicBezTo>
                        <a:pt x="3845" y="29201"/>
                        <a:pt x="3812" y="29068"/>
                        <a:pt x="3812" y="28969"/>
                      </a:cubicBezTo>
                      <a:close/>
                      <a:moveTo>
                        <a:pt x="22656" y="29500"/>
                      </a:moveTo>
                      <a:cubicBezTo>
                        <a:pt x="22623" y="29500"/>
                        <a:pt x="22598" y="29500"/>
                        <a:pt x="22594" y="29508"/>
                      </a:cubicBezTo>
                      <a:lnTo>
                        <a:pt x="22594" y="29508"/>
                      </a:lnTo>
                      <a:cubicBezTo>
                        <a:pt x="22593" y="29506"/>
                        <a:pt x="22591" y="29503"/>
                        <a:pt x="22590" y="29500"/>
                      </a:cubicBezTo>
                      <a:close/>
                      <a:moveTo>
                        <a:pt x="22556" y="29500"/>
                      </a:moveTo>
                      <a:cubicBezTo>
                        <a:pt x="22616" y="29545"/>
                        <a:pt x="22636" y="29563"/>
                        <a:pt x="22636" y="29563"/>
                      </a:cubicBezTo>
                      <a:cubicBezTo>
                        <a:pt x="22636" y="29563"/>
                        <a:pt x="22624" y="29552"/>
                        <a:pt x="22610" y="29533"/>
                      </a:cubicBezTo>
                      <a:lnTo>
                        <a:pt x="22610" y="29533"/>
                      </a:lnTo>
                      <a:cubicBezTo>
                        <a:pt x="22620" y="29542"/>
                        <a:pt x="22635" y="29553"/>
                        <a:pt x="22656" y="29567"/>
                      </a:cubicBezTo>
                      <a:lnTo>
                        <a:pt x="22656" y="29600"/>
                      </a:lnTo>
                      <a:cubicBezTo>
                        <a:pt x="22623" y="29567"/>
                        <a:pt x="22590" y="29534"/>
                        <a:pt x="22556" y="29500"/>
                      </a:cubicBezTo>
                      <a:close/>
                      <a:moveTo>
                        <a:pt x="3812" y="29268"/>
                      </a:moveTo>
                      <a:lnTo>
                        <a:pt x="3812" y="29268"/>
                      </a:lnTo>
                      <a:cubicBezTo>
                        <a:pt x="3746" y="29833"/>
                        <a:pt x="4876" y="30830"/>
                        <a:pt x="4377" y="31129"/>
                      </a:cubicBezTo>
                      <a:cubicBezTo>
                        <a:pt x="4111" y="30796"/>
                        <a:pt x="3580" y="29633"/>
                        <a:pt x="3812" y="29268"/>
                      </a:cubicBezTo>
                      <a:close/>
                      <a:moveTo>
                        <a:pt x="23644" y="31329"/>
                      </a:moveTo>
                      <a:cubicBezTo>
                        <a:pt x="23700" y="31329"/>
                        <a:pt x="23776" y="31353"/>
                        <a:pt x="23886" y="31395"/>
                      </a:cubicBezTo>
                      <a:cubicBezTo>
                        <a:pt x="23770" y="31366"/>
                        <a:pt x="23686" y="31343"/>
                        <a:pt x="23625" y="31343"/>
                      </a:cubicBezTo>
                      <a:cubicBezTo>
                        <a:pt x="23602" y="31343"/>
                        <a:pt x="23583" y="31346"/>
                        <a:pt x="23566" y="31354"/>
                      </a:cubicBezTo>
                      <a:lnTo>
                        <a:pt x="23566" y="31354"/>
                      </a:lnTo>
                      <a:cubicBezTo>
                        <a:pt x="23587" y="31337"/>
                        <a:pt x="23612" y="31329"/>
                        <a:pt x="23644" y="31329"/>
                      </a:cubicBezTo>
                      <a:close/>
                      <a:moveTo>
                        <a:pt x="23890" y="31303"/>
                      </a:moveTo>
                      <a:cubicBezTo>
                        <a:pt x="23919" y="31303"/>
                        <a:pt x="23952" y="31312"/>
                        <a:pt x="23986" y="31328"/>
                      </a:cubicBezTo>
                      <a:cubicBezTo>
                        <a:pt x="23968" y="31319"/>
                        <a:pt x="23952" y="31315"/>
                        <a:pt x="23939" y="31315"/>
                      </a:cubicBezTo>
                      <a:cubicBezTo>
                        <a:pt x="23904" y="31315"/>
                        <a:pt x="23886" y="31346"/>
                        <a:pt x="23886" y="31395"/>
                      </a:cubicBezTo>
                      <a:lnTo>
                        <a:pt x="23819" y="31328"/>
                      </a:lnTo>
                      <a:cubicBezTo>
                        <a:pt x="23836" y="31312"/>
                        <a:pt x="23861" y="31303"/>
                        <a:pt x="23890" y="31303"/>
                      </a:cubicBezTo>
                      <a:close/>
                      <a:moveTo>
                        <a:pt x="11688" y="32127"/>
                      </a:moveTo>
                      <a:lnTo>
                        <a:pt x="11688" y="32127"/>
                      </a:lnTo>
                      <a:cubicBezTo>
                        <a:pt x="11656" y="32194"/>
                        <a:pt x="11656" y="32292"/>
                        <a:pt x="11722" y="32325"/>
                      </a:cubicBezTo>
                      <a:lnTo>
                        <a:pt x="11689" y="32325"/>
                      </a:lnTo>
                      <a:cubicBezTo>
                        <a:pt x="11677" y="32334"/>
                        <a:pt x="11666" y="32343"/>
                        <a:pt x="11656" y="32352"/>
                      </a:cubicBezTo>
                      <a:lnTo>
                        <a:pt x="11656" y="32352"/>
                      </a:lnTo>
                      <a:cubicBezTo>
                        <a:pt x="11656" y="32267"/>
                        <a:pt x="11660" y="32185"/>
                        <a:pt x="11688" y="32127"/>
                      </a:cubicBezTo>
                      <a:close/>
                      <a:moveTo>
                        <a:pt x="4678" y="31478"/>
                      </a:moveTo>
                      <a:cubicBezTo>
                        <a:pt x="4898" y="31478"/>
                        <a:pt x="5431" y="32384"/>
                        <a:pt x="5166" y="32384"/>
                      </a:cubicBezTo>
                      <a:cubicBezTo>
                        <a:pt x="5101" y="32384"/>
                        <a:pt x="4988" y="32329"/>
                        <a:pt x="4809" y="32192"/>
                      </a:cubicBezTo>
                      <a:cubicBezTo>
                        <a:pt x="4676" y="31993"/>
                        <a:pt x="4610" y="31760"/>
                        <a:pt x="4610" y="31528"/>
                      </a:cubicBezTo>
                      <a:cubicBezTo>
                        <a:pt x="4626" y="31493"/>
                        <a:pt x="4649" y="31478"/>
                        <a:pt x="4678" y="31478"/>
                      </a:cubicBezTo>
                      <a:close/>
                      <a:moveTo>
                        <a:pt x="11638" y="32368"/>
                      </a:moveTo>
                      <a:cubicBezTo>
                        <a:pt x="11557" y="32445"/>
                        <a:pt x="11566" y="32501"/>
                        <a:pt x="11622" y="32558"/>
                      </a:cubicBezTo>
                      <a:cubicBezTo>
                        <a:pt x="11559" y="32495"/>
                        <a:pt x="11526" y="32431"/>
                        <a:pt x="11638" y="32368"/>
                      </a:cubicBezTo>
                      <a:close/>
                      <a:moveTo>
                        <a:pt x="33725" y="32488"/>
                      </a:moveTo>
                      <a:cubicBezTo>
                        <a:pt x="33716" y="32509"/>
                        <a:pt x="33763" y="32576"/>
                        <a:pt x="33889" y="32724"/>
                      </a:cubicBezTo>
                      <a:cubicBezTo>
                        <a:pt x="33854" y="32742"/>
                        <a:pt x="33822" y="32750"/>
                        <a:pt x="33795" y="32750"/>
                      </a:cubicBezTo>
                      <a:cubicBezTo>
                        <a:pt x="33644" y="32750"/>
                        <a:pt x="33621" y="32519"/>
                        <a:pt x="33725" y="32488"/>
                      </a:cubicBezTo>
                      <a:close/>
                      <a:moveTo>
                        <a:pt x="20629" y="32790"/>
                      </a:moveTo>
                      <a:lnTo>
                        <a:pt x="20629" y="32790"/>
                      </a:lnTo>
                      <a:cubicBezTo>
                        <a:pt x="20637" y="32799"/>
                        <a:pt x="20648" y="32803"/>
                        <a:pt x="20660" y="32804"/>
                      </a:cubicBezTo>
                      <a:lnTo>
                        <a:pt x="20660" y="32804"/>
                      </a:lnTo>
                      <a:cubicBezTo>
                        <a:pt x="20657" y="32812"/>
                        <a:pt x="20651" y="32815"/>
                        <a:pt x="20645" y="32815"/>
                      </a:cubicBezTo>
                      <a:cubicBezTo>
                        <a:pt x="20637" y="32815"/>
                        <a:pt x="20629" y="32807"/>
                        <a:pt x="20629" y="32790"/>
                      </a:cubicBezTo>
                      <a:close/>
                      <a:moveTo>
                        <a:pt x="3945" y="32957"/>
                      </a:moveTo>
                      <a:lnTo>
                        <a:pt x="3945" y="32957"/>
                      </a:lnTo>
                      <a:cubicBezTo>
                        <a:pt x="4012" y="32990"/>
                        <a:pt x="4078" y="33023"/>
                        <a:pt x="4111" y="33123"/>
                      </a:cubicBezTo>
                      <a:cubicBezTo>
                        <a:pt x="4078" y="33090"/>
                        <a:pt x="4078" y="33056"/>
                        <a:pt x="4045" y="33023"/>
                      </a:cubicBezTo>
                      <a:cubicBezTo>
                        <a:pt x="4012" y="33023"/>
                        <a:pt x="3978" y="32990"/>
                        <a:pt x="3945" y="32957"/>
                      </a:cubicBezTo>
                      <a:close/>
                      <a:moveTo>
                        <a:pt x="6915" y="33238"/>
                      </a:moveTo>
                      <a:lnTo>
                        <a:pt x="6970" y="33256"/>
                      </a:lnTo>
                      <a:cubicBezTo>
                        <a:pt x="6948" y="33256"/>
                        <a:pt x="6930" y="33249"/>
                        <a:pt x="6915" y="33238"/>
                      </a:cubicBezTo>
                      <a:close/>
                      <a:moveTo>
                        <a:pt x="8399" y="33256"/>
                      </a:moveTo>
                      <a:cubicBezTo>
                        <a:pt x="8432" y="33256"/>
                        <a:pt x="8465" y="33256"/>
                        <a:pt x="8465" y="33289"/>
                      </a:cubicBezTo>
                      <a:lnTo>
                        <a:pt x="8465" y="33322"/>
                      </a:lnTo>
                      <a:cubicBezTo>
                        <a:pt x="8465" y="33256"/>
                        <a:pt x="8432" y="33256"/>
                        <a:pt x="8399" y="33256"/>
                      </a:cubicBezTo>
                      <a:close/>
                      <a:moveTo>
                        <a:pt x="33856" y="33956"/>
                      </a:moveTo>
                      <a:cubicBezTo>
                        <a:pt x="33855" y="33987"/>
                        <a:pt x="33823" y="33988"/>
                        <a:pt x="33823" y="34020"/>
                      </a:cubicBezTo>
                      <a:lnTo>
                        <a:pt x="33823" y="33987"/>
                      </a:lnTo>
                      <a:cubicBezTo>
                        <a:pt x="33823" y="33987"/>
                        <a:pt x="33855" y="33987"/>
                        <a:pt x="33856" y="33956"/>
                      </a:cubicBezTo>
                      <a:close/>
                      <a:moveTo>
                        <a:pt x="5308" y="33555"/>
                      </a:moveTo>
                      <a:cubicBezTo>
                        <a:pt x="5443" y="33663"/>
                        <a:pt x="5622" y="34057"/>
                        <a:pt x="5487" y="34057"/>
                      </a:cubicBezTo>
                      <a:cubicBezTo>
                        <a:pt x="5457" y="34057"/>
                        <a:pt x="5409" y="34036"/>
                        <a:pt x="5341" y="33987"/>
                      </a:cubicBezTo>
                      <a:lnTo>
                        <a:pt x="5308" y="33987"/>
                      </a:lnTo>
                      <a:cubicBezTo>
                        <a:pt x="5208" y="33821"/>
                        <a:pt x="4909" y="33555"/>
                        <a:pt x="5308" y="33555"/>
                      </a:cubicBezTo>
                      <a:close/>
                      <a:moveTo>
                        <a:pt x="35584" y="34087"/>
                      </a:moveTo>
                      <a:cubicBezTo>
                        <a:pt x="35584" y="34120"/>
                        <a:pt x="35584" y="34120"/>
                        <a:pt x="35584" y="34120"/>
                      </a:cubicBezTo>
                      <a:cubicBezTo>
                        <a:pt x="35551" y="34120"/>
                        <a:pt x="35584" y="34120"/>
                        <a:pt x="35584" y="34087"/>
                      </a:cubicBezTo>
                      <a:close/>
                      <a:moveTo>
                        <a:pt x="7302" y="34020"/>
                      </a:moveTo>
                      <a:lnTo>
                        <a:pt x="7302" y="34020"/>
                      </a:lnTo>
                      <a:cubicBezTo>
                        <a:pt x="7327" y="34059"/>
                        <a:pt x="7353" y="34092"/>
                        <a:pt x="7381" y="34123"/>
                      </a:cubicBezTo>
                      <a:lnTo>
                        <a:pt x="7381" y="34123"/>
                      </a:lnTo>
                      <a:cubicBezTo>
                        <a:pt x="7352" y="34093"/>
                        <a:pt x="7325" y="34059"/>
                        <a:pt x="7302" y="34020"/>
                      </a:cubicBezTo>
                      <a:close/>
                      <a:moveTo>
                        <a:pt x="35651" y="33954"/>
                      </a:moveTo>
                      <a:cubicBezTo>
                        <a:pt x="35651" y="34043"/>
                        <a:pt x="35651" y="34158"/>
                        <a:pt x="35675" y="34158"/>
                      </a:cubicBezTo>
                      <a:cubicBezTo>
                        <a:pt x="35675" y="34158"/>
                        <a:pt x="35675" y="34158"/>
                        <a:pt x="35675" y="34158"/>
                      </a:cubicBezTo>
                      <a:lnTo>
                        <a:pt x="35675" y="34158"/>
                      </a:lnTo>
                      <a:cubicBezTo>
                        <a:pt x="35674" y="34158"/>
                        <a:pt x="35674" y="34158"/>
                        <a:pt x="35673" y="34158"/>
                      </a:cubicBezTo>
                      <a:cubicBezTo>
                        <a:pt x="35644" y="34158"/>
                        <a:pt x="35618" y="34050"/>
                        <a:pt x="35618" y="34020"/>
                      </a:cubicBezTo>
                      <a:lnTo>
                        <a:pt x="35584" y="34020"/>
                      </a:lnTo>
                      <a:cubicBezTo>
                        <a:pt x="35618" y="33987"/>
                        <a:pt x="35618" y="33987"/>
                        <a:pt x="35651" y="33954"/>
                      </a:cubicBezTo>
                      <a:close/>
                      <a:moveTo>
                        <a:pt x="5621" y="34167"/>
                      </a:moveTo>
                      <a:cubicBezTo>
                        <a:pt x="5640" y="34172"/>
                        <a:pt x="5658" y="34178"/>
                        <a:pt x="5673" y="34186"/>
                      </a:cubicBezTo>
                      <a:cubicBezTo>
                        <a:pt x="5646" y="34186"/>
                        <a:pt x="5641" y="34186"/>
                        <a:pt x="5621" y="34167"/>
                      </a:cubicBezTo>
                      <a:close/>
                      <a:moveTo>
                        <a:pt x="7467" y="34204"/>
                      </a:moveTo>
                      <a:cubicBezTo>
                        <a:pt x="7488" y="34220"/>
                        <a:pt x="7510" y="34237"/>
                        <a:pt x="7534" y="34253"/>
                      </a:cubicBezTo>
                      <a:lnTo>
                        <a:pt x="7562" y="34290"/>
                      </a:lnTo>
                      <a:lnTo>
                        <a:pt x="7562" y="34290"/>
                      </a:lnTo>
                      <a:cubicBezTo>
                        <a:pt x="7533" y="34260"/>
                        <a:pt x="7500" y="34233"/>
                        <a:pt x="7467" y="34204"/>
                      </a:cubicBezTo>
                      <a:close/>
                      <a:moveTo>
                        <a:pt x="33821" y="34160"/>
                      </a:moveTo>
                      <a:cubicBezTo>
                        <a:pt x="33830" y="34213"/>
                        <a:pt x="33841" y="34266"/>
                        <a:pt x="33823" y="34319"/>
                      </a:cubicBezTo>
                      <a:cubicBezTo>
                        <a:pt x="33778" y="34330"/>
                        <a:pt x="33737" y="34345"/>
                        <a:pt x="33699" y="34363"/>
                      </a:cubicBezTo>
                      <a:lnTo>
                        <a:pt x="33699" y="34363"/>
                      </a:lnTo>
                      <a:cubicBezTo>
                        <a:pt x="33763" y="34307"/>
                        <a:pt x="33806" y="34241"/>
                        <a:pt x="33821" y="34160"/>
                      </a:cubicBezTo>
                      <a:close/>
                      <a:moveTo>
                        <a:pt x="8133" y="34585"/>
                      </a:moveTo>
                      <a:lnTo>
                        <a:pt x="8133" y="34585"/>
                      </a:lnTo>
                      <a:cubicBezTo>
                        <a:pt x="8199" y="34652"/>
                        <a:pt x="8232" y="34718"/>
                        <a:pt x="8266" y="34785"/>
                      </a:cubicBezTo>
                      <a:cubicBezTo>
                        <a:pt x="8266" y="34818"/>
                        <a:pt x="8299" y="34818"/>
                        <a:pt x="8299" y="34851"/>
                      </a:cubicBezTo>
                      <a:cubicBezTo>
                        <a:pt x="8232" y="34785"/>
                        <a:pt x="8199" y="34685"/>
                        <a:pt x="8133" y="34585"/>
                      </a:cubicBezTo>
                      <a:close/>
                      <a:moveTo>
                        <a:pt x="7834" y="35017"/>
                      </a:moveTo>
                      <a:cubicBezTo>
                        <a:pt x="7867" y="35050"/>
                        <a:pt x="7900" y="35050"/>
                        <a:pt x="7933" y="35117"/>
                      </a:cubicBezTo>
                      <a:cubicBezTo>
                        <a:pt x="7900" y="35084"/>
                        <a:pt x="7867" y="35050"/>
                        <a:pt x="7834" y="35017"/>
                      </a:cubicBezTo>
                      <a:close/>
                      <a:moveTo>
                        <a:pt x="8066" y="34917"/>
                      </a:moveTo>
                      <a:cubicBezTo>
                        <a:pt x="8099" y="35017"/>
                        <a:pt x="8166" y="35117"/>
                        <a:pt x="8232" y="35183"/>
                      </a:cubicBezTo>
                      <a:cubicBezTo>
                        <a:pt x="8133" y="35117"/>
                        <a:pt x="8099" y="34917"/>
                        <a:pt x="7967" y="34917"/>
                      </a:cubicBezTo>
                      <a:close/>
                      <a:moveTo>
                        <a:pt x="26877" y="35391"/>
                      </a:moveTo>
                      <a:cubicBezTo>
                        <a:pt x="26885" y="35391"/>
                        <a:pt x="26894" y="35399"/>
                        <a:pt x="26910" y="35416"/>
                      </a:cubicBezTo>
                      <a:cubicBezTo>
                        <a:pt x="26900" y="35406"/>
                        <a:pt x="26888" y="35402"/>
                        <a:pt x="26875" y="35402"/>
                      </a:cubicBezTo>
                      <a:cubicBezTo>
                        <a:pt x="26868" y="35402"/>
                        <a:pt x="26861" y="35403"/>
                        <a:pt x="26854" y="35405"/>
                      </a:cubicBezTo>
                      <a:lnTo>
                        <a:pt x="26854" y="35405"/>
                      </a:lnTo>
                      <a:cubicBezTo>
                        <a:pt x="26864" y="35396"/>
                        <a:pt x="26871" y="35391"/>
                        <a:pt x="26877" y="35391"/>
                      </a:cubicBezTo>
                      <a:close/>
                      <a:moveTo>
                        <a:pt x="26844" y="35383"/>
                      </a:moveTo>
                      <a:lnTo>
                        <a:pt x="26844" y="35409"/>
                      </a:lnTo>
                      <a:lnTo>
                        <a:pt x="26844" y="35409"/>
                      </a:lnTo>
                      <a:cubicBezTo>
                        <a:pt x="26825" y="35418"/>
                        <a:pt x="26810" y="35434"/>
                        <a:pt x="26810" y="35449"/>
                      </a:cubicBezTo>
                      <a:cubicBezTo>
                        <a:pt x="26810" y="35416"/>
                        <a:pt x="26810" y="35416"/>
                        <a:pt x="26844" y="35383"/>
                      </a:cubicBezTo>
                      <a:close/>
                      <a:moveTo>
                        <a:pt x="40337" y="35383"/>
                      </a:moveTo>
                      <a:cubicBezTo>
                        <a:pt x="40337" y="35449"/>
                        <a:pt x="40370" y="35449"/>
                        <a:pt x="40403" y="35449"/>
                      </a:cubicBezTo>
                      <a:lnTo>
                        <a:pt x="40337" y="35449"/>
                      </a:lnTo>
                      <a:lnTo>
                        <a:pt x="40337" y="35383"/>
                      </a:lnTo>
                      <a:close/>
                      <a:moveTo>
                        <a:pt x="25415" y="35449"/>
                      </a:moveTo>
                      <a:lnTo>
                        <a:pt x="25415" y="35449"/>
                      </a:lnTo>
                      <a:cubicBezTo>
                        <a:pt x="25444" y="35566"/>
                        <a:pt x="25268" y="35734"/>
                        <a:pt x="25292" y="35863"/>
                      </a:cubicBezTo>
                      <a:lnTo>
                        <a:pt x="25292" y="35863"/>
                      </a:lnTo>
                      <a:cubicBezTo>
                        <a:pt x="25257" y="35871"/>
                        <a:pt x="25206" y="35898"/>
                        <a:pt x="25187" y="35898"/>
                      </a:cubicBezTo>
                      <a:cubicBezTo>
                        <a:pt x="25179" y="35898"/>
                        <a:pt x="25176" y="35893"/>
                        <a:pt x="25182" y="35881"/>
                      </a:cubicBezTo>
                      <a:lnTo>
                        <a:pt x="25182" y="35881"/>
                      </a:lnTo>
                      <a:lnTo>
                        <a:pt x="25182" y="35881"/>
                      </a:lnTo>
                      <a:cubicBezTo>
                        <a:pt x="25282" y="35748"/>
                        <a:pt x="25381" y="35615"/>
                        <a:pt x="25415" y="35449"/>
                      </a:cubicBezTo>
                      <a:close/>
                      <a:moveTo>
                        <a:pt x="30699" y="35915"/>
                      </a:moveTo>
                      <a:lnTo>
                        <a:pt x="30699" y="35915"/>
                      </a:lnTo>
                      <a:cubicBezTo>
                        <a:pt x="30732" y="35948"/>
                        <a:pt x="30699" y="35948"/>
                        <a:pt x="30666" y="35948"/>
                      </a:cubicBezTo>
                      <a:lnTo>
                        <a:pt x="30599" y="35948"/>
                      </a:lnTo>
                      <a:cubicBezTo>
                        <a:pt x="30632" y="35948"/>
                        <a:pt x="30732" y="35948"/>
                        <a:pt x="30699" y="35915"/>
                      </a:cubicBezTo>
                      <a:close/>
                      <a:moveTo>
                        <a:pt x="30865" y="36114"/>
                      </a:moveTo>
                      <a:cubicBezTo>
                        <a:pt x="30883" y="36126"/>
                        <a:pt x="30897" y="36135"/>
                        <a:pt x="30907" y="36141"/>
                      </a:cubicBezTo>
                      <a:lnTo>
                        <a:pt x="30907" y="36141"/>
                      </a:lnTo>
                      <a:cubicBezTo>
                        <a:pt x="30904" y="36142"/>
                        <a:pt x="30901" y="36145"/>
                        <a:pt x="30898" y="36147"/>
                      </a:cubicBezTo>
                      <a:lnTo>
                        <a:pt x="30865" y="36114"/>
                      </a:lnTo>
                      <a:close/>
                      <a:moveTo>
                        <a:pt x="30898" y="36081"/>
                      </a:moveTo>
                      <a:cubicBezTo>
                        <a:pt x="30932" y="36114"/>
                        <a:pt x="30998" y="36114"/>
                        <a:pt x="31031" y="36147"/>
                      </a:cubicBezTo>
                      <a:cubicBezTo>
                        <a:pt x="31009" y="36147"/>
                        <a:pt x="30972" y="36132"/>
                        <a:pt x="30940" y="36132"/>
                      </a:cubicBezTo>
                      <a:cubicBezTo>
                        <a:pt x="30933" y="36132"/>
                        <a:pt x="30926" y="36133"/>
                        <a:pt x="30919" y="36135"/>
                      </a:cubicBezTo>
                      <a:lnTo>
                        <a:pt x="30919" y="36135"/>
                      </a:lnTo>
                      <a:cubicBezTo>
                        <a:pt x="30913" y="36129"/>
                        <a:pt x="30906" y="36121"/>
                        <a:pt x="30898" y="36114"/>
                      </a:cubicBezTo>
                      <a:lnTo>
                        <a:pt x="30898" y="36081"/>
                      </a:lnTo>
                      <a:close/>
                      <a:moveTo>
                        <a:pt x="7515" y="36370"/>
                      </a:moveTo>
                      <a:cubicBezTo>
                        <a:pt x="7549" y="36425"/>
                        <a:pt x="7609" y="36496"/>
                        <a:pt x="7628" y="36569"/>
                      </a:cubicBezTo>
                      <a:lnTo>
                        <a:pt x="7628" y="36569"/>
                      </a:lnTo>
                      <a:lnTo>
                        <a:pt x="7515" y="36370"/>
                      </a:lnTo>
                      <a:close/>
                      <a:moveTo>
                        <a:pt x="35319" y="36845"/>
                      </a:moveTo>
                      <a:cubicBezTo>
                        <a:pt x="35319" y="36905"/>
                        <a:pt x="35292" y="36930"/>
                        <a:pt x="35264" y="36930"/>
                      </a:cubicBezTo>
                      <a:cubicBezTo>
                        <a:pt x="35244" y="36930"/>
                        <a:pt x="35223" y="36918"/>
                        <a:pt x="35208" y="36897"/>
                      </a:cubicBezTo>
                      <a:lnTo>
                        <a:pt x="35208" y="36897"/>
                      </a:lnTo>
                      <a:cubicBezTo>
                        <a:pt x="35218" y="36904"/>
                        <a:pt x="35229" y="36908"/>
                        <a:pt x="35241" y="36908"/>
                      </a:cubicBezTo>
                      <a:cubicBezTo>
                        <a:pt x="35267" y="36908"/>
                        <a:pt x="35296" y="36889"/>
                        <a:pt x="35319" y="36845"/>
                      </a:cubicBezTo>
                      <a:close/>
                      <a:moveTo>
                        <a:pt x="17405" y="36845"/>
                      </a:moveTo>
                      <a:lnTo>
                        <a:pt x="17405" y="36878"/>
                      </a:lnTo>
                      <a:cubicBezTo>
                        <a:pt x="17480" y="37004"/>
                        <a:pt x="17499" y="37167"/>
                        <a:pt x="17604" y="37211"/>
                      </a:cubicBezTo>
                      <a:lnTo>
                        <a:pt x="17604" y="37211"/>
                      </a:lnTo>
                      <a:cubicBezTo>
                        <a:pt x="17456" y="37168"/>
                        <a:pt x="17437" y="36964"/>
                        <a:pt x="17309" y="36868"/>
                      </a:cubicBezTo>
                      <a:lnTo>
                        <a:pt x="17309" y="36868"/>
                      </a:lnTo>
                      <a:cubicBezTo>
                        <a:pt x="17315" y="36869"/>
                        <a:pt x="17320" y="36870"/>
                        <a:pt x="17326" y="36870"/>
                      </a:cubicBezTo>
                      <a:cubicBezTo>
                        <a:pt x="17347" y="36870"/>
                        <a:pt x="17372" y="36862"/>
                        <a:pt x="17405" y="36845"/>
                      </a:cubicBezTo>
                      <a:close/>
                      <a:moveTo>
                        <a:pt x="8532" y="37310"/>
                      </a:moveTo>
                      <a:cubicBezTo>
                        <a:pt x="8532" y="37344"/>
                        <a:pt x="8498" y="37377"/>
                        <a:pt x="8498" y="37410"/>
                      </a:cubicBezTo>
                      <a:lnTo>
                        <a:pt x="8465" y="37410"/>
                      </a:lnTo>
                      <a:cubicBezTo>
                        <a:pt x="8498" y="37377"/>
                        <a:pt x="8498" y="37344"/>
                        <a:pt x="8532" y="37310"/>
                      </a:cubicBezTo>
                      <a:close/>
                      <a:moveTo>
                        <a:pt x="33642" y="37567"/>
                      </a:moveTo>
                      <a:cubicBezTo>
                        <a:pt x="33659" y="37567"/>
                        <a:pt x="33672" y="37589"/>
                        <a:pt x="33670" y="37612"/>
                      </a:cubicBezTo>
                      <a:lnTo>
                        <a:pt x="33670" y="37612"/>
                      </a:lnTo>
                      <a:cubicBezTo>
                        <a:pt x="33669" y="37592"/>
                        <a:pt x="33646" y="37576"/>
                        <a:pt x="33624" y="37576"/>
                      </a:cubicBezTo>
                      <a:cubicBezTo>
                        <a:pt x="33630" y="37570"/>
                        <a:pt x="33636" y="37567"/>
                        <a:pt x="33642" y="37567"/>
                      </a:cubicBezTo>
                      <a:close/>
                      <a:moveTo>
                        <a:pt x="5840" y="32392"/>
                      </a:moveTo>
                      <a:lnTo>
                        <a:pt x="5840" y="32392"/>
                      </a:lnTo>
                      <a:cubicBezTo>
                        <a:pt x="6371" y="32923"/>
                        <a:pt x="7169" y="33821"/>
                        <a:pt x="7302" y="34352"/>
                      </a:cubicBezTo>
                      <a:cubicBezTo>
                        <a:pt x="6737" y="34884"/>
                        <a:pt x="9263" y="36779"/>
                        <a:pt x="10060" y="37410"/>
                      </a:cubicBezTo>
                      <a:cubicBezTo>
                        <a:pt x="10027" y="37576"/>
                        <a:pt x="10293" y="37609"/>
                        <a:pt x="10193" y="37776"/>
                      </a:cubicBezTo>
                      <a:cubicBezTo>
                        <a:pt x="10143" y="37783"/>
                        <a:pt x="10095" y="37787"/>
                        <a:pt x="10047" y="37787"/>
                      </a:cubicBezTo>
                      <a:cubicBezTo>
                        <a:pt x="9044" y="37787"/>
                        <a:pt x="8488" y="36186"/>
                        <a:pt x="7568" y="35615"/>
                      </a:cubicBezTo>
                      <a:cubicBezTo>
                        <a:pt x="7136" y="34618"/>
                        <a:pt x="5574" y="33920"/>
                        <a:pt x="5507" y="32890"/>
                      </a:cubicBezTo>
                      <a:cubicBezTo>
                        <a:pt x="5536" y="32845"/>
                        <a:pt x="5569" y="32826"/>
                        <a:pt x="5605" y="32826"/>
                      </a:cubicBezTo>
                      <a:cubicBezTo>
                        <a:pt x="5867" y="32826"/>
                        <a:pt x="6312" y="33845"/>
                        <a:pt x="6604" y="34020"/>
                      </a:cubicBezTo>
                      <a:cubicBezTo>
                        <a:pt x="7402" y="33954"/>
                        <a:pt x="5740" y="33023"/>
                        <a:pt x="5840" y="32392"/>
                      </a:cubicBezTo>
                      <a:close/>
                      <a:moveTo>
                        <a:pt x="11287" y="37838"/>
                      </a:moveTo>
                      <a:cubicBezTo>
                        <a:pt x="11298" y="37850"/>
                        <a:pt x="11311" y="37863"/>
                        <a:pt x="11323" y="37875"/>
                      </a:cubicBezTo>
                      <a:lnTo>
                        <a:pt x="11323" y="37898"/>
                      </a:lnTo>
                      <a:lnTo>
                        <a:pt x="11323" y="37898"/>
                      </a:lnTo>
                      <a:cubicBezTo>
                        <a:pt x="11306" y="37884"/>
                        <a:pt x="11296" y="37861"/>
                        <a:pt x="11287" y="37838"/>
                      </a:cubicBezTo>
                      <a:close/>
                      <a:moveTo>
                        <a:pt x="8208" y="37654"/>
                      </a:moveTo>
                      <a:lnTo>
                        <a:pt x="8208" y="37654"/>
                      </a:lnTo>
                      <a:cubicBezTo>
                        <a:pt x="8300" y="37738"/>
                        <a:pt x="8414" y="37810"/>
                        <a:pt x="8479" y="37907"/>
                      </a:cubicBezTo>
                      <a:lnTo>
                        <a:pt x="8479" y="37907"/>
                      </a:lnTo>
                      <a:cubicBezTo>
                        <a:pt x="8373" y="37834"/>
                        <a:pt x="8294" y="37745"/>
                        <a:pt x="8208" y="37654"/>
                      </a:cubicBezTo>
                      <a:close/>
                      <a:moveTo>
                        <a:pt x="10426" y="37842"/>
                      </a:moveTo>
                      <a:lnTo>
                        <a:pt x="10426" y="37842"/>
                      </a:lnTo>
                      <a:cubicBezTo>
                        <a:pt x="10490" y="37928"/>
                        <a:pt x="10597" y="37972"/>
                        <a:pt x="10682" y="38038"/>
                      </a:cubicBezTo>
                      <a:lnTo>
                        <a:pt x="10682" y="38038"/>
                      </a:lnTo>
                      <a:cubicBezTo>
                        <a:pt x="10585" y="38004"/>
                        <a:pt x="10490" y="37938"/>
                        <a:pt x="10426" y="37842"/>
                      </a:cubicBezTo>
                      <a:close/>
                      <a:moveTo>
                        <a:pt x="9602" y="38033"/>
                      </a:moveTo>
                      <a:cubicBezTo>
                        <a:pt x="9628" y="38033"/>
                        <a:pt x="9654" y="38036"/>
                        <a:pt x="9679" y="38042"/>
                      </a:cubicBezTo>
                      <a:lnTo>
                        <a:pt x="9529" y="38042"/>
                      </a:lnTo>
                      <a:cubicBezTo>
                        <a:pt x="9553" y="38035"/>
                        <a:pt x="9577" y="38033"/>
                        <a:pt x="9602" y="38033"/>
                      </a:cubicBezTo>
                      <a:close/>
                      <a:moveTo>
                        <a:pt x="8517" y="37985"/>
                      </a:moveTo>
                      <a:cubicBezTo>
                        <a:pt x="8526" y="38013"/>
                        <a:pt x="8532" y="38043"/>
                        <a:pt x="8532" y="38075"/>
                      </a:cubicBezTo>
                      <a:cubicBezTo>
                        <a:pt x="8532" y="38036"/>
                        <a:pt x="8520" y="38008"/>
                        <a:pt x="8517" y="37985"/>
                      </a:cubicBezTo>
                      <a:close/>
                      <a:moveTo>
                        <a:pt x="9814" y="38093"/>
                      </a:moveTo>
                      <a:lnTo>
                        <a:pt x="9814" y="38093"/>
                      </a:lnTo>
                      <a:cubicBezTo>
                        <a:pt x="9842" y="38108"/>
                        <a:pt x="9869" y="38125"/>
                        <a:pt x="9894" y="38141"/>
                      </a:cubicBezTo>
                      <a:lnTo>
                        <a:pt x="9814" y="38093"/>
                      </a:lnTo>
                      <a:close/>
                      <a:moveTo>
                        <a:pt x="8964" y="37875"/>
                      </a:moveTo>
                      <a:lnTo>
                        <a:pt x="8964" y="37875"/>
                      </a:lnTo>
                      <a:cubicBezTo>
                        <a:pt x="9063" y="37942"/>
                        <a:pt x="9097" y="38174"/>
                        <a:pt x="9229" y="38174"/>
                      </a:cubicBezTo>
                      <a:lnTo>
                        <a:pt x="9163" y="38174"/>
                      </a:lnTo>
                      <a:cubicBezTo>
                        <a:pt x="9097" y="38075"/>
                        <a:pt x="9030" y="37975"/>
                        <a:pt x="8964" y="37875"/>
                      </a:cubicBezTo>
                      <a:close/>
                      <a:moveTo>
                        <a:pt x="10701" y="38053"/>
                      </a:moveTo>
                      <a:cubicBezTo>
                        <a:pt x="10739" y="38086"/>
                        <a:pt x="10771" y="38124"/>
                        <a:pt x="10791" y="38174"/>
                      </a:cubicBezTo>
                      <a:lnTo>
                        <a:pt x="10701" y="38053"/>
                      </a:lnTo>
                      <a:close/>
                      <a:moveTo>
                        <a:pt x="29635" y="38208"/>
                      </a:moveTo>
                      <a:cubicBezTo>
                        <a:pt x="29602" y="38208"/>
                        <a:pt x="29635" y="38274"/>
                        <a:pt x="29669" y="38341"/>
                      </a:cubicBezTo>
                      <a:cubicBezTo>
                        <a:pt x="29650" y="38350"/>
                        <a:pt x="29629" y="38357"/>
                        <a:pt x="29607" y="38361"/>
                      </a:cubicBezTo>
                      <a:lnTo>
                        <a:pt x="29607" y="38361"/>
                      </a:lnTo>
                      <a:cubicBezTo>
                        <a:pt x="29628" y="38296"/>
                        <a:pt x="29573" y="38208"/>
                        <a:pt x="29635" y="38208"/>
                      </a:cubicBezTo>
                      <a:close/>
                      <a:moveTo>
                        <a:pt x="10612" y="38973"/>
                      </a:moveTo>
                      <a:cubicBezTo>
                        <a:pt x="10669" y="38973"/>
                        <a:pt x="10721" y="39013"/>
                        <a:pt x="10758" y="39138"/>
                      </a:cubicBezTo>
                      <a:cubicBezTo>
                        <a:pt x="10707" y="39035"/>
                        <a:pt x="10650" y="39002"/>
                        <a:pt x="10592" y="39002"/>
                      </a:cubicBezTo>
                      <a:cubicBezTo>
                        <a:pt x="10501" y="39002"/>
                        <a:pt x="10408" y="39085"/>
                        <a:pt x="10326" y="39105"/>
                      </a:cubicBezTo>
                      <a:cubicBezTo>
                        <a:pt x="10409" y="39084"/>
                        <a:pt x="10518" y="38973"/>
                        <a:pt x="10612" y="38973"/>
                      </a:cubicBezTo>
                      <a:close/>
                      <a:moveTo>
                        <a:pt x="33687" y="39166"/>
                      </a:moveTo>
                      <a:cubicBezTo>
                        <a:pt x="33763" y="39166"/>
                        <a:pt x="33786" y="39275"/>
                        <a:pt x="33756" y="39304"/>
                      </a:cubicBezTo>
                      <a:cubicBezTo>
                        <a:pt x="33790" y="39238"/>
                        <a:pt x="33723" y="39171"/>
                        <a:pt x="33657" y="39171"/>
                      </a:cubicBezTo>
                      <a:cubicBezTo>
                        <a:pt x="33668" y="39168"/>
                        <a:pt x="33678" y="39166"/>
                        <a:pt x="33687" y="39166"/>
                      </a:cubicBezTo>
                      <a:close/>
                      <a:moveTo>
                        <a:pt x="10791" y="39171"/>
                      </a:moveTo>
                      <a:lnTo>
                        <a:pt x="10791" y="39171"/>
                      </a:lnTo>
                      <a:cubicBezTo>
                        <a:pt x="10961" y="39200"/>
                        <a:pt x="11130" y="39276"/>
                        <a:pt x="11258" y="39399"/>
                      </a:cubicBezTo>
                      <a:lnTo>
                        <a:pt x="11258" y="39399"/>
                      </a:lnTo>
                      <a:cubicBezTo>
                        <a:pt x="11116" y="39286"/>
                        <a:pt x="10905" y="39314"/>
                        <a:pt x="10791" y="39171"/>
                      </a:cubicBezTo>
                      <a:close/>
                      <a:moveTo>
                        <a:pt x="12830" y="40000"/>
                      </a:moveTo>
                      <a:lnTo>
                        <a:pt x="12830" y="40000"/>
                      </a:lnTo>
                      <a:cubicBezTo>
                        <a:pt x="12849" y="40009"/>
                        <a:pt x="12867" y="40017"/>
                        <a:pt x="12885" y="40036"/>
                      </a:cubicBezTo>
                      <a:lnTo>
                        <a:pt x="12918" y="40102"/>
                      </a:lnTo>
                      <a:cubicBezTo>
                        <a:pt x="12894" y="40077"/>
                        <a:pt x="12869" y="40034"/>
                        <a:pt x="12830" y="40000"/>
                      </a:cubicBezTo>
                      <a:close/>
                      <a:moveTo>
                        <a:pt x="37816" y="40079"/>
                      </a:moveTo>
                      <a:cubicBezTo>
                        <a:pt x="37817" y="40135"/>
                        <a:pt x="37806" y="40181"/>
                        <a:pt x="37745" y="40202"/>
                      </a:cubicBezTo>
                      <a:cubicBezTo>
                        <a:pt x="37803" y="40163"/>
                        <a:pt x="37816" y="40124"/>
                        <a:pt x="37816" y="40079"/>
                      </a:cubicBezTo>
                      <a:close/>
                      <a:moveTo>
                        <a:pt x="36149" y="40468"/>
                      </a:moveTo>
                      <a:cubicBezTo>
                        <a:pt x="36216" y="40567"/>
                        <a:pt x="35983" y="40567"/>
                        <a:pt x="35983" y="40601"/>
                      </a:cubicBezTo>
                      <a:lnTo>
                        <a:pt x="35950" y="40567"/>
                      </a:lnTo>
                      <a:cubicBezTo>
                        <a:pt x="36016" y="40567"/>
                        <a:pt x="36050" y="40468"/>
                        <a:pt x="36149" y="40468"/>
                      </a:cubicBezTo>
                      <a:close/>
                      <a:moveTo>
                        <a:pt x="36309" y="40574"/>
                      </a:moveTo>
                      <a:cubicBezTo>
                        <a:pt x="36292" y="40614"/>
                        <a:pt x="36364" y="40634"/>
                        <a:pt x="36415" y="40634"/>
                      </a:cubicBezTo>
                      <a:cubicBezTo>
                        <a:pt x="36349" y="40634"/>
                        <a:pt x="36316" y="40634"/>
                        <a:pt x="36282" y="40601"/>
                      </a:cubicBezTo>
                      <a:lnTo>
                        <a:pt x="36282" y="40601"/>
                      </a:lnTo>
                      <a:cubicBezTo>
                        <a:pt x="36316" y="40700"/>
                        <a:pt x="36316" y="40767"/>
                        <a:pt x="36349" y="40833"/>
                      </a:cubicBezTo>
                      <a:cubicBezTo>
                        <a:pt x="36295" y="40779"/>
                        <a:pt x="36285" y="40681"/>
                        <a:pt x="36247" y="40646"/>
                      </a:cubicBezTo>
                      <a:lnTo>
                        <a:pt x="36247" y="40646"/>
                      </a:lnTo>
                      <a:cubicBezTo>
                        <a:pt x="36248" y="40643"/>
                        <a:pt x="36249" y="40639"/>
                        <a:pt x="36249" y="40634"/>
                      </a:cubicBezTo>
                      <a:cubicBezTo>
                        <a:pt x="36269" y="40614"/>
                        <a:pt x="36289" y="40594"/>
                        <a:pt x="36309" y="40574"/>
                      </a:cubicBezTo>
                      <a:close/>
                      <a:moveTo>
                        <a:pt x="26977" y="40833"/>
                      </a:moveTo>
                      <a:cubicBezTo>
                        <a:pt x="26977" y="40866"/>
                        <a:pt x="26977" y="40866"/>
                        <a:pt x="26977" y="40866"/>
                      </a:cubicBezTo>
                      <a:cubicBezTo>
                        <a:pt x="26977" y="40866"/>
                        <a:pt x="26943" y="40866"/>
                        <a:pt x="26977" y="40833"/>
                      </a:cubicBezTo>
                      <a:close/>
                      <a:moveTo>
                        <a:pt x="37778" y="40866"/>
                      </a:moveTo>
                      <a:cubicBezTo>
                        <a:pt x="37778" y="40883"/>
                        <a:pt x="37786" y="40891"/>
                        <a:pt x="37799" y="40891"/>
                      </a:cubicBezTo>
                      <a:cubicBezTo>
                        <a:pt x="37811" y="40891"/>
                        <a:pt x="37828" y="40883"/>
                        <a:pt x="37844" y="40866"/>
                      </a:cubicBezTo>
                      <a:lnTo>
                        <a:pt x="37844" y="40866"/>
                      </a:lnTo>
                      <a:cubicBezTo>
                        <a:pt x="37811" y="40900"/>
                        <a:pt x="37811" y="40933"/>
                        <a:pt x="37778" y="40966"/>
                      </a:cubicBezTo>
                      <a:lnTo>
                        <a:pt x="37745" y="40966"/>
                      </a:lnTo>
                      <a:cubicBezTo>
                        <a:pt x="37716" y="41023"/>
                        <a:pt x="37639" y="41031"/>
                        <a:pt x="37597" y="41074"/>
                      </a:cubicBezTo>
                      <a:lnTo>
                        <a:pt x="37597" y="41074"/>
                      </a:lnTo>
                      <a:cubicBezTo>
                        <a:pt x="37651" y="41015"/>
                        <a:pt x="37778" y="40954"/>
                        <a:pt x="37778" y="40866"/>
                      </a:cubicBezTo>
                      <a:close/>
                      <a:moveTo>
                        <a:pt x="27243" y="41033"/>
                      </a:moveTo>
                      <a:lnTo>
                        <a:pt x="27375" y="41066"/>
                      </a:lnTo>
                      <a:cubicBezTo>
                        <a:pt x="27388" y="41081"/>
                        <a:pt x="27401" y="41094"/>
                        <a:pt x="27414" y="41104"/>
                      </a:cubicBezTo>
                      <a:lnTo>
                        <a:pt x="27414" y="41104"/>
                      </a:lnTo>
                      <a:cubicBezTo>
                        <a:pt x="27368" y="41084"/>
                        <a:pt x="27312" y="41060"/>
                        <a:pt x="27243" y="41033"/>
                      </a:cubicBezTo>
                      <a:close/>
                      <a:moveTo>
                        <a:pt x="27874" y="41033"/>
                      </a:moveTo>
                      <a:lnTo>
                        <a:pt x="27874" y="41033"/>
                      </a:lnTo>
                      <a:cubicBezTo>
                        <a:pt x="27774" y="41132"/>
                        <a:pt x="27608" y="41099"/>
                        <a:pt x="27608" y="41232"/>
                      </a:cubicBezTo>
                      <a:cubicBezTo>
                        <a:pt x="27608" y="41210"/>
                        <a:pt x="27593" y="41187"/>
                        <a:pt x="27482" y="41135"/>
                      </a:cubicBezTo>
                      <a:lnTo>
                        <a:pt x="27482" y="41135"/>
                      </a:lnTo>
                      <a:cubicBezTo>
                        <a:pt x="27495" y="41137"/>
                        <a:pt x="27508" y="41139"/>
                        <a:pt x="27522" y="41139"/>
                      </a:cubicBezTo>
                      <a:cubicBezTo>
                        <a:pt x="27634" y="41139"/>
                        <a:pt x="27762" y="41055"/>
                        <a:pt x="27874" y="41033"/>
                      </a:cubicBezTo>
                      <a:close/>
                      <a:moveTo>
                        <a:pt x="13899" y="41484"/>
                      </a:moveTo>
                      <a:cubicBezTo>
                        <a:pt x="13932" y="41484"/>
                        <a:pt x="13949" y="41508"/>
                        <a:pt x="13949" y="41531"/>
                      </a:cubicBezTo>
                      <a:cubicBezTo>
                        <a:pt x="13952" y="41533"/>
                        <a:pt x="13955" y="41534"/>
                        <a:pt x="13958" y="41536"/>
                      </a:cubicBezTo>
                      <a:lnTo>
                        <a:pt x="13958" y="41536"/>
                      </a:lnTo>
                      <a:cubicBezTo>
                        <a:pt x="13925" y="41520"/>
                        <a:pt x="13888" y="41508"/>
                        <a:pt x="13849" y="41498"/>
                      </a:cubicBezTo>
                      <a:cubicBezTo>
                        <a:pt x="13869" y="41488"/>
                        <a:pt x="13885" y="41484"/>
                        <a:pt x="13899" y="41484"/>
                      </a:cubicBezTo>
                      <a:close/>
                      <a:moveTo>
                        <a:pt x="16109" y="41664"/>
                      </a:moveTo>
                      <a:lnTo>
                        <a:pt x="16312" y="41813"/>
                      </a:lnTo>
                      <a:lnTo>
                        <a:pt x="16312" y="41813"/>
                      </a:lnTo>
                      <a:cubicBezTo>
                        <a:pt x="16239" y="41769"/>
                        <a:pt x="16168" y="41723"/>
                        <a:pt x="16109" y="41664"/>
                      </a:cubicBezTo>
                      <a:close/>
                      <a:moveTo>
                        <a:pt x="16774" y="43027"/>
                      </a:moveTo>
                      <a:lnTo>
                        <a:pt x="16807" y="43060"/>
                      </a:lnTo>
                      <a:cubicBezTo>
                        <a:pt x="16740" y="43027"/>
                        <a:pt x="16674" y="43027"/>
                        <a:pt x="16608" y="43027"/>
                      </a:cubicBezTo>
                      <a:close/>
                      <a:moveTo>
                        <a:pt x="33973" y="43592"/>
                      </a:moveTo>
                      <a:lnTo>
                        <a:pt x="33973" y="43592"/>
                      </a:lnTo>
                      <a:cubicBezTo>
                        <a:pt x="33958" y="43597"/>
                        <a:pt x="33946" y="43605"/>
                        <a:pt x="33934" y="43614"/>
                      </a:cubicBezTo>
                      <a:lnTo>
                        <a:pt x="33934" y="43614"/>
                      </a:lnTo>
                      <a:cubicBezTo>
                        <a:pt x="33941" y="43606"/>
                        <a:pt x="33949" y="43599"/>
                        <a:pt x="33956" y="43592"/>
                      </a:cubicBezTo>
                      <a:close/>
                      <a:moveTo>
                        <a:pt x="32726" y="43625"/>
                      </a:moveTo>
                      <a:lnTo>
                        <a:pt x="32726" y="43691"/>
                      </a:lnTo>
                      <a:cubicBezTo>
                        <a:pt x="32726" y="43625"/>
                        <a:pt x="32660" y="43625"/>
                        <a:pt x="32627" y="43625"/>
                      </a:cubicBezTo>
                      <a:close/>
                      <a:moveTo>
                        <a:pt x="17837" y="43758"/>
                      </a:moveTo>
                      <a:lnTo>
                        <a:pt x="17837" y="43758"/>
                      </a:lnTo>
                      <a:cubicBezTo>
                        <a:pt x="17808" y="43817"/>
                        <a:pt x="17700" y="43823"/>
                        <a:pt x="17699" y="43871"/>
                      </a:cubicBezTo>
                      <a:lnTo>
                        <a:pt x="17699" y="43871"/>
                      </a:lnTo>
                      <a:cubicBezTo>
                        <a:pt x="17698" y="43817"/>
                        <a:pt x="17807" y="43788"/>
                        <a:pt x="17837" y="43758"/>
                      </a:cubicBezTo>
                      <a:close/>
                      <a:moveTo>
                        <a:pt x="27841" y="44489"/>
                      </a:moveTo>
                      <a:lnTo>
                        <a:pt x="27841" y="44489"/>
                      </a:lnTo>
                      <a:cubicBezTo>
                        <a:pt x="27874" y="44522"/>
                        <a:pt x="27841" y="44555"/>
                        <a:pt x="27808" y="44589"/>
                      </a:cubicBezTo>
                      <a:lnTo>
                        <a:pt x="27783" y="44564"/>
                      </a:lnTo>
                      <a:lnTo>
                        <a:pt x="27783" y="44564"/>
                      </a:lnTo>
                      <a:cubicBezTo>
                        <a:pt x="27821" y="44559"/>
                        <a:pt x="27841" y="44514"/>
                        <a:pt x="27841" y="44489"/>
                      </a:cubicBezTo>
                      <a:close/>
                      <a:moveTo>
                        <a:pt x="31663" y="45287"/>
                      </a:moveTo>
                      <a:cubicBezTo>
                        <a:pt x="31676" y="45287"/>
                        <a:pt x="31691" y="45287"/>
                        <a:pt x="31707" y="45288"/>
                      </a:cubicBezTo>
                      <a:lnTo>
                        <a:pt x="31707" y="45288"/>
                      </a:lnTo>
                      <a:cubicBezTo>
                        <a:pt x="31686" y="45293"/>
                        <a:pt x="31670" y="45303"/>
                        <a:pt x="31663" y="45321"/>
                      </a:cubicBezTo>
                      <a:lnTo>
                        <a:pt x="31663" y="45321"/>
                      </a:lnTo>
                      <a:lnTo>
                        <a:pt x="31663" y="45287"/>
                      </a:lnTo>
                      <a:close/>
                      <a:moveTo>
                        <a:pt x="19299" y="45818"/>
                      </a:moveTo>
                      <a:cubicBezTo>
                        <a:pt x="19366" y="45852"/>
                        <a:pt x="19333" y="45918"/>
                        <a:pt x="19366" y="45985"/>
                      </a:cubicBezTo>
                      <a:cubicBezTo>
                        <a:pt x="19333" y="45918"/>
                        <a:pt x="19333" y="45885"/>
                        <a:pt x="19333" y="45852"/>
                      </a:cubicBezTo>
                      <a:lnTo>
                        <a:pt x="19299" y="45818"/>
                      </a:lnTo>
                      <a:close/>
                      <a:moveTo>
                        <a:pt x="27741" y="46317"/>
                      </a:moveTo>
                      <a:cubicBezTo>
                        <a:pt x="27688" y="46343"/>
                        <a:pt x="27635" y="46370"/>
                        <a:pt x="27582" y="46396"/>
                      </a:cubicBezTo>
                      <a:lnTo>
                        <a:pt x="27582" y="46396"/>
                      </a:lnTo>
                      <a:cubicBezTo>
                        <a:pt x="27627" y="46350"/>
                        <a:pt x="27684" y="46317"/>
                        <a:pt x="27741" y="46317"/>
                      </a:cubicBezTo>
                      <a:close/>
                      <a:moveTo>
                        <a:pt x="19572" y="46534"/>
                      </a:moveTo>
                      <a:cubicBezTo>
                        <a:pt x="19630" y="46542"/>
                        <a:pt x="19687" y="46552"/>
                        <a:pt x="19725" y="46573"/>
                      </a:cubicBezTo>
                      <a:lnTo>
                        <a:pt x="19725" y="46573"/>
                      </a:lnTo>
                      <a:cubicBezTo>
                        <a:pt x="19673" y="46560"/>
                        <a:pt x="19621" y="46547"/>
                        <a:pt x="19572" y="46534"/>
                      </a:cubicBezTo>
                      <a:close/>
                      <a:moveTo>
                        <a:pt x="25780" y="46716"/>
                      </a:moveTo>
                      <a:cubicBezTo>
                        <a:pt x="25764" y="46716"/>
                        <a:pt x="25753" y="46718"/>
                        <a:pt x="25747" y="46722"/>
                      </a:cubicBezTo>
                      <a:lnTo>
                        <a:pt x="25747" y="46722"/>
                      </a:lnTo>
                      <a:lnTo>
                        <a:pt x="25747" y="46716"/>
                      </a:lnTo>
                      <a:close/>
                      <a:moveTo>
                        <a:pt x="21668" y="46780"/>
                      </a:moveTo>
                      <a:cubicBezTo>
                        <a:pt x="21678" y="46790"/>
                        <a:pt x="21686" y="46802"/>
                        <a:pt x="21692" y="46815"/>
                      </a:cubicBezTo>
                      <a:lnTo>
                        <a:pt x="21668" y="46780"/>
                      </a:lnTo>
                      <a:close/>
                      <a:moveTo>
                        <a:pt x="26144" y="46825"/>
                      </a:moveTo>
                      <a:cubicBezTo>
                        <a:pt x="26073" y="46868"/>
                        <a:pt x="26007" y="46921"/>
                        <a:pt x="25946" y="46982"/>
                      </a:cubicBezTo>
                      <a:lnTo>
                        <a:pt x="26079" y="46849"/>
                      </a:lnTo>
                      <a:cubicBezTo>
                        <a:pt x="26100" y="46842"/>
                        <a:pt x="26122" y="46834"/>
                        <a:pt x="26144" y="46825"/>
                      </a:cubicBezTo>
                      <a:close/>
                      <a:moveTo>
                        <a:pt x="21792" y="46915"/>
                      </a:moveTo>
                      <a:cubicBezTo>
                        <a:pt x="21837" y="46938"/>
                        <a:pt x="21867" y="46975"/>
                        <a:pt x="21892" y="46987"/>
                      </a:cubicBezTo>
                      <a:lnTo>
                        <a:pt x="21892" y="46987"/>
                      </a:lnTo>
                      <a:lnTo>
                        <a:pt x="21892" y="47015"/>
                      </a:lnTo>
                      <a:lnTo>
                        <a:pt x="21792" y="46915"/>
                      </a:lnTo>
                      <a:close/>
                      <a:moveTo>
                        <a:pt x="25182" y="47048"/>
                      </a:moveTo>
                      <a:cubicBezTo>
                        <a:pt x="25155" y="47048"/>
                        <a:pt x="25063" y="47091"/>
                        <a:pt x="25029" y="47126"/>
                      </a:cubicBezTo>
                      <a:lnTo>
                        <a:pt x="25029" y="47126"/>
                      </a:lnTo>
                      <a:cubicBezTo>
                        <a:pt x="25065" y="47074"/>
                        <a:pt x="25123" y="47048"/>
                        <a:pt x="25182" y="47048"/>
                      </a:cubicBezTo>
                      <a:close/>
                      <a:moveTo>
                        <a:pt x="24988" y="47144"/>
                      </a:moveTo>
                      <a:cubicBezTo>
                        <a:pt x="24996" y="47144"/>
                        <a:pt x="25006" y="47145"/>
                        <a:pt x="25016" y="47148"/>
                      </a:cubicBezTo>
                      <a:cubicBezTo>
                        <a:pt x="24970" y="47155"/>
                        <a:pt x="24933" y="47175"/>
                        <a:pt x="24900" y="47202"/>
                      </a:cubicBezTo>
                      <a:lnTo>
                        <a:pt x="24900" y="47202"/>
                      </a:lnTo>
                      <a:cubicBezTo>
                        <a:pt x="24922" y="47169"/>
                        <a:pt x="24947" y="47144"/>
                        <a:pt x="24988" y="47144"/>
                      </a:cubicBezTo>
                      <a:close/>
                      <a:moveTo>
                        <a:pt x="24761" y="47347"/>
                      </a:moveTo>
                      <a:cubicBezTo>
                        <a:pt x="24708" y="47402"/>
                        <a:pt x="24646" y="47447"/>
                        <a:pt x="24551" y="47447"/>
                      </a:cubicBezTo>
                      <a:cubicBezTo>
                        <a:pt x="24617" y="47414"/>
                        <a:pt x="24683" y="47380"/>
                        <a:pt x="24750" y="47347"/>
                      </a:cubicBezTo>
                      <a:close/>
                      <a:moveTo>
                        <a:pt x="22929" y="0"/>
                      </a:moveTo>
                      <a:cubicBezTo>
                        <a:pt x="18316" y="0"/>
                        <a:pt x="13848" y="1197"/>
                        <a:pt x="10592" y="5006"/>
                      </a:cubicBezTo>
                      <a:cubicBezTo>
                        <a:pt x="2713" y="10941"/>
                        <a:pt x="1" y="23448"/>
                        <a:pt x="2910" y="32602"/>
                      </a:cubicBezTo>
                      <a:lnTo>
                        <a:pt x="2910" y="32602"/>
                      </a:lnTo>
                      <a:cubicBezTo>
                        <a:pt x="3050" y="33122"/>
                        <a:pt x="3302" y="33586"/>
                        <a:pt x="3613" y="34020"/>
                      </a:cubicBezTo>
                      <a:cubicBezTo>
                        <a:pt x="3797" y="33692"/>
                        <a:pt x="3439" y="33099"/>
                        <a:pt x="3292" y="32981"/>
                      </a:cubicBezTo>
                      <a:lnTo>
                        <a:pt x="3292" y="32981"/>
                      </a:lnTo>
                      <a:cubicBezTo>
                        <a:pt x="3032" y="32279"/>
                        <a:pt x="2607" y="31382"/>
                        <a:pt x="2948" y="30963"/>
                      </a:cubicBezTo>
                      <a:lnTo>
                        <a:pt x="2948" y="30963"/>
                      </a:lnTo>
                      <a:cubicBezTo>
                        <a:pt x="3546" y="32259"/>
                        <a:pt x="4278" y="34020"/>
                        <a:pt x="5108" y="34917"/>
                      </a:cubicBezTo>
                      <a:cubicBezTo>
                        <a:pt x="5054" y="35000"/>
                        <a:pt x="4886" y="35217"/>
                        <a:pt x="5014" y="35217"/>
                      </a:cubicBezTo>
                      <a:cubicBezTo>
                        <a:pt x="5042" y="35217"/>
                        <a:pt x="5083" y="35207"/>
                        <a:pt x="5142" y="35183"/>
                      </a:cubicBezTo>
                      <a:cubicBezTo>
                        <a:pt x="6272" y="35682"/>
                        <a:pt x="6837" y="37443"/>
                        <a:pt x="8066" y="38108"/>
                      </a:cubicBezTo>
                      <a:cubicBezTo>
                        <a:pt x="9163" y="39072"/>
                        <a:pt x="9628" y="40169"/>
                        <a:pt x="11024" y="40235"/>
                      </a:cubicBezTo>
                      <a:cubicBezTo>
                        <a:pt x="11094" y="40263"/>
                        <a:pt x="11140" y="40275"/>
                        <a:pt x="11167" y="40275"/>
                      </a:cubicBezTo>
                      <a:cubicBezTo>
                        <a:pt x="11334" y="40275"/>
                        <a:pt x="10805" y="39813"/>
                        <a:pt x="10891" y="39670"/>
                      </a:cubicBezTo>
                      <a:lnTo>
                        <a:pt x="10891" y="39670"/>
                      </a:lnTo>
                      <a:cubicBezTo>
                        <a:pt x="11323" y="39969"/>
                        <a:pt x="12054" y="40268"/>
                        <a:pt x="12486" y="40767"/>
                      </a:cubicBezTo>
                      <a:cubicBezTo>
                        <a:pt x="13517" y="41365"/>
                        <a:pt x="14613" y="41996"/>
                        <a:pt x="15710" y="42628"/>
                      </a:cubicBezTo>
                      <a:cubicBezTo>
                        <a:pt x="16167" y="42750"/>
                        <a:pt x="16065" y="43375"/>
                        <a:pt x="16533" y="43375"/>
                      </a:cubicBezTo>
                      <a:cubicBezTo>
                        <a:pt x="16575" y="43375"/>
                        <a:pt x="16622" y="43370"/>
                        <a:pt x="16674" y="43359"/>
                      </a:cubicBezTo>
                      <a:cubicBezTo>
                        <a:pt x="16747" y="43413"/>
                        <a:pt x="16799" y="43470"/>
                        <a:pt x="16835" y="43532"/>
                      </a:cubicBezTo>
                      <a:lnTo>
                        <a:pt x="16835" y="43532"/>
                      </a:lnTo>
                      <a:cubicBezTo>
                        <a:pt x="16826" y="43528"/>
                        <a:pt x="16816" y="43525"/>
                        <a:pt x="16807" y="43525"/>
                      </a:cubicBezTo>
                      <a:cubicBezTo>
                        <a:pt x="16820" y="43532"/>
                        <a:pt x="16832" y="43538"/>
                        <a:pt x="16843" y="43545"/>
                      </a:cubicBezTo>
                      <a:lnTo>
                        <a:pt x="16843" y="43545"/>
                      </a:lnTo>
                      <a:cubicBezTo>
                        <a:pt x="17038" y="43899"/>
                        <a:pt x="16737" y="44358"/>
                        <a:pt x="17073" y="44722"/>
                      </a:cubicBezTo>
                      <a:cubicBezTo>
                        <a:pt x="17195" y="44681"/>
                        <a:pt x="17295" y="44663"/>
                        <a:pt x="17378" y="44663"/>
                      </a:cubicBezTo>
                      <a:cubicBezTo>
                        <a:pt x="17972" y="44663"/>
                        <a:pt x="17678" y="45597"/>
                        <a:pt x="18203" y="45918"/>
                      </a:cubicBezTo>
                      <a:cubicBezTo>
                        <a:pt x="18402" y="46383"/>
                        <a:pt x="19100" y="46383"/>
                        <a:pt x="19432" y="46882"/>
                      </a:cubicBezTo>
                      <a:cubicBezTo>
                        <a:pt x="19498" y="46908"/>
                        <a:pt x="19544" y="46919"/>
                        <a:pt x="19577" y="46919"/>
                      </a:cubicBezTo>
                      <a:cubicBezTo>
                        <a:pt x="19711" y="46919"/>
                        <a:pt x="19625" y="46742"/>
                        <a:pt x="19732" y="46716"/>
                      </a:cubicBezTo>
                      <a:lnTo>
                        <a:pt x="19732" y="46716"/>
                      </a:lnTo>
                      <a:cubicBezTo>
                        <a:pt x="19632" y="47081"/>
                        <a:pt x="19898" y="46882"/>
                        <a:pt x="20097" y="47115"/>
                      </a:cubicBezTo>
                      <a:cubicBezTo>
                        <a:pt x="20562" y="47480"/>
                        <a:pt x="21559" y="47048"/>
                        <a:pt x="21759" y="47680"/>
                      </a:cubicBezTo>
                      <a:cubicBezTo>
                        <a:pt x="21822" y="47755"/>
                        <a:pt x="21875" y="47783"/>
                        <a:pt x="21926" y="47783"/>
                      </a:cubicBezTo>
                      <a:cubicBezTo>
                        <a:pt x="22010" y="47783"/>
                        <a:pt x="22088" y="47708"/>
                        <a:pt x="22191" y="47646"/>
                      </a:cubicBezTo>
                      <a:cubicBezTo>
                        <a:pt x="22369" y="47534"/>
                        <a:pt x="22561" y="47494"/>
                        <a:pt x="22760" y="47494"/>
                      </a:cubicBezTo>
                      <a:cubicBezTo>
                        <a:pt x="23268" y="47494"/>
                        <a:pt x="23823" y="47756"/>
                        <a:pt x="24304" y="47756"/>
                      </a:cubicBezTo>
                      <a:cubicBezTo>
                        <a:pt x="24586" y="47756"/>
                        <a:pt x="24842" y="47666"/>
                        <a:pt x="25049" y="47380"/>
                      </a:cubicBezTo>
                      <a:cubicBezTo>
                        <a:pt x="25144" y="47276"/>
                        <a:pt x="25255" y="47248"/>
                        <a:pt x="25371" y="47248"/>
                      </a:cubicBezTo>
                      <a:cubicBezTo>
                        <a:pt x="25513" y="47248"/>
                        <a:pt x="25663" y="47291"/>
                        <a:pt x="25802" y="47291"/>
                      </a:cubicBezTo>
                      <a:cubicBezTo>
                        <a:pt x="25948" y="47291"/>
                        <a:pt x="26082" y="47243"/>
                        <a:pt x="26179" y="47048"/>
                      </a:cubicBezTo>
                      <a:cubicBezTo>
                        <a:pt x="27907" y="46649"/>
                        <a:pt x="30100" y="46417"/>
                        <a:pt x="31861" y="45287"/>
                      </a:cubicBezTo>
                      <a:lnTo>
                        <a:pt x="31861" y="45287"/>
                      </a:lnTo>
                      <a:cubicBezTo>
                        <a:pt x="31934" y="45279"/>
                        <a:pt x="31995" y="45255"/>
                        <a:pt x="31995" y="45187"/>
                      </a:cubicBezTo>
                      <a:cubicBezTo>
                        <a:pt x="32033" y="45190"/>
                        <a:pt x="32070" y="45192"/>
                        <a:pt x="32105" y="45192"/>
                      </a:cubicBezTo>
                      <a:cubicBezTo>
                        <a:pt x="32748" y="45192"/>
                        <a:pt x="32959" y="44645"/>
                        <a:pt x="33557" y="44456"/>
                      </a:cubicBezTo>
                      <a:cubicBezTo>
                        <a:pt x="34089" y="44057"/>
                        <a:pt x="32959" y="44356"/>
                        <a:pt x="33358" y="44123"/>
                      </a:cubicBezTo>
                      <a:cubicBezTo>
                        <a:pt x="34521" y="43990"/>
                        <a:pt x="35385" y="42861"/>
                        <a:pt x="36116" y="42428"/>
                      </a:cubicBezTo>
                      <a:cubicBezTo>
                        <a:pt x="36881" y="42129"/>
                        <a:pt x="37379" y="41398"/>
                        <a:pt x="38011" y="40866"/>
                      </a:cubicBezTo>
                      <a:cubicBezTo>
                        <a:pt x="38310" y="40534"/>
                        <a:pt x="39041" y="40601"/>
                        <a:pt x="39107" y="39936"/>
                      </a:cubicBezTo>
                      <a:cubicBezTo>
                        <a:pt x="39156" y="39936"/>
                        <a:pt x="39186" y="39866"/>
                        <a:pt x="39225" y="39866"/>
                      </a:cubicBezTo>
                      <a:cubicBezTo>
                        <a:pt x="39240" y="39866"/>
                        <a:pt x="39255" y="39875"/>
                        <a:pt x="39273" y="39903"/>
                      </a:cubicBezTo>
                      <a:cubicBezTo>
                        <a:pt x="39306" y="39936"/>
                        <a:pt x="39331" y="39949"/>
                        <a:pt x="39350" y="39949"/>
                      </a:cubicBezTo>
                      <a:cubicBezTo>
                        <a:pt x="39446" y="39949"/>
                        <a:pt x="39395" y="39593"/>
                        <a:pt x="39506" y="39537"/>
                      </a:cubicBezTo>
                      <a:cubicBezTo>
                        <a:pt x="39610" y="39563"/>
                        <a:pt x="39612" y="39851"/>
                        <a:pt x="39703" y="39851"/>
                      </a:cubicBezTo>
                      <a:cubicBezTo>
                        <a:pt x="39729" y="39851"/>
                        <a:pt x="39761" y="39828"/>
                        <a:pt x="39805" y="39770"/>
                      </a:cubicBezTo>
                      <a:cubicBezTo>
                        <a:pt x="39539" y="38640"/>
                        <a:pt x="39174" y="39005"/>
                        <a:pt x="40337" y="38540"/>
                      </a:cubicBezTo>
                      <a:cubicBezTo>
                        <a:pt x="40338" y="38541"/>
                        <a:pt x="40340" y="38541"/>
                        <a:pt x="40341" y="38541"/>
                      </a:cubicBezTo>
                      <a:cubicBezTo>
                        <a:pt x="40407" y="38541"/>
                        <a:pt x="39975" y="37767"/>
                        <a:pt x="40195" y="37767"/>
                      </a:cubicBezTo>
                      <a:cubicBezTo>
                        <a:pt x="40233" y="37767"/>
                        <a:pt x="40289" y="37790"/>
                        <a:pt x="40370" y="37842"/>
                      </a:cubicBezTo>
                      <a:cubicBezTo>
                        <a:pt x="40611" y="37842"/>
                        <a:pt x="40723" y="37217"/>
                        <a:pt x="40931" y="37217"/>
                      </a:cubicBezTo>
                      <a:cubicBezTo>
                        <a:pt x="40981" y="37217"/>
                        <a:pt x="41037" y="37253"/>
                        <a:pt x="41101" y="37344"/>
                      </a:cubicBezTo>
                      <a:cubicBezTo>
                        <a:pt x="41467" y="37144"/>
                        <a:pt x="40669" y="36646"/>
                        <a:pt x="41234" y="36546"/>
                      </a:cubicBezTo>
                      <a:cubicBezTo>
                        <a:pt x="41334" y="36513"/>
                        <a:pt x="41567" y="36480"/>
                        <a:pt x="41434" y="36313"/>
                      </a:cubicBezTo>
                      <a:cubicBezTo>
                        <a:pt x="41234" y="36114"/>
                        <a:pt x="41567" y="35948"/>
                        <a:pt x="41633" y="35815"/>
                      </a:cubicBezTo>
                      <a:cubicBezTo>
                        <a:pt x="41646" y="35817"/>
                        <a:pt x="41659" y="35818"/>
                        <a:pt x="41672" y="35818"/>
                      </a:cubicBezTo>
                      <a:cubicBezTo>
                        <a:pt x="41954" y="35818"/>
                        <a:pt x="42098" y="35242"/>
                        <a:pt x="42400" y="35242"/>
                      </a:cubicBezTo>
                      <a:cubicBezTo>
                        <a:pt x="42459" y="35242"/>
                        <a:pt x="42524" y="35264"/>
                        <a:pt x="42597" y="35316"/>
                      </a:cubicBezTo>
                      <a:cubicBezTo>
                        <a:pt x="42659" y="35192"/>
                        <a:pt x="42489" y="34981"/>
                        <a:pt x="42656" y="34981"/>
                      </a:cubicBezTo>
                      <a:cubicBezTo>
                        <a:pt x="42668" y="34981"/>
                        <a:pt x="42681" y="34982"/>
                        <a:pt x="42697" y="34984"/>
                      </a:cubicBezTo>
                      <a:cubicBezTo>
                        <a:pt x="42723" y="35001"/>
                        <a:pt x="42749" y="35009"/>
                        <a:pt x="42773" y="35009"/>
                      </a:cubicBezTo>
                      <a:cubicBezTo>
                        <a:pt x="42933" y="35009"/>
                        <a:pt x="43031" y="34676"/>
                        <a:pt x="42830" y="34618"/>
                      </a:cubicBezTo>
                      <a:cubicBezTo>
                        <a:pt x="42597" y="34386"/>
                        <a:pt x="43594" y="33854"/>
                        <a:pt x="43793" y="33389"/>
                      </a:cubicBezTo>
                      <a:cubicBezTo>
                        <a:pt x="43561" y="33223"/>
                        <a:pt x="43993" y="32325"/>
                        <a:pt x="44259" y="32325"/>
                      </a:cubicBezTo>
                      <a:cubicBezTo>
                        <a:pt x="44283" y="32328"/>
                        <a:pt x="44306" y="32329"/>
                        <a:pt x="44327" y="32329"/>
                      </a:cubicBezTo>
                      <a:cubicBezTo>
                        <a:pt x="44793" y="32329"/>
                        <a:pt x="44478" y="31658"/>
                        <a:pt x="44923" y="31594"/>
                      </a:cubicBezTo>
                      <a:cubicBezTo>
                        <a:pt x="45123" y="31428"/>
                        <a:pt x="45156" y="31129"/>
                        <a:pt x="45256" y="30896"/>
                      </a:cubicBezTo>
                      <a:cubicBezTo>
                        <a:pt x="45821" y="28902"/>
                        <a:pt x="46884" y="27041"/>
                        <a:pt x="46751" y="24847"/>
                      </a:cubicBezTo>
                      <a:cubicBezTo>
                        <a:pt x="46630" y="24605"/>
                        <a:pt x="46950" y="22627"/>
                        <a:pt x="46556" y="22627"/>
                      </a:cubicBezTo>
                      <a:cubicBezTo>
                        <a:pt x="46518" y="22627"/>
                        <a:pt x="46472" y="22646"/>
                        <a:pt x="46419" y="22687"/>
                      </a:cubicBezTo>
                      <a:cubicBezTo>
                        <a:pt x="46120" y="22288"/>
                        <a:pt x="46851" y="22355"/>
                        <a:pt x="46751" y="22023"/>
                      </a:cubicBezTo>
                      <a:cubicBezTo>
                        <a:pt x="46467" y="21707"/>
                        <a:pt x="46992" y="20282"/>
                        <a:pt x="46590" y="20282"/>
                      </a:cubicBezTo>
                      <a:cubicBezTo>
                        <a:pt x="46569" y="20282"/>
                        <a:pt x="46545" y="20286"/>
                        <a:pt x="46519" y="20294"/>
                      </a:cubicBezTo>
                      <a:cubicBezTo>
                        <a:pt x="46286" y="20494"/>
                        <a:pt x="46585" y="20593"/>
                        <a:pt x="46386" y="20693"/>
                      </a:cubicBezTo>
                      <a:cubicBezTo>
                        <a:pt x="46396" y="20791"/>
                        <a:pt x="46361" y="20829"/>
                        <a:pt x="46315" y="20829"/>
                      </a:cubicBezTo>
                      <a:cubicBezTo>
                        <a:pt x="46222" y="20829"/>
                        <a:pt x="46085" y="20672"/>
                        <a:pt x="46219" y="20560"/>
                      </a:cubicBezTo>
                      <a:cubicBezTo>
                        <a:pt x="46286" y="20527"/>
                        <a:pt x="46319" y="20461"/>
                        <a:pt x="46253" y="20394"/>
                      </a:cubicBezTo>
                      <a:cubicBezTo>
                        <a:pt x="45721" y="19663"/>
                        <a:pt x="46552" y="18566"/>
                        <a:pt x="45920" y="18068"/>
                      </a:cubicBezTo>
                      <a:cubicBezTo>
                        <a:pt x="46386" y="17602"/>
                        <a:pt x="45787" y="16871"/>
                        <a:pt x="46120" y="16506"/>
                      </a:cubicBezTo>
                      <a:cubicBezTo>
                        <a:pt x="46181" y="16475"/>
                        <a:pt x="46157" y="16302"/>
                        <a:pt x="46075" y="16302"/>
                      </a:cubicBezTo>
                      <a:cubicBezTo>
                        <a:pt x="46068" y="16302"/>
                        <a:pt x="46061" y="16304"/>
                        <a:pt x="46053" y="16306"/>
                      </a:cubicBezTo>
                      <a:cubicBezTo>
                        <a:pt x="44325" y="14944"/>
                        <a:pt x="45754" y="10955"/>
                        <a:pt x="43827" y="9161"/>
                      </a:cubicBezTo>
                      <a:cubicBezTo>
                        <a:pt x="43361" y="9061"/>
                        <a:pt x="43760" y="8529"/>
                        <a:pt x="43361" y="8330"/>
                      </a:cubicBezTo>
                      <a:cubicBezTo>
                        <a:pt x="42863" y="8131"/>
                        <a:pt x="43029" y="7333"/>
                        <a:pt x="42464" y="7233"/>
                      </a:cubicBezTo>
                      <a:cubicBezTo>
                        <a:pt x="42517" y="7046"/>
                        <a:pt x="41945" y="6534"/>
                        <a:pt x="41721" y="6534"/>
                      </a:cubicBezTo>
                      <a:cubicBezTo>
                        <a:pt x="41667" y="6534"/>
                        <a:pt x="41633" y="6564"/>
                        <a:pt x="41633" y="6635"/>
                      </a:cubicBezTo>
                      <a:cubicBezTo>
                        <a:pt x="41400" y="4940"/>
                        <a:pt x="38875" y="4741"/>
                        <a:pt x="37645" y="3810"/>
                      </a:cubicBezTo>
                      <a:cubicBezTo>
                        <a:pt x="35784" y="2813"/>
                        <a:pt x="33258" y="1450"/>
                        <a:pt x="31463" y="1052"/>
                      </a:cubicBezTo>
                      <a:cubicBezTo>
                        <a:pt x="28734" y="465"/>
                        <a:pt x="25803" y="0"/>
                        <a:pt x="22929" y="0"/>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0" name="Google Shape;510;p4"/>
                <p:cNvSpPr/>
                <p:nvPr/>
              </p:nvSpPr>
              <p:spPr>
                <a:xfrm>
                  <a:off x="4282075" y="2792050"/>
                  <a:ext cx="51375" cy="25250"/>
                </a:xfrm>
                <a:custGeom>
                  <a:avLst/>
                  <a:gdLst/>
                  <a:ahLst/>
                  <a:cxnLst/>
                  <a:rect l="l" t="t" r="r" b="b"/>
                  <a:pathLst>
                    <a:path w="2055" h="1010" extrusionOk="0">
                      <a:moveTo>
                        <a:pt x="627" y="1"/>
                      </a:moveTo>
                      <a:cubicBezTo>
                        <a:pt x="0" y="1"/>
                        <a:pt x="1139" y="751"/>
                        <a:pt x="1390" y="940"/>
                      </a:cubicBezTo>
                      <a:cubicBezTo>
                        <a:pt x="1431" y="981"/>
                        <a:pt x="1472" y="1009"/>
                        <a:pt x="1513" y="1009"/>
                      </a:cubicBezTo>
                      <a:cubicBezTo>
                        <a:pt x="1539" y="1009"/>
                        <a:pt x="1564" y="998"/>
                        <a:pt x="1589" y="973"/>
                      </a:cubicBezTo>
                      <a:cubicBezTo>
                        <a:pt x="1624" y="903"/>
                        <a:pt x="1659" y="879"/>
                        <a:pt x="1695" y="879"/>
                      </a:cubicBezTo>
                      <a:cubicBezTo>
                        <a:pt x="1776" y="879"/>
                        <a:pt x="1863" y="1001"/>
                        <a:pt x="1969" y="1001"/>
                      </a:cubicBezTo>
                      <a:cubicBezTo>
                        <a:pt x="1996" y="1001"/>
                        <a:pt x="2025" y="993"/>
                        <a:pt x="2055" y="973"/>
                      </a:cubicBezTo>
                      <a:cubicBezTo>
                        <a:pt x="2033" y="778"/>
                        <a:pt x="1913" y="626"/>
                        <a:pt x="1786" y="626"/>
                      </a:cubicBezTo>
                      <a:cubicBezTo>
                        <a:pt x="1717" y="626"/>
                        <a:pt x="1647" y="669"/>
                        <a:pt x="1589" y="773"/>
                      </a:cubicBezTo>
                      <a:cubicBezTo>
                        <a:pt x="1457" y="375"/>
                        <a:pt x="1024" y="275"/>
                        <a:pt x="759" y="9"/>
                      </a:cubicBezTo>
                      <a:cubicBezTo>
                        <a:pt x="708" y="3"/>
                        <a:pt x="665" y="1"/>
                        <a:pt x="627"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1" name="Google Shape;511;p4"/>
                <p:cNvSpPr/>
                <p:nvPr/>
              </p:nvSpPr>
              <p:spPr>
                <a:xfrm>
                  <a:off x="4114075" y="2632525"/>
                  <a:ext cx="10625" cy="13450"/>
                </a:xfrm>
                <a:custGeom>
                  <a:avLst/>
                  <a:gdLst/>
                  <a:ahLst/>
                  <a:cxnLst/>
                  <a:rect l="l" t="t" r="r" b="b"/>
                  <a:pathLst>
                    <a:path w="425" h="538" extrusionOk="0">
                      <a:moveTo>
                        <a:pt x="86" y="1"/>
                      </a:moveTo>
                      <a:cubicBezTo>
                        <a:pt x="43" y="1"/>
                        <a:pt x="9" y="31"/>
                        <a:pt x="1" y="109"/>
                      </a:cubicBezTo>
                      <a:cubicBezTo>
                        <a:pt x="1" y="273"/>
                        <a:pt x="233" y="537"/>
                        <a:pt x="346" y="537"/>
                      </a:cubicBezTo>
                      <a:cubicBezTo>
                        <a:pt x="393" y="537"/>
                        <a:pt x="419" y="492"/>
                        <a:pt x="400" y="375"/>
                      </a:cubicBezTo>
                      <a:cubicBezTo>
                        <a:pt x="424" y="252"/>
                        <a:pt x="212" y="1"/>
                        <a:pt x="86"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2" name="Google Shape;512;p4"/>
                <p:cNvSpPr/>
                <p:nvPr/>
              </p:nvSpPr>
              <p:spPr>
                <a:xfrm>
                  <a:off x="4363350" y="2832500"/>
                  <a:ext cx="8325" cy="7700"/>
                </a:xfrm>
                <a:custGeom>
                  <a:avLst/>
                  <a:gdLst/>
                  <a:ahLst/>
                  <a:cxnLst/>
                  <a:rect l="l" t="t" r="r" b="b"/>
                  <a:pathLst>
                    <a:path w="333" h="308" extrusionOk="0">
                      <a:moveTo>
                        <a:pt x="99" y="1"/>
                      </a:moveTo>
                      <a:cubicBezTo>
                        <a:pt x="44" y="1"/>
                        <a:pt x="0" y="26"/>
                        <a:pt x="0" y="86"/>
                      </a:cubicBezTo>
                      <a:cubicBezTo>
                        <a:pt x="22" y="175"/>
                        <a:pt x="148" y="308"/>
                        <a:pt x="239" y="308"/>
                      </a:cubicBezTo>
                      <a:cubicBezTo>
                        <a:pt x="285" y="308"/>
                        <a:pt x="321" y="274"/>
                        <a:pt x="333" y="186"/>
                      </a:cubicBezTo>
                      <a:cubicBezTo>
                        <a:pt x="333" y="80"/>
                        <a:pt x="197" y="1"/>
                        <a:pt x="99"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3" name="Google Shape;513;p4"/>
                <p:cNvSpPr/>
                <p:nvPr/>
              </p:nvSpPr>
              <p:spPr>
                <a:xfrm>
                  <a:off x="4387425" y="2855125"/>
                  <a:ext cx="7525" cy="7775"/>
                </a:xfrm>
                <a:custGeom>
                  <a:avLst/>
                  <a:gdLst/>
                  <a:ahLst/>
                  <a:cxnLst/>
                  <a:rect l="l" t="t" r="r" b="b"/>
                  <a:pathLst>
                    <a:path w="301" h="311" extrusionOk="0">
                      <a:moveTo>
                        <a:pt x="54" y="0"/>
                      </a:moveTo>
                      <a:cubicBezTo>
                        <a:pt x="22" y="0"/>
                        <a:pt x="1" y="22"/>
                        <a:pt x="1" y="78"/>
                      </a:cubicBezTo>
                      <a:cubicBezTo>
                        <a:pt x="1" y="170"/>
                        <a:pt x="129" y="310"/>
                        <a:pt x="218" y="310"/>
                      </a:cubicBezTo>
                      <a:cubicBezTo>
                        <a:pt x="258" y="310"/>
                        <a:pt x="290" y="283"/>
                        <a:pt x="300" y="211"/>
                      </a:cubicBezTo>
                      <a:cubicBezTo>
                        <a:pt x="276" y="140"/>
                        <a:pt x="133" y="0"/>
                        <a:pt x="54" y="0"/>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4" name="Google Shape;514;p4"/>
                <p:cNvSpPr/>
                <p:nvPr/>
              </p:nvSpPr>
              <p:spPr>
                <a:xfrm>
                  <a:off x="4154100" y="2683350"/>
                  <a:ext cx="5700" cy="5150"/>
                </a:xfrm>
                <a:custGeom>
                  <a:avLst/>
                  <a:gdLst/>
                  <a:ahLst/>
                  <a:cxnLst/>
                  <a:rect l="l" t="t" r="r" b="b"/>
                  <a:pathLst>
                    <a:path w="228" h="206" extrusionOk="0">
                      <a:moveTo>
                        <a:pt x="78" y="1"/>
                      </a:moveTo>
                      <a:cubicBezTo>
                        <a:pt x="1" y="1"/>
                        <a:pt x="1" y="206"/>
                        <a:pt x="78" y="206"/>
                      </a:cubicBezTo>
                      <a:cubicBezTo>
                        <a:pt x="83" y="206"/>
                        <a:pt x="89" y="205"/>
                        <a:pt x="95" y="203"/>
                      </a:cubicBezTo>
                      <a:cubicBezTo>
                        <a:pt x="228" y="203"/>
                        <a:pt x="228" y="3"/>
                        <a:pt x="95" y="3"/>
                      </a:cubicBezTo>
                      <a:cubicBezTo>
                        <a:pt x="89" y="1"/>
                        <a:pt x="83" y="1"/>
                        <a:pt x="78" y="1"/>
                      </a:cubicBezTo>
                      <a:close/>
                    </a:path>
                  </a:pathLst>
                </a:custGeom>
                <a:solidFill>
                  <a:srgbClr val="F25D27">
                    <a:alpha val="7448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grpSp>
          <p:nvGrpSpPr>
            <p:cNvPr id="515" name="Google Shape;515;p4"/>
            <p:cNvGrpSpPr/>
            <p:nvPr/>
          </p:nvGrpSpPr>
          <p:grpSpPr>
            <a:xfrm flipH="1">
              <a:off x="8584319" y="3429561"/>
              <a:ext cx="424347" cy="431480"/>
              <a:chOff x="4023775" y="1855149"/>
              <a:chExt cx="1174825" cy="1194575"/>
            </a:xfrm>
          </p:grpSpPr>
          <p:grpSp>
            <p:nvGrpSpPr>
              <p:cNvPr id="516" name="Google Shape;516;p4"/>
              <p:cNvGrpSpPr/>
              <p:nvPr/>
            </p:nvGrpSpPr>
            <p:grpSpPr>
              <a:xfrm>
                <a:off x="4023775" y="1855149"/>
                <a:ext cx="1174825" cy="1194575"/>
                <a:chOff x="4023775" y="1778925"/>
                <a:chExt cx="1174825" cy="1194575"/>
              </a:xfrm>
            </p:grpSpPr>
            <p:sp>
              <p:nvSpPr>
                <p:cNvPr id="517" name="Google Shape;517;p4"/>
                <p:cNvSpPr/>
                <p:nvPr/>
              </p:nvSpPr>
              <p:spPr>
                <a:xfrm>
                  <a:off x="4023775" y="1778925"/>
                  <a:ext cx="1174825" cy="1194575"/>
                </a:xfrm>
                <a:custGeom>
                  <a:avLst/>
                  <a:gdLst/>
                  <a:ahLst/>
                  <a:cxnLst/>
                  <a:rect l="l" t="t" r="r" b="b"/>
                  <a:pathLst>
                    <a:path w="46993" h="47783" extrusionOk="0">
                      <a:moveTo>
                        <a:pt x="23952" y="88"/>
                      </a:moveTo>
                      <a:cubicBezTo>
                        <a:pt x="23635" y="88"/>
                        <a:pt x="23318" y="96"/>
                        <a:pt x="23000" y="105"/>
                      </a:cubicBezTo>
                      <a:lnTo>
                        <a:pt x="23000" y="105"/>
                      </a:lnTo>
                      <a:cubicBezTo>
                        <a:pt x="23318" y="88"/>
                        <a:pt x="23635" y="88"/>
                        <a:pt x="23952" y="88"/>
                      </a:cubicBezTo>
                      <a:close/>
                      <a:moveTo>
                        <a:pt x="20376" y="351"/>
                      </a:moveTo>
                      <a:lnTo>
                        <a:pt x="20376" y="351"/>
                      </a:lnTo>
                      <a:cubicBezTo>
                        <a:pt x="20294" y="366"/>
                        <a:pt x="20215" y="387"/>
                        <a:pt x="20142" y="421"/>
                      </a:cubicBezTo>
                      <a:lnTo>
                        <a:pt x="20142" y="421"/>
                      </a:lnTo>
                      <a:cubicBezTo>
                        <a:pt x="20150" y="411"/>
                        <a:pt x="20157" y="399"/>
                        <a:pt x="20164" y="387"/>
                      </a:cubicBezTo>
                      <a:cubicBezTo>
                        <a:pt x="20232" y="370"/>
                        <a:pt x="20303" y="359"/>
                        <a:pt x="20376" y="351"/>
                      </a:cubicBezTo>
                      <a:close/>
                      <a:moveTo>
                        <a:pt x="19484" y="487"/>
                      </a:moveTo>
                      <a:lnTo>
                        <a:pt x="19484" y="487"/>
                      </a:lnTo>
                      <a:cubicBezTo>
                        <a:pt x="19363" y="514"/>
                        <a:pt x="19237" y="533"/>
                        <a:pt x="19100" y="553"/>
                      </a:cubicBezTo>
                      <a:cubicBezTo>
                        <a:pt x="19228" y="502"/>
                        <a:pt x="19356" y="490"/>
                        <a:pt x="19484" y="487"/>
                      </a:cubicBezTo>
                      <a:close/>
                      <a:moveTo>
                        <a:pt x="28505" y="719"/>
                      </a:moveTo>
                      <a:lnTo>
                        <a:pt x="28505" y="719"/>
                      </a:lnTo>
                      <a:cubicBezTo>
                        <a:pt x="28419" y="737"/>
                        <a:pt x="28332" y="754"/>
                        <a:pt x="28245" y="767"/>
                      </a:cubicBezTo>
                      <a:lnTo>
                        <a:pt x="28245" y="767"/>
                      </a:lnTo>
                      <a:lnTo>
                        <a:pt x="28505" y="719"/>
                      </a:lnTo>
                      <a:close/>
                      <a:moveTo>
                        <a:pt x="27519" y="778"/>
                      </a:moveTo>
                      <a:cubicBezTo>
                        <a:pt x="27523" y="780"/>
                        <a:pt x="27528" y="783"/>
                        <a:pt x="27532" y="786"/>
                      </a:cubicBezTo>
                      <a:lnTo>
                        <a:pt x="27532" y="786"/>
                      </a:lnTo>
                      <a:cubicBezTo>
                        <a:pt x="27528" y="783"/>
                        <a:pt x="27523" y="781"/>
                        <a:pt x="27519" y="778"/>
                      </a:cubicBezTo>
                      <a:close/>
                      <a:moveTo>
                        <a:pt x="16973" y="752"/>
                      </a:moveTo>
                      <a:cubicBezTo>
                        <a:pt x="16873" y="752"/>
                        <a:pt x="16807" y="786"/>
                        <a:pt x="16740" y="852"/>
                      </a:cubicBezTo>
                      <a:cubicBezTo>
                        <a:pt x="16807" y="786"/>
                        <a:pt x="16907" y="786"/>
                        <a:pt x="16973" y="786"/>
                      </a:cubicBezTo>
                      <a:lnTo>
                        <a:pt x="16973" y="752"/>
                      </a:lnTo>
                      <a:close/>
                      <a:moveTo>
                        <a:pt x="35119" y="2747"/>
                      </a:moveTo>
                      <a:cubicBezTo>
                        <a:pt x="35141" y="2747"/>
                        <a:pt x="35160" y="2750"/>
                        <a:pt x="35177" y="2755"/>
                      </a:cubicBezTo>
                      <a:lnTo>
                        <a:pt x="35177" y="2755"/>
                      </a:lnTo>
                      <a:cubicBezTo>
                        <a:pt x="35113" y="2747"/>
                        <a:pt x="35050" y="2747"/>
                        <a:pt x="34986" y="2747"/>
                      </a:cubicBezTo>
                      <a:close/>
                      <a:moveTo>
                        <a:pt x="37013" y="3710"/>
                      </a:moveTo>
                      <a:lnTo>
                        <a:pt x="37013" y="3710"/>
                      </a:lnTo>
                      <a:cubicBezTo>
                        <a:pt x="37112" y="3776"/>
                        <a:pt x="37210" y="3838"/>
                        <a:pt x="37308" y="3898"/>
                      </a:cubicBezTo>
                      <a:lnTo>
                        <a:pt x="37308" y="3898"/>
                      </a:lnTo>
                      <a:cubicBezTo>
                        <a:pt x="37204" y="3840"/>
                        <a:pt x="37105" y="3779"/>
                        <a:pt x="37013" y="3710"/>
                      </a:cubicBezTo>
                      <a:close/>
                      <a:moveTo>
                        <a:pt x="10127" y="5472"/>
                      </a:moveTo>
                      <a:lnTo>
                        <a:pt x="10127" y="5472"/>
                      </a:lnTo>
                      <a:cubicBezTo>
                        <a:pt x="10096" y="5517"/>
                        <a:pt x="10059" y="5556"/>
                        <a:pt x="10018" y="5591"/>
                      </a:cubicBezTo>
                      <a:lnTo>
                        <a:pt x="10018" y="5591"/>
                      </a:lnTo>
                      <a:cubicBezTo>
                        <a:pt x="10045" y="5542"/>
                        <a:pt x="10076" y="5497"/>
                        <a:pt x="10127" y="5472"/>
                      </a:cubicBezTo>
                      <a:close/>
                      <a:moveTo>
                        <a:pt x="9950" y="5644"/>
                      </a:moveTo>
                      <a:lnTo>
                        <a:pt x="9950" y="5644"/>
                      </a:lnTo>
                      <a:cubicBezTo>
                        <a:pt x="9921" y="5664"/>
                        <a:pt x="9891" y="5684"/>
                        <a:pt x="9861" y="5704"/>
                      </a:cubicBezTo>
                      <a:cubicBezTo>
                        <a:pt x="9886" y="5679"/>
                        <a:pt x="9911" y="5655"/>
                        <a:pt x="9950" y="5644"/>
                      </a:cubicBezTo>
                      <a:close/>
                      <a:moveTo>
                        <a:pt x="40304" y="6569"/>
                      </a:moveTo>
                      <a:lnTo>
                        <a:pt x="40304" y="6569"/>
                      </a:lnTo>
                      <a:cubicBezTo>
                        <a:pt x="40416" y="6625"/>
                        <a:pt x="40505" y="6728"/>
                        <a:pt x="40570" y="6839"/>
                      </a:cubicBezTo>
                      <a:lnTo>
                        <a:pt x="40570" y="6839"/>
                      </a:lnTo>
                      <a:cubicBezTo>
                        <a:pt x="40481" y="6746"/>
                        <a:pt x="40392" y="6657"/>
                        <a:pt x="40304" y="6569"/>
                      </a:cubicBezTo>
                      <a:close/>
                      <a:moveTo>
                        <a:pt x="40113" y="8309"/>
                      </a:moveTo>
                      <a:cubicBezTo>
                        <a:pt x="40184" y="8309"/>
                        <a:pt x="40263" y="8335"/>
                        <a:pt x="40328" y="8335"/>
                      </a:cubicBezTo>
                      <a:cubicBezTo>
                        <a:pt x="40334" y="8335"/>
                        <a:pt x="40340" y="8334"/>
                        <a:pt x="40346" y="8334"/>
                      </a:cubicBezTo>
                      <a:lnTo>
                        <a:pt x="40346" y="8334"/>
                      </a:lnTo>
                      <a:cubicBezTo>
                        <a:pt x="40057" y="8386"/>
                        <a:pt x="39845" y="8611"/>
                        <a:pt x="39636" y="8611"/>
                      </a:cubicBezTo>
                      <a:cubicBezTo>
                        <a:pt x="39519" y="8611"/>
                        <a:pt x="39402" y="8541"/>
                        <a:pt x="39273" y="8330"/>
                      </a:cubicBezTo>
                      <a:lnTo>
                        <a:pt x="39273" y="8330"/>
                      </a:lnTo>
                      <a:cubicBezTo>
                        <a:pt x="39376" y="8473"/>
                        <a:pt x="39528" y="8541"/>
                        <a:pt x="39677" y="8541"/>
                      </a:cubicBezTo>
                      <a:cubicBezTo>
                        <a:pt x="39770" y="8541"/>
                        <a:pt x="39861" y="8514"/>
                        <a:pt x="39938" y="8463"/>
                      </a:cubicBezTo>
                      <a:cubicBezTo>
                        <a:pt x="39969" y="8339"/>
                        <a:pt x="40036" y="8309"/>
                        <a:pt x="40113" y="8309"/>
                      </a:cubicBezTo>
                      <a:close/>
                      <a:moveTo>
                        <a:pt x="7368" y="9128"/>
                      </a:moveTo>
                      <a:cubicBezTo>
                        <a:pt x="7414" y="9150"/>
                        <a:pt x="7460" y="9173"/>
                        <a:pt x="7495" y="9218"/>
                      </a:cubicBezTo>
                      <a:lnTo>
                        <a:pt x="7495" y="9218"/>
                      </a:lnTo>
                      <a:cubicBezTo>
                        <a:pt x="7453" y="9186"/>
                        <a:pt x="7390" y="9170"/>
                        <a:pt x="7368" y="9128"/>
                      </a:cubicBezTo>
                      <a:close/>
                      <a:moveTo>
                        <a:pt x="43614" y="9216"/>
                      </a:moveTo>
                      <a:lnTo>
                        <a:pt x="43614" y="9216"/>
                      </a:lnTo>
                      <a:cubicBezTo>
                        <a:pt x="43609" y="9223"/>
                        <a:pt x="43603" y="9231"/>
                        <a:pt x="43598" y="9239"/>
                      </a:cubicBezTo>
                      <a:lnTo>
                        <a:pt x="43598" y="9239"/>
                      </a:lnTo>
                      <a:cubicBezTo>
                        <a:pt x="43602" y="9231"/>
                        <a:pt x="43607" y="9224"/>
                        <a:pt x="43614" y="9216"/>
                      </a:cubicBezTo>
                      <a:close/>
                      <a:moveTo>
                        <a:pt x="42073" y="9099"/>
                      </a:moveTo>
                      <a:lnTo>
                        <a:pt x="42073" y="9099"/>
                      </a:lnTo>
                      <a:cubicBezTo>
                        <a:pt x="42139" y="9206"/>
                        <a:pt x="42179" y="9318"/>
                        <a:pt x="42193" y="9452"/>
                      </a:cubicBezTo>
                      <a:lnTo>
                        <a:pt x="42193" y="9452"/>
                      </a:lnTo>
                      <a:cubicBezTo>
                        <a:pt x="42149" y="9337"/>
                        <a:pt x="42128" y="9206"/>
                        <a:pt x="42073" y="9099"/>
                      </a:cubicBezTo>
                      <a:close/>
                      <a:moveTo>
                        <a:pt x="36149" y="10058"/>
                      </a:moveTo>
                      <a:cubicBezTo>
                        <a:pt x="36149" y="10107"/>
                        <a:pt x="36114" y="10138"/>
                        <a:pt x="36069" y="10138"/>
                      </a:cubicBezTo>
                      <a:cubicBezTo>
                        <a:pt x="36067" y="10138"/>
                        <a:pt x="36065" y="10138"/>
                        <a:pt x="36063" y="10137"/>
                      </a:cubicBezTo>
                      <a:lnTo>
                        <a:pt x="36063" y="10137"/>
                      </a:lnTo>
                      <a:lnTo>
                        <a:pt x="36050" y="10125"/>
                      </a:lnTo>
                      <a:cubicBezTo>
                        <a:pt x="36116" y="10125"/>
                        <a:pt x="36149" y="10091"/>
                        <a:pt x="36149" y="10058"/>
                      </a:cubicBezTo>
                      <a:close/>
                      <a:moveTo>
                        <a:pt x="43993" y="10058"/>
                      </a:moveTo>
                      <a:lnTo>
                        <a:pt x="43993" y="10058"/>
                      </a:lnTo>
                      <a:cubicBezTo>
                        <a:pt x="43959" y="10058"/>
                        <a:pt x="43926" y="10091"/>
                        <a:pt x="43926" y="10158"/>
                      </a:cubicBezTo>
                      <a:cubicBezTo>
                        <a:pt x="43893" y="10125"/>
                        <a:pt x="43926" y="10058"/>
                        <a:pt x="43993" y="10058"/>
                      </a:cubicBezTo>
                      <a:close/>
                      <a:moveTo>
                        <a:pt x="12121" y="10457"/>
                      </a:moveTo>
                      <a:cubicBezTo>
                        <a:pt x="12128" y="10457"/>
                        <a:pt x="12136" y="10458"/>
                        <a:pt x="12145" y="10461"/>
                      </a:cubicBezTo>
                      <a:lnTo>
                        <a:pt x="12145" y="10461"/>
                      </a:lnTo>
                      <a:cubicBezTo>
                        <a:pt x="12106" y="10464"/>
                        <a:pt x="12071" y="10489"/>
                        <a:pt x="12088" y="10523"/>
                      </a:cubicBezTo>
                      <a:cubicBezTo>
                        <a:pt x="12054" y="10490"/>
                        <a:pt x="12088" y="10457"/>
                        <a:pt x="12121" y="10457"/>
                      </a:cubicBezTo>
                      <a:close/>
                      <a:moveTo>
                        <a:pt x="5108" y="11122"/>
                      </a:moveTo>
                      <a:cubicBezTo>
                        <a:pt x="5077" y="11141"/>
                        <a:pt x="5052" y="11162"/>
                        <a:pt x="5033" y="11185"/>
                      </a:cubicBezTo>
                      <a:lnTo>
                        <a:pt x="5033" y="11185"/>
                      </a:lnTo>
                      <a:cubicBezTo>
                        <a:pt x="5055" y="11162"/>
                        <a:pt x="5080" y="11140"/>
                        <a:pt x="5108" y="11122"/>
                      </a:cubicBezTo>
                      <a:close/>
                      <a:moveTo>
                        <a:pt x="5033" y="11185"/>
                      </a:moveTo>
                      <a:lnTo>
                        <a:pt x="5033" y="11185"/>
                      </a:lnTo>
                      <a:cubicBezTo>
                        <a:pt x="4985" y="11235"/>
                        <a:pt x="4954" y="11294"/>
                        <a:pt x="4945" y="11354"/>
                      </a:cubicBezTo>
                      <a:lnTo>
                        <a:pt x="4945" y="11354"/>
                      </a:lnTo>
                      <a:cubicBezTo>
                        <a:pt x="4969" y="11294"/>
                        <a:pt x="4990" y="11236"/>
                        <a:pt x="5033" y="11185"/>
                      </a:cubicBezTo>
                      <a:close/>
                      <a:moveTo>
                        <a:pt x="4945" y="11354"/>
                      </a:moveTo>
                      <a:lnTo>
                        <a:pt x="4945" y="11354"/>
                      </a:lnTo>
                      <a:cubicBezTo>
                        <a:pt x="4934" y="11381"/>
                        <a:pt x="4922" y="11408"/>
                        <a:pt x="4907" y="11435"/>
                      </a:cubicBezTo>
                      <a:lnTo>
                        <a:pt x="4907" y="11435"/>
                      </a:lnTo>
                      <a:lnTo>
                        <a:pt x="4942" y="11388"/>
                      </a:lnTo>
                      <a:cubicBezTo>
                        <a:pt x="4942" y="11376"/>
                        <a:pt x="4943" y="11365"/>
                        <a:pt x="4945" y="11354"/>
                      </a:cubicBezTo>
                      <a:close/>
                      <a:moveTo>
                        <a:pt x="4907" y="11435"/>
                      </a:moveTo>
                      <a:lnTo>
                        <a:pt x="4843" y="11520"/>
                      </a:lnTo>
                      <a:cubicBezTo>
                        <a:pt x="4870" y="11493"/>
                        <a:pt x="4890" y="11464"/>
                        <a:pt x="4907" y="11435"/>
                      </a:cubicBezTo>
                      <a:close/>
                      <a:moveTo>
                        <a:pt x="4311" y="12451"/>
                      </a:moveTo>
                      <a:cubicBezTo>
                        <a:pt x="4311" y="12451"/>
                        <a:pt x="4283" y="12478"/>
                        <a:pt x="4278" y="12508"/>
                      </a:cubicBezTo>
                      <a:lnTo>
                        <a:pt x="4278" y="12508"/>
                      </a:lnTo>
                      <a:cubicBezTo>
                        <a:pt x="4289" y="12489"/>
                        <a:pt x="4300" y="12470"/>
                        <a:pt x="4311" y="12451"/>
                      </a:cubicBezTo>
                      <a:close/>
                      <a:moveTo>
                        <a:pt x="4278" y="12508"/>
                      </a:moveTo>
                      <a:lnTo>
                        <a:pt x="4278" y="12508"/>
                      </a:lnTo>
                      <a:cubicBezTo>
                        <a:pt x="4196" y="12662"/>
                        <a:pt x="4137" y="12839"/>
                        <a:pt x="4078" y="13016"/>
                      </a:cubicBezTo>
                      <a:cubicBezTo>
                        <a:pt x="4145" y="12817"/>
                        <a:pt x="4211" y="12650"/>
                        <a:pt x="4278" y="12517"/>
                      </a:cubicBezTo>
                      <a:cubicBezTo>
                        <a:pt x="4278" y="12514"/>
                        <a:pt x="4278" y="12511"/>
                        <a:pt x="4278" y="12508"/>
                      </a:cubicBezTo>
                      <a:close/>
                      <a:moveTo>
                        <a:pt x="4145" y="12983"/>
                      </a:moveTo>
                      <a:cubicBezTo>
                        <a:pt x="4130" y="13034"/>
                        <a:pt x="4109" y="13081"/>
                        <a:pt x="4084" y="13125"/>
                      </a:cubicBezTo>
                      <a:lnTo>
                        <a:pt x="4084" y="13125"/>
                      </a:lnTo>
                      <a:cubicBezTo>
                        <a:pt x="4115" y="13086"/>
                        <a:pt x="4145" y="13045"/>
                        <a:pt x="4145" y="12983"/>
                      </a:cubicBezTo>
                      <a:close/>
                      <a:moveTo>
                        <a:pt x="4084" y="13125"/>
                      </a:moveTo>
                      <a:cubicBezTo>
                        <a:pt x="4059" y="13156"/>
                        <a:pt x="4033" y="13187"/>
                        <a:pt x="4020" y="13227"/>
                      </a:cubicBezTo>
                      <a:lnTo>
                        <a:pt x="4020" y="13227"/>
                      </a:lnTo>
                      <a:cubicBezTo>
                        <a:pt x="4042" y="13194"/>
                        <a:pt x="4064" y="13160"/>
                        <a:pt x="4084" y="13125"/>
                      </a:cubicBezTo>
                      <a:close/>
                      <a:moveTo>
                        <a:pt x="4020" y="13227"/>
                      </a:moveTo>
                      <a:cubicBezTo>
                        <a:pt x="3945" y="13338"/>
                        <a:pt x="3865" y="13441"/>
                        <a:pt x="3845" y="13581"/>
                      </a:cubicBezTo>
                      <a:cubicBezTo>
                        <a:pt x="3879" y="13481"/>
                        <a:pt x="3912" y="13348"/>
                        <a:pt x="4012" y="13282"/>
                      </a:cubicBezTo>
                      <a:cubicBezTo>
                        <a:pt x="4012" y="13261"/>
                        <a:pt x="4015" y="13243"/>
                        <a:pt x="4020" y="13227"/>
                      </a:cubicBezTo>
                      <a:close/>
                      <a:moveTo>
                        <a:pt x="11323" y="13714"/>
                      </a:moveTo>
                      <a:cubicBezTo>
                        <a:pt x="11390" y="13780"/>
                        <a:pt x="11523" y="13847"/>
                        <a:pt x="11356" y="13880"/>
                      </a:cubicBezTo>
                      <a:cubicBezTo>
                        <a:pt x="11349" y="13887"/>
                        <a:pt x="11342" y="13893"/>
                        <a:pt x="11335" y="13897"/>
                      </a:cubicBezTo>
                      <a:lnTo>
                        <a:pt x="11335" y="13897"/>
                      </a:lnTo>
                      <a:cubicBezTo>
                        <a:pt x="11368" y="13843"/>
                        <a:pt x="11367" y="13757"/>
                        <a:pt x="11323" y="13714"/>
                      </a:cubicBezTo>
                      <a:close/>
                      <a:moveTo>
                        <a:pt x="12088" y="14146"/>
                      </a:moveTo>
                      <a:lnTo>
                        <a:pt x="12088" y="14179"/>
                      </a:lnTo>
                      <a:cubicBezTo>
                        <a:pt x="12088" y="14280"/>
                        <a:pt x="12088" y="14368"/>
                        <a:pt x="12088" y="14452"/>
                      </a:cubicBezTo>
                      <a:lnTo>
                        <a:pt x="12088" y="14452"/>
                      </a:lnTo>
                      <a:cubicBezTo>
                        <a:pt x="12054" y="14312"/>
                        <a:pt x="11969" y="14170"/>
                        <a:pt x="12088" y="14146"/>
                      </a:cubicBezTo>
                      <a:close/>
                      <a:moveTo>
                        <a:pt x="40902" y="14512"/>
                      </a:moveTo>
                      <a:lnTo>
                        <a:pt x="40935" y="14578"/>
                      </a:lnTo>
                      <a:cubicBezTo>
                        <a:pt x="40952" y="14595"/>
                        <a:pt x="40968" y="14603"/>
                        <a:pt x="40989" y="14603"/>
                      </a:cubicBezTo>
                      <a:cubicBezTo>
                        <a:pt x="41010" y="14603"/>
                        <a:pt x="41035" y="14595"/>
                        <a:pt x="41068" y="14578"/>
                      </a:cubicBezTo>
                      <a:lnTo>
                        <a:pt x="41068" y="14578"/>
                      </a:lnTo>
                      <a:cubicBezTo>
                        <a:pt x="41039" y="14597"/>
                        <a:pt x="41013" y="14606"/>
                        <a:pt x="40990" y="14606"/>
                      </a:cubicBezTo>
                      <a:cubicBezTo>
                        <a:pt x="40935" y="14606"/>
                        <a:pt x="40902" y="14559"/>
                        <a:pt x="40902" y="14512"/>
                      </a:cubicBezTo>
                      <a:close/>
                      <a:moveTo>
                        <a:pt x="3700" y="14624"/>
                      </a:moveTo>
                      <a:cubicBezTo>
                        <a:pt x="3691" y="14640"/>
                        <a:pt x="3684" y="14656"/>
                        <a:pt x="3679" y="14673"/>
                      </a:cubicBezTo>
                      <a:lnTo>
                        <a:pt x="3679" y="14673"/>
                      </a:lnTo>
                      <a:lnTo>
                        <a:pt x="3679" y="14644"/>
                      </a:lnTo>
                      <a:cubicBezTo>
                        <a:pt x="3686" y="14638"/>
                        <a:pt x="3693" y="14631"/>
                        <a:pt x="3700" y="14624"/>
                      </a:cubicBezTo>
                      <a:close/>
                      <a:moveTo>
                        <a:pt x="8992" y="14630"/>
                      </a:moveTo>
                      <a:cubicBezTo>
                        <a:pt x="9010" y="14642"/>
                        <a:pt x="9031" y="14650"/>
                        <a:pt x="9057" y="14650"/>
                      </a:cubicBezTo>
                      <a:cubicBezTo>
                        <a:pt x="9069" y="14650"/>
                        <a:pt x="9082" y="14648"/>
                        <a:pt x="9097" y="14644"/>
                      </a:cubicBezTo>
                      <a:lnTo>
                        <a:pt x="9097" y="14644"/>
                      </a:lnTo>
                      <a:cubicBezTo>
                        <a:pt x="9089" y="14673"/>
                        <a:pt x="9078" y="14685"/>
                        <a:pt x="9063" y="14685"/>
                      </a:cubicBezTo>
                      <a:cubicBezTo>
                        <a:pt x="9043" y="14685"/>
                        <a:pt x="9017" y="14662"/>
                        <a:pt x="8992" y="14630"/>
                      </a:cubicBezTo>
                      <a:close/>
                      <a:moveTo>
                        <a:pt x="33025" y="14877"/>
                      </a:moveTo>
                      <a:lnTo>
                        <a:pt x="33025" y="14877"/>
                      </a:lnTo>
                      <a:cubicBezTo>
                        <a:pt x="33059" y="14910"/>
                        <a:pt x="33059" y="14977"/>
                        <a:pt x="33059" y="15043"/>
                      </a:cubicBezTo>
                      <a:cubicBezTo>
                        <a:pt x="33051" y="15051"/>
                        <a:pt x="33047" y="15071"/>
                        <a:pt x="33046" y="15099"/>
                      </a:cubicBezTo>
                      <a:lnTo>
                        <a:pt x="33046" y="15099"/>
                      </a:lnTo>
                      <a:cubicBezTo>
                        <a:pt x="33037" y="15005"/>
                        <a:pt x="33025" y="14935"/>
                        <a:pt x="33025" y="14877"/>
                      </a:cubicBezTo>
                      <a:close/>
                      <a:moveTo>
                        <a:pt x="3546" y="15342"/>
                      </a:moveTo>
                      <a:lnTo>
                        <a:pt x="3546" y="15376"/>
                      </a:lnTo>
                      <a:cubicBezTo>
                        <a:pt x="3513" y="15475"/>
                        <a:pt x="3480" y="15542"/>
                        <a:pt x="3447" y="15642"/>
                      </a:cubicBezTo>
                      <a:cubicBezTo>
                        <a:pt x="3480" y="15542"/>
                        <a:pt x="3513" y="15442"/>
                        <a:pt x="3546" y="15342"/>
                      </a:cubicBezTo>
                      <a:close/>
                      <a:moveTo>
                        <a:pt x="23786" y="15276"/>
                      </a:moveTo>
                      <a:cubicBezTo>
                        <a:pt x="23587" y="15342"/>
                        <a:pt x="23653" y="15475"/>
                        <a:pt x="23686" y="15608"/>
                      </a:cubicBezTo>
                      <a:cubicBezTo>
                        <a:pt x="23680" y="15602"/>
                        <a:pt x="23674" y="15599"/>
                        <a:pt x="23668" y="15599"/>
                      </a:cubicBezTo>
                      <a:cubicBezTo>
                        <a:pt x="23649" y="15599"/>
                        <a:pt x="23633" y="15624"/>
                        <a:pt x="23625" y="15648"/>
                      </a:cubicBezTo>
                      <a:lnTo>
                        <a:pt x="23625" y="15648"/>
                      </a:lnTo>
                      <a:cubicBezTo>
                        <a:pt x="23642" y="15516"/>
                        <a:pt x="23566" y="15338"/>
                        <a:pt x="23753" y="15276"/>
                      </a:cubicBezTo>
                      <a:close/>
                      <a:moveTo>
                        <a:pt x="44695" y="15644"/>
                      </a:moveTo>
                      <a:cubicBezTo>
                        <a:pt x="44711" y="15651"/>
                        <a:pt x="44762" y="15675"/>
                        <a:pt x="44790" y="15675"/>
                      </a:cubicBezTo>
                      <a:cubicBezTo>
                        <a:pt x="44745" y="15675"/>
                        <a:pt x="44715" y="15663"/>
                        <a:pt x="44695" y="15644"/>
                      </a:cubicBezTo>
                      <a:close/>
                      <a:moveTo>
                        <a:pt x="33059" y="15326"/>
                      </a:moveTo>
                      <a:lnTo>
                        <a:pt x="33059" y="15326"/>
                      </a:lnTo>
                      <a:cubicBezTo>
                        <a:pt x="33078" y="15583"/>
                        <a:pt x="33099" y="15920"/>
                        <a:pt x="32924" y="15920"/>
                      </a:cubicBezTo>
                      <a:cubicBezTo>
                        <a:pt x="32905" y="15920"/>
                        <a:pt x="32883" y="15916"/>
                        <a:pt x="32859" y="15907"/>
                      </a:cubicBezTo>
                      <a:lnTo>
                        <a:pt x="32859" y="15907"/>
                      </a:lnTo>
                      <a:cubicBezTo>
                        <a:pt x="32869" y="15911"/>
                        <a:pt x="32878" y="15912"/>
                        <a:pt x="32887" y="15912"/>
                      </a:cubicBezTo>
                      <a:cubicBezTo>
                        <a:pt x="32971" y="15912"/>
                        <a:pt x="33029" y="15766"/>
                        <a:pt x="33059" y="15376"/>
                      </a:cubicBezTo>
                      <a:lnTo>
                        <a:pt x="33059" y="15342"/>
                      </a:lnTo>
                      <a:cubicBezTo>
                        <a:pt x="33059" y="15337"/>
                        <a:pt x="33059" y="15331"/>
                        <a:pt x="33059" y="15326"/>
                      </a:cubicBezTo>
                      <a:close/>
                      <a:moveTo>
                        <a:pt x="3480" y="15774"/>
                      </a:moveTo>
                      <a:cubicBezTo>
                        <a:pt x="3480" y="15841"/>
                        <a:pt x="3546" y="15941"/>
                        <a:pt x="3480" y="15974"/>
                      </a:cubicBezTo>
                      <a:lnTo>
                        <a:pt x="3447" y="15974"/>
                      </a:lnTo>
                      <a:cubicBezTo>
                        <a:pt x="3513" y="15941"/>
                        <a:pt x="3447" y="15841"/>
                        <a:pt x="3480" y="15774"/>
                      </a:cubicBezTo>
                      <a:close/>
                      <a:moveTo>
                        <a:pt x="14082" y="16107"/>
                      </a:moveTo>
                      <a:lnTo>
                        <a:pt x="14082" y="16140"/>
                      </a:lnTo>
                      <a:lnTo>
                        <a:pt x="14015" y="16140"/>
                      </a:lnTo>
                      <a:cubicBezTo>
                        <a:pt x="14048" y="16140"/>
                        <a:pt x="14048" y="16140"/>
                        <a:pt x="14082" y="16107"/>
                      </a:cubicBezTo>
                      <a:close/>
                      <a:moveTo>
                        <a:pt x="8461" y="16173"/>
                      </a:moveTo>
                      <a:cubicBezTo>
                        <a:pt x="8463" y="16173"/>
                        <a:pt x="8465" y="16173"/>
                        <a:pt x="8465" y="16173"/>
                      </a:cubicBezTo>
                      <a:lnTo>
                        <a:pt x="8465" y="16178"/>
                      </a:lnTo>
                      <a:lnTo>
                        <a:pt x="8465" y="16178"/>
                      </a:lnTo>
                      <a:cubicBezTo>
                        <a:pt x="8464" y="16177"/>
                        <a:pt x="8462" y="16175"/>
                        <a:pt x="8461" y="16173"/>
                      </a:cubicBezTo>
                      <a:close/>
                      <a:moveTo>
                        <a:pt x="19702" y="16190"/>
                      </a:moveTo>
                      <a:lnTo>
                        <a:pt x="19702" y="16190"/>
                      </a:lnTo>
                      <a:cubicBezTo>
                        <a:pt x="19716" y="16201"/>
                        <a:pt x="19738" y="16207"/>
                        <a:pt x="19765" y="16207"/>
                      </a:cubicBezTo>
                      <a:cubicBezTo>
                        <a:pt x="19738" y="16207"/>
                        <a:pt x="19712" y="16207"/>
                        <a:pt x="19702" y="16190"/>
                      </a:cubicBezTo>
                      <a:close/>
                      <a:moveTo>
                        <a:pt x="21119" y="16231"/>
                      </a:moveTo>
                      <a:cubicBezTo>
                        <a:pt x="21183" y="16231"/>
                        <a:pt x="21256" y="16255"/>
                        <a:pt x="21321" y="16271"/>
                      </a:cubicBezTo>
                      <a:lnTo>
                        <a:pt x="21321" y="16271"/>
                      </a:lnTo>
                      <a:cubicBezTo>
                        <a:pt x="21262" y="16267"/>
                        <a:pt x="21196" y="16256"/>
                        <a:pt x="21136" y="16256"/>
                      </a:cubicBezTo>
                      <a:cubicBezTo>
                        <a:pt x="21061" y="16256"/>
                        <a:pt x="20994" y="16273"/>
                        <a:pt x="20961" y="16339"/>
                      </a:cubicBezTo>
                      <a:cubicBezTo>
                        <a:pt x="20994" y="16256"/>
                        <a:pt x="21053" y="16231"/>
                        <a:pt x="21119" y="16231"/>
                      </a:cubicBezTo>
                      <a:close/>
                      <a:moveTo>
                        <a:pt x="36050" y="16007"/>
                      </a:moveTo>
                      <a:cubicBezTo>
                        <a:pt x="36116" y="16107"/>
                        <a:pt x="36116" y="16273"/>
                        <a:pt x="36149" y="16339"/>
                      </a:cubicBezTo>
                      <a:cubicBezTo>
                        <a:pt x="36098" y="16238"/>
                        <a:pt x="36087" y="16097"/>
                        <a:pt x="35979" y="16037"/>
                      </a:cubicBezTo>
                      <a:lnTo>
                        <a:pt x="35979" y="16037"/>
                      </a:lnTo>
                      <a:cubicBezTo>
                        <a:pt x="35997" y="16036"/>
                        <a:pt x="36019" y="16028"/>
                        <a:pt x="36050" y="16007"/>
                      </a:cubicBezTo>
                      <a:close/>
                      <a:moveTo>
                        <a:pt x="8607" y="16192"/>
                      </a:moveTo>
                      <a:cubicBezTo>
                        <a:pt x="8705" y="16192"/>
                        <a:pt x="8808" y="16207"/>
                        <a:pt x="8897" y="16207"/>
                      </a:cubicBezTo>
                      <a:cubicBezTo>
                        <a:pt x="8664" y="16207"/>
                        <a:pt x="8399" y="16207"/>
                        <a:pt x="8664" y="16439"/>
                      </a:cubicBezTo>
                      <a:cubicBezTo>
                        <a:pt x="8584" y="16412"/>
                        <a:pt x="8547" y="16298"/>
                        <a:pt x="8482" y="16203"/>
                      </a:cubicBezTo>
                      <a:lnTo>
                        <a:pt x="8482" y="16203"/>
                      </a:lnTo>
                      <a:cubicBezTo>
                        <a:pt x="8522" y="16195"/>
                        <a:pt x="8564" y="16192"/>
                        <a:pt x="8607" y="16192"/>
                      </a:cubicBezTo>
                      <a:close/>
                      <a:moveTo>
                        <a:pt x="23720" y="16406"/>
                      </a:moveTo>
                      <a:cubicBezTo>
                        <a:pt x="23653" y="16406"/>
                        <a:pt x="23653" y="16439"/>
                        <a:pt x="23653" y="16506"/>
                      </a:cubicBezTo>
                      <a:cubicBezTo>
                        <a:pt x="23620" y="16472"/>
                        <a:pt x="23653" y="16406"/>
                        <a:pt x="23686" y="16406"/>
                      </a:cubicBezTo>
                      <a:close/>
                      <a:moveTo>
                        <a:pt x="44591" y="16140"/>
                      </a:moveTo>
                      <a:cubicBezTo>
                        <a:pt x="44591" y="16286"/>
                        <a:pt x="44360" y="16432"/>
                        <a:pt x="44417" y="16533"/>
                      </a:cubicBezTo>
                      <a:lnTo>
                        <a:pt x="44417" y="16533"/>
                      </a:lnTo>
                      <a:cubicBezTo>
                        <a:pt x="44393" y="16513"/>
                        <a:pt x="44365" y="16492"/>
                        <a:pt x="44325" y="16472"/>
                      </a:cubicBezTo>
                      <a:cubicBezTo>
                        <a:pt x="44491" y="16406"/>
                        <a:pt x="44524" y="16240"/>
                        <a:pt x="44591" y="16140"/>
                      </a:cubicBezTo>
                      <a:close/>
                      <a:moveTo>
                        <a:pt x="3508" y="16471"/>
                      </a:moveTo>
                      <a:cubicBezTo>
                        <a:pt x="3495" y="16518"/>
                        <a:pt x="3452" y="16565"/>
                        <a:pt x="3406" y="16613"/>
                      </a:cubicBezTo>
                      <a:lnTo>
                        <a:pt x="3406" y="16613"/>
                      </a:lnTo>
                      <a:cubicBezTo>
                        <a:pt x="3438" y="16558"/>
                        <a:pt x="3492" y="16523"/>
                        <a:pt x="3508" y="16471"/>
                      </a:cubicBezTo>
                      <a:close/>
                      <a:moveTo>
                        <a:pt x="13749" y="16240"/>
                      </a:moveTo>
                      <a:lnTo>
                        <a:pt x="13749" y="16240"/>
                      </a:lnTo>
                      <a:cubicBezTo>
                        <a:pt x="13450" y="16539"/>
                        <a:pt x="13384" y="16705"/>
                        <a:pt x="13384" y="16805"/>
                      </a:cubicBezTo>
                      <a:cubicBezTo>
                        <a:pt x="13284" y="16605"/>
                        <a:pt x="13317" y="16406"/>
                        <a:pt x="13450" y="16240"/>
                      </a:cubicBezTo>
                      <a:lnTo>
                        <a:pt x="13450" y="16240"/>
                      </a:lnTo>
                      <a:cubicBezTo>
                        <a:pt x="13432" y="16276"/>
                        <a:pt x="13444" y="16303"/>
                        <a:pt x="13502" y="16303"/>
                      </a:cubicBezTo>
                      <a:cubicBezTo>
                        <a:pt x="13550" y="16303"/>
                        <a:pt x="13629" y="16285"/>
                        <a:pt x="13749" y="16240"/>
                      </a:cubicBezTo>
                      <a:close/>
                      <a:moveTo>
                        <a:pt x="14181" y="17237"/>
                      </a:moveTo>
                      <a:lnTo>
                        <a:pt x="14181" y="17237"/>
                      </a:lnTo>
                      <a:cubicBezTo>
                        <a:pt x="14181" y="17263"/>
                        <a:pt x="14171" y="17279"/>
                        <a:pt x="14156" y="17287"/>
                      </a:cubicBezTo>
                      <a:lnTo>
                        <a:pt x="14156" y="17287"/>
                      </a:lnTo>
                      <a:cubicBezTo>
                        <a:pt x="14171" y="17274"/>
                        <a:pt x="14181" y="17255"/>
                        <a:pt x="14181" y="17237"/>
                      </a:cubicBezTo>
                      <a:close/>
                      <a:moveTo>
                        <a:pt x="14115" y="17270"/>
                      </a:moveTo>
                      <a:lnTo>
                        <a:pt x="14115" y="17289"/>
                      </a:lnTo>
                      <a:lnTo>
                        <a:pt x="14115" y="17289"/>
                      </a:lnTo>
                      <a:cubicBezTo>
                        <a:pt x="14103" y="17286"/>
                        <a:pt x="14091" y="17279"/>
                        <a:pt x="14082" y="17270"/>
                      </a:cubicBezTo>
                      <a:close/>
                      <a:moveTo>
                        <a:pt x="39406" y="17868"/>
                      </a:moveTo>
                      <a:cubicBezTo>
                        <a:pt x="39406" y="17935"/>
                        <a:pt x="39440" y="17935"/>
                        <a:pt x="39440" y="17935"/>
                      </a:cubicBezTo>
                      <a:cubicBezTo>
                        <a:pt x="39451" y="17946"/>
                        <a:pt x="39451" y="17949"/>
                        <a:pt x="39445" y="17949"/>
                      </a:cubicBezTo>
                      <a:cubicBezTo>
                        <a:pt x="39432" y="17949"/>
                        <a:pt x="39395" y="17935"/>
                        <a:pt x="39373" y="17935"/>
                      </a:cubicBezTo>
                      <a:lnTo>
                        <a:pt x="39406" y="17935"/>
                      </a:lnTo>
                      <a:lnTo>
                        <a:pt x="39406" y="17901"/>
                      </a:lnTo>
                      <a:cubicBezTo>
                        <a:pt x="39406" y="17901"/>
                        <a:pt x="39406" y="17868"/>
                        <a:pt x="39406" y="17868"/>
                      </a:cubicBezTo>
                      <a:close/>
                      <a:moveTo>
                        <a:pt x="30500" y="17935"/>
                      </a:moveTo>
                      <a:cubicBezTo>
                        <a:pt x="30500" y="17998"/>
                        <a:pt x="30470" y="18061"/>
                        <a:pt x="30750" y="18180"/>
                      </a:cubicBezTo>
                      <a:lnTo>
                        <a:pt x="30750" y="18180"/>
                      </a:lnTo>
                      <a:cubicBezTo>
                        <a:pt x="30611" y="18132"/>
                        <a:pt x="30411" y="18112"/>
                        <a:pt x="30500" y="17935"/>
                      </a:cubicBezTo>
                      <a:close/>
                      <a:moveTo>
                        <a:pt x="27660" y="18292"/>
                      </a:moveTo>
                      <a:lnTo>
                        <a:pt x="27660" y="18292"/>
                      </a:lnTo>
                      <a:cubicBezTo>
                        <a:pt x="27550" y="18485"/>
                        <a:pt x="27535" y="18726"/>
                        <a:pt x="27471" y="18942"/>
                      </a:cubicBezTo>
                      <a:lnTo>
                        <a:pt x="27471" y="18942"/>
                      </a:lnTo>
                      <a:cubicBezTo>
                        <a:pt x="27487" y="18823"/>
                        <a:pt x="27455" y="18699"/>
                        <a:pt x="27375" y="18599"/>
                      </a:cubicBezTo>
                      <a:cubicBezTo>
                        <a:pt x="27428" y="18495"/>
                        <a:pt x="27604" y="18349"/>
                        <a:pt x="27660" y="18292"/>
                      </a:cubicBezTo>
                      <a:close/>
                      <a:moveTo>
                        <a:pt x="44483" y="19003"/>
                      </a:moveTo>
                      <a:cubicBezTo>
                        <a:pt x="44485" y="19071"/>
                        <a:pt x="44508" y="19112"/>
                        <a:pt x="44544" y="19151"/>
                      </a:cubicBezTo>
                      <a:lnTo>
                        <a:pt x="44544" y="19151"/>
                      </a:lnTo>
                      <a:cubicBezTo>
                        <a:pt x="44529" y="19145"/>
                        <a:pt x="44511" y="19138"/>
                        <a:pt x="44491" y="19131"/>
                      </a:cubicBezTo>
                      <a:lnTo>
                        <a:pt x="44491" y="19131"/>
                      </a:lnTo>
                      <a:cubicBezTo>
                        <a:pt x="44524" y="19164"/>
                        <a:pt x="44524" y="19198"/>
                        <a:pt x="44524" y="19231"/>
                      </a:cubicBezTo>
                      <a:cubicBezTo>
                        <a:pt x="44524" y="19198"/>
                        <a:pt x="44524" y="19131"/>
                        <a:pt x="44458" y="19131"/>
                      </a:cubicBezTo>
                      <a:lnTo>
                        <a:pt x="44425" y="19131"/>
                      </a:lnTo>
                      <a:cubicBezTo>
                        <a:pt x="44441" y="19081"/>
                        <a:pt x="44466" y="19040"/>
                        <a:pt x="44483" y="19003"/>
                      </a:cubicBezTo>
                      <a:close/>
                      <a:moveTo>
                        <a:pt x="38513" y="20062"/>
                      </a:moveTo>
                      <a:cubicBezTo>
                        <a:pt x="38545" y="20062"/>
                        <a:pt x="38575" y="20063"/>
                        <a:pt x="38575" y="20095"/>
                      </a:cubicBezTo>
                      <a:cubicBezTo>
                        <a:pt x="38557" y="20076"/>
                        <a:pt x="38535" y="20065"/>
                        <a:pt x="38513" y="20062"/>
                      </a:cubicBezTo>
                      <a:close/>
                      <a:moveTo>
                        <a:pt x="31596" y="20627"/>
                      </a:moveTo>
                      <a:cubicBezTo>
                        <a:pt x="31512" y="20739"/>
                        <a:pt x="31617" y="20874"/>
                        <a:pt x="31732" y="20934"/>
                      </a:cubicBezTo>
                      <a:lnTo>
                        <a:pt x="31732" y="20934"/>
                      </a:lnTo>
                      <a:cubicBezTo>
                        <a:pt x="31700" y="20935"/>
                        <a:pt x="31661" y="20943"/>
                        <a:pt x="31629" y="20959"/>
                      </a:cubicBezTo>
                      <a:cubicBezTo>
                        <a:pt x="31663" y="20859"/>
                        <a:pt x="31463" y="20760"/>
                        <a:pt x="31596" y="20627"/>
                      </a:cubicBezTo>
                      <a:close/>
                      <a:moveTo>
                        <a:pt x="31563" y="21059"/>
                      </a:moveTo>
                      <a:cubicBezTo>
                        <a:pt x="31563" y="21225"/>
                        <a:pt x="31663" y="21158"/>
                        <a:pt x="31663" y="21258"/>
                      </a:cubicBezTo>
                      <a:cubicBezTo>
                        <a:pt x="31663" y="21158"/>
                        <a:pt x="31330" y="21192"/>
                        <a:pt x="31563" y="21059"/>
                      </a:cubicBezTo>
                      <a:close/>
                      <a:moveTo>
                        <a:pt x="24916" y="21491"/>
                      </a:moveTo>
                      <a:lnTo>
                        <a:pt x="24949" y="21524"/>
                      </a:lnTo>
                      <a:cubicBezTo>
                        <a:pt x="24949" y="21524"/>
                        <a:pt x="24949" y="21524"/>
                        <a:pt x="24956" y="21531"/>
                      </a:cubicBezTo>
                      <a:lnTo>
                        <a:pt x="24956" y="21531"/>
                      </a:lnTo>
                      <a:cubicBezTo>
                        <a:pt x="24952" y="21529"/>
                        <a:pt x="24949" y="21529"/>
                        <a:pt x="24945" y="21529"/>
                      </a:cubicBezTo>
                      <a:cubicBezTo>
                        <a:pt x="24915" y="21529"/>
                        <a:pt x="24883" y="21568"/>
                        <a:pt x="24883" y="21590"/>
                      </a:cubicBezTo>
                      <a:cubicBezTo>
                        <a:pt x="24850" y="21557"/>
                        <a:pt x="24883" y="21524"/>
                        <a:pt x="24916" y="21491"/>
                      </a:cubicBezTo>
                      <a:close/>
                      <a:moveTo>
                        <a:pt x="42364" y="21325"/>
                      </a:moveTo>
                      <a:cubicBezTo>
                        <a:pt x="42265" y="21358"/>
                        <a:pt x="42265" y="21458"/>
                        <a:pt x="42265" y="21757"/>
                      </a:cubicBezTo>
                      <a:cubicBezTo>
                        <a:pt x="42261" y="21764"/>
                        <a:pt x="42257" y="21773"/>
                        <a:pt x="42254" y="21781"/>
                      </a:cubicBezTo>
                      <a:lnTo>
                        <a:pt x="42254" y="21781"/>
                      </a:lnTo>
                      <a:cubicBezTo>
                        <a:pt x="42246" y="21576"/>
                        <a:pt x="42250" y="21348"/>
                        <a:pt x="42364" y="21325"/>
                      </a:cubicBezTo>
                      <a:close/>
                      <a:moveTo>
                        <a:pt x="45289" y="21524"/>
                      </a:moveTo>
                      <a:lnTo>
                        <a:pt x="45289" y="21524"/>
                      </a:lnTo>
                      <a:cubicBezTo>
                        <a:pt x="45222" y="21624"/>
                        <a:pt x="45156" y="21723"/>
                        <a:pt x="45156" y="21823"/>
                      </a:cubicBezTo>
                      <a:cubicBezTo>
                        <a:pt x="45156" y="21757"/>
                        <a:pt x="45156" y="21723"/>
                        <a:pt x="45189" y="21657"/>
                      </a:cubicBezTo>
                      <a:lnTo>
                        <a:pt x="45289" y="21524"/>
                      </a:lnTo>
                      <a:close/>
                      <a:moveTo>
                        <a:pt x="2317" y="22575"/>
                      </a:moveTo>
                      <a:cubicBezTo>
                        <a:pt x="2319" y="22582"/>
                        <a:pt x="2321" y="22588"/>
                        <a:pt x="2323" y="22595"/>
                      </a:cubicBezTo>
                      <a:lnTo>
                        <a:pt x="2323" y="22595"/>
                      </a:lnTo>
                      <a:cubicBezTo>
                        <a:pt x="2321" y="22593"/>
                        <a:pt x="2319" y="22590"/>
                        <a:pt x="2317" y="22588"/>
                      </a:cubicBezTo>
                      <a:cubicBezTo>
                        <a:pt x="2317" y="22583"/>
                        <a:pt x="2317" y="22579"/>
                        <a:pt x="2317" y="22575"/>
                      </a:cubicBezTo>
                      <a:close/>
                      <a:moveTo>
                        <a:pt x="2344" y="22650"/>
                      </a:moveTo>
                      <a:lnTo>
                        <a:pt x="2344" y="22650"/>
                      </a:lnTo>
                      <a:cubicBezTo>
                        <a:pt x="2356" y="22682"/>
                        <a:pt x="2363" y="22715"/>
                        <a:pt x="2350" y="22754"/>
                      </a:cubicBezTo>
                      <a:cubicBezTo>
                        <a:pt x="2350" y="22717"/>
                        <a:pt x="2350" y="22681"/>
                        <a:pt x="2344" y="22650"/>
                      </a:cubicBezTo>
                      <a:close/>
                      <a:moveTo>
                        <a:pt x="2259" y="22769"/>
                      </a:moveTo>
                      <a:lnTo>
                        <a:pt x="2259" y="22769"/>
                      </a:lnTo>
                      <a:cubicBezTo>
                        <a:pt x="2266" y="22799"/>
                        <a:pt x="2271" y="22833"/>
                        <a:pt x="2250" y="22853"/>
                      </a:cubicBezTo>
                      <a:cubicBezTo>
                        <a:pt x="2248" y="22856"/>
                        <a:pt x="2246" y="22858"/>
                        <a:pt x="2244" y="22861"/>
                      </a:cubicBezTo>
                      <a:lnTo>
                        <a:pt x="2244" y="22861"/>
                      </a:lnTo>
                      <a:cubicBezTo>
                        <a:pt x="2254" y="22831"/>
                        <a:pt x="2260" y="22800"/>
                        <a:pt x="2259" y="22769"/>
                      </a:cubicBezTo>
                      <a:close/>
                      <a:moveTo>
                        <a:pt x="2214" y="22928"/>
                      </a:moveTo>
                      <a:cubicBezTo>
                        <a:pt x="2207" y="22950"/>
                        <a:pt x="2199" y="22972"/>
                        <a:pt x="2184" y="22986"/>
                      </a:cubicBezTo>
                      <a:cubicBezTo>
                        <a:pt x="2192" y="22969"/>
                        <a:pt x="2203" y="22949"/>
                        <a:pt x="2214" y="22928"/>
                      </a:cubicBezTo>
                      <a:close/>
                      <a:moveTo>
                        <a:pt x="24883" y="22953"/>
                      </a:moveTo>
                      <a:cubicBezTo>
                        <a:pt x="24883" y="22953"/>
                        <a:pt x="24883" y="22986"/>
                        <a:pt x="24883" y="22986"/>
                      </a:cubicBezTo>
                      <a:cubicBezTo>
                        <a:pt x="24850" y="23053"/>
                        <a:pt x="24883" y="23119"/>
                        <a:pt x="24916" y="23186"/>
                      </a:cubicBezTo>
                      <a:cubicBezTo>
                        <a:pt x="24883" y="23119"/>
                        <a:pt x="24783" y="23053"/>
                        <a:pt x="24783" y="23020"/>
                      </a:cubicBezTo>
                      <a:lnTo>
                        <a:pt x="24783" y="23020"/>
                      </a:lnTo>
                      <a:lnTo>
                        <a:pt x="24816" y="23053"/>
                      </a:lnTo>
                      <a:cubicBezTo>
                        <a:pt x="24816" y="23053"/>
                        <a:pt x="24816" y="22986"/>
                        <a:pt x="24850" y="22986"/>
                      </a:cubicBezTo>
                      <a:lnTo>
                        <a:pt x="24883" y="22953"/>
                      </a:lnTo>
                      <a:close/>
                      <a:moveTo>
                        <a:pt x="41286" y="23854"/>
                      </a:moveTo>
                      <a:cubicBezTo>
                        <a:pt x="41307" y="23858"/>
                        <a:pt x="41333" y="23866"/>
                        <a:pt x="41367" y="23884"/>
                      </a:cubicBezTo>
                      <a:lnTo>
                        <a:pt x="41500" y="23950"/>
                      </a:lnTo>
                      <a:cubicBezTo>
                        <a:pt x="41452" y="23950"/>
                        <a:pt x="41351" y="23880"/>
                        <a:pt x="41286" y="23854"/>
                      </a:cubicBezTo>
                      <a:close/>
                      <a:moveTo>
                        <a:pt x="46531" y="24680"/>
                      </a:moveTo>
                      <a:cubicBezTo>
                        <a:pt x="46552" y="24738"/>
                        <a:pt x="46585" y="24793"/>
                        <a:pt x="46590" y="24854"/>
                      </a:cubicBezTo>
                      <a:lnTo>
                        <a:pt x="46590" y="24854"/>
                      </a:lnTo>
                      <a:cubicBezTo>
                        <a:pt x="46562" y="24793"/>
                        <a:pt x="46543" y="24738"/>
                        <a:pt x="46531" y="24680"/>
                      </a:cubicBezTo>
                      <a:close/>
                      <a:moveTo>
                        <a:pt x="10758" y="25246"/>
                      </a:moveTo>
                      <a:cubicBezTo>
                        <a:pt x="10758" y="25279"/>
                        <a:pt x="10791" y="25313"/>
                        <a:pt x="10791" y="25346"/>
                      </a:cubicBezTo>
                      <a:cubicBezTo>
                        <a:pt x="10759" y="25357"/>
                        <a:pt x="10724" y="25360"/>
                        <a:pt x="10687" y="25364"/>
                      </a:cubicBezTo>
                      <a:lnTo>
                        <a:pt x="10687" y="25364"/>
                      </a:lnTo>
                      <a:cubicBezTo>
                        <a:pt x="10730" y="25339"/>
                        <a:pt x="10758" y="25300"/>
                        <a:pt x="10758" y="25246"/>
                      </a:cubicBezTo>
                      <a:close/>
                      <a:moveTo>
                        <a:pt x="10385" y="25360"/>
                      </a:moveTo>
                      <a:cubicBezTo>
                        <a:pt x="10422" y="25384"/>
                        <a:pt x="10472" y="25397"/>
                        <a:pt x="10523" y="25400"/>
                      </a:cubicBezTo>
                      <a:lnTo>
                        <a:pt x="10523" y="25400"/>
                      </a:lnTo>
                      <a:cubicBezTo>
                        <a:pt x="10501" y="25411"/>
                        <a:pt x="10479" y="25426"/>
                        <a:pt x="10459" y="25446"/>
                      </a:cubicBezTo>
                      <a:cubicBezTo>
                        <a:pt x="10459" y="25446"/>
                        <a:pt x="10459" y="25403"/>
                        <a:pt x="10442" y="25403"/>
                      </a:cubicBezTo>
                      <a:cubicBezTo>
                        <a:pt x="10438" y="25403"/>
                        <a:pt x="10433" y="25406"/>
                        <a:pt x="10426" y="25412"/>
                      </a:cubicBezTo>
                      <a:cubicBezTo>
                        <a:pt x="10412" y="25399"/>
                        <a:pt x="10399" y="25380"/>
                        <a:pt x="10385" y="25360"/>
                      </a:cubicBezTo>
                      <a:close/>
                      <a:moveTo>
                        <a:pt x="3280" y="26609"/>
                      </a:moveTo>
                      <a:cubicBezTo>
                        <a:pt x="3280" y="26609"/>
                        <a:pt x="3280" y="26642"/>
                        <a:pt x="3314" y="26675"/>
                      </a:cubicBezTo>
                      <a:lnTo>
                        <a:pt x="3280" y="26675"/>
                      </a:lnTo>
                      <a:cubicBezTo>
                        <a:pt x="3280" y="26642"/>
                        <a:pt x="3280" y="26609"/>
                        <a:pt x="3280" y="26609"/>
                      </a:cubicBezTo>
                      <a:close/>
                      <a:moveTo>
                        <a:pt x="3253" y="26638"/>
                      </a:moveTo>
                      <a:cubicBezTo>
                        <a:pt x="3277" y="26689"/>
                        <a:pt x="3291" y="26750"/>
                        <a:pt x="3300" y="26816"/>
                      </a:cubicBezTo>
                      <a:lnTo>
                        <a:pt x="3300" y="26816"/>
                      </a:lnTo>
                      <a:cubicBezTo>
                        <a:pt x="3288" y="26785"/>
                        <a:pt x="3270" y="26759"/>
                        <a:pt x="3247" y="26742"/>
                      </a:cubicBezTo>
                      <a:cubicBezTo>
                        <a:pt x="3265" y="26706"/>
                        <a:pt x="3264" y="26669"/>
                        <a:pt x="3253" y="26638"/>
                      </a:cubicBezTo>
                      <a:close/>
                      <a:moveTo>
                        <a:pt x="3081" y="26842"/>
                      </a:moveTo>
                      <a:cubicBezTo>
                        <a:pt x="3081" y="26862"/>
                        <a:pt x="3084" y="26881"/>
                        <a:pt x="3088" y="26901"/>
                      </a:cubicBezTo>
                      <a:lnTo>
                        <a:pt x="3088" y="26901"/>
                      </a:lnTo>
                      <a:cubicBezTo>
                        <a:pt x="3081" y="26881"/>
                        <a:pt x="3081" y="26862"/>
                        <a:pt x="3081" y="26842"/>
                      </a:cubicBezTo>
                      <a:close/>
                      <a:moveTo>
                        <a:pt x="45987" y="27074"/>
                      </a:moveTo>
                      <a:cubicBezTo>
                        <a:pt x="46002" y="27074"/>
                        <a:pt x="46017" y="27081"/>
                        <a:pt x="46032" y="27089"/>
                      </a:cubicBezTo>
                      <a:lnTo>
                        <a:pt x="46032" y="27089"/>
                      </a:lnTo>
                      <a:cubicBezTo>
                        <a:pt x="46018" y="27086"/>
                        <a:pt x="46002" y="27082"/>
                        <a:pt x="45987" y="27074"/>
                      </a:cubicBezTo>
                      <a:close/>
                      <a:moveTo>
                        <a:pt x="3348" y="27202"/>
                      </a:moveTo>
                      <a:cubicBezTo>
                        <a:pt x="3369" y="27301"/>
                        <a:pt x="3406" y="27387"/>
                        <a:pt x="3480" y="27440"/>
                      </a:cubicBezTo>
                      <a:lnTo>
                        <a:pt x="3380" y="27407"/>
                      </a:lnTo>
                      <a:cubicBezTo>
                        <a:pt x="3361" y="27349"/>
                        <a:pt x="3353" y="27277"/>
                        <a:pt x="3348" y="27202"/>
                      </a:cubicBezTo>
                      <a:close/>
                      <a:moveTo>
                        <a:pt x="39954" y="27533"/>
                      </a:moveTo>
                      <a:cubicBezTo>
                        <a:pt x="40075" y="27645"/>
                        <a:pt x="40219" y="27818"/>
                        <a:pt x="40171" y="27938"/>
                      </a:cubicBezTo>
                      <a:cubicBezTo>
                        <a:pt x="40160" y="27971"/>
                        <a:pt x="40141" y="27983"/>
                        <a:pt x="40119" y="27983"/>
                      </a:cubicBezTo>
                      <a:cubicBezTo>
                        <a:pt x="40089" y="27983"/>
                        <a:pt x="40051" y="27962"/>
                        <a:pt x="40016" y="27949"/>
                      </a:cubicBezTo>
                      <a:lnTo>
                        <a:pt x="40016" y="27949"/>
                      </a:lnTo>
                      <a:cubicBezTo>
                        <a:pt x="40026" y="27950"/>
                        <a:pt x="40035" y="27951"/>
                        <a:pt x="40043" y="27951"/>
                      </a:cubicBezTo>
                      <a:cubicBezTo>
                        <a:pt x="40205" y="27951"/>
                        <a:pt x="40087" y="27684"/>
                        <a:pt x="39954" y="27533"/>
                      </a:cubicBezTo>
                      <a:close/>
                      <a:moveTo>
                        <a:pt x="4178" y="28705"/>
                      </a:moveTo>
                      <a:lnTo>
                        <a:pt x="4178" y="28705"/>
                      </a:lnTo>
                      <a:cubicBezTo>
                        <a:pt x="4179" y="28868"/>
                        <a:pt x="4377" y="28803"/>
                        <a:pt x="4377" y="28969"/>
                      </a:cubicBezTo>
                      <a:cubicBezTo>
                        <a:pt x="4377" y="28836"/>
                        <a:pt x="4179" y="28869"/>
                        <a:pt x="4178" y="28705"/>
                      </a:cubicBezTo>
                      <a:close/>
                      <a:moveTo>
                        <a:pt x="3812" y="28969"/>
                      </a:moveTo>
                      <a:lnTo>
                        <a:pt x="3812" y="28969"/>
                      </a:lnTo>
                      <a:cubicBezTo>
                        <a:pt x="3845" y="29068"/>
                        <a:pt x="3845" y="29201"/>
                        <a:pt x="3945" y="29234"/>
                      </a:cubicBezTo>
                      <a:cubicBezTo>
                        <a:pt x="3845" y="29201"/>
                        <a:pt x="3812" y="29068"/>
                        <a:pt x="3812" y="28969"/>
                      </a:cubicBezTo>
                      <a:close/>
                      <a:moveTo>
                        <a:pt x="22656" y="29500"/>
                      </a:moveTo>
                      <a:cubicBezTo>
                        <a:pt x="22623" y="29500"/>
                        <a:pt x="22598" y="29500"/>
                        <a:pt x="22594" y="29508"/>
                      </a:cubicBezTo>
                      <a:lnTo>
                        <a:pt x="22594" y="29508"/>
                      </a:lnTo>
                      <a:cubicBezTo>
                        <a:pt x="22593" y="29506"/>
                        <a:pt x="22591" y="29503"/>
                        <a:pt x="22590" y="29500"/>
                      </a:cubicBezTo>
                      <a:close/>
                      <a:moveTo>
                        <a:pt x="22556" y="29500"/>
                      </a:moveTo>
                      <a:cubicBezTo>
                        <a:pt x="22616" y="29545"/>
                        <a:pt x="22636" y="29563"/>
                        <a:pt x="22636" y="29563"/>
                      </a:cubicBezTo>
                      <a:cubicBezTo>
                        <a:pt x="22636" y="29563"/>
                        <a:pt x="22624" y="29552"/>
                        <a:pt x="22610" y="29533"/>
                      </a:cubicBezTo>
                      <a:lnTo>
                        <a:pt x="22610" y="29533"/>
                      </a:lnTo>
                      <a:cubicBezTo>
                        <a:pt x="22620" y="29542"/>
                        <a:pt x="22635" y="29553"/>
                        <a:pt x="22656" y="29567"/>
                      </a:cubicBezTo>
                      <a:lnTo>
                        <a:pt x="22656" y="29600"/>
                      </a:lnTo>
                      <a:cubicBezTo>
                        <a:pt x="22623" y="29567"/>
                        <a:pt x="22590" y="29534"/>
                        <a:pt x="22556" y="29500"/>
                      </a:cubicBezTo>
                      <a:close/>
                      <a:moveTo>
                        <a:pt x="3812" y="29268"/>
                      </a:moveTo>
                      <a:lnTo>
                        <a:pt x="3812" y="29268"/>
                      </a:lnTo>
                      <a:cubicBezTo>
                        <a:pt x="3746" y="29833"/>
                        <a:pt x="4876" y="30830"/>
                        <a:pt x="4377" y="31129"/>
                      </a:cubicBezTo>
                      <a:cubicBezTo>
                        <a:pt x="4111" y="30796"/>
                        <a:pt x="3580" y="29633"/>
                        <a:pt x="3812" y="29268"/>
                      </a:cubicBezTo>
                      <a:close/>
                      <a:moveTo>
                        <a:pt x="23644" y="31329"/>
                      </a:moveTo>
                      <a:cubicBezTo>
                        <a:pt x="23700" y="31329"/>
                        <a:pt x="23776" y="31353"/>
                        <a:pt x="23886" y="31395"/>
                      </a:cubicBezTo>
                      <a:cubicBezTo>
                        <a:pt x="23770" y="31366"/>
                        <a:pt x="23686" y="31343"/>
                        <a:pt x="23625" y="31343"/>
                      </a:cubicBezTo>
                      <a:cubicBezTo>
                        <a:pt x="23602" y="31343"/>
                        <a:pt x="23583" y="31346"/>
                        <a:pt x="23566" y="31354"/>
                      </a:cubicBezTo>
                      <a:lnTo>
                        <a:pt x="23566" y="31354"/>
                      </a:lnTo>
                      <a:cubicBezTo>
                        <a:pt x="23587" y="31337"/>
                        <a:pt x="23612" y="31329"/>
                        <a:pt x="23644" y="31329"/>
                      </a:cubicBezTo>
                      <a:close/>
                      <a:moveTo>
                        <a:pt x="23890" y="31303"/>
                      </a:moveTo>
                      <a:cubicBezTo>
                        <a:pt x="23919" y="31303"/>
                        <a:pt x="23952" y="31312"/>
                        <a:pt x="23986" y="31328"/>
                      </a:cubicBezTo>
                      <a:cubicBezTo>
                        <a:pt x="23968" y="31319"/>
                        <a:pt x="23952" y="31315"/>
                        <a:pt x="23939" y="31315"/>
                      </a:cubicBezTo>
                      <a:cubicBezTo>
                        <a:pt x="23904" y="31315"/>
                        <a:pt x="23886" y="31346"/>
                        <a:pt x="23886" y="31395"/>
                      </a:cubicBezTo>
                      <a:lnTo>
                        <a:pt x="23819" y="31328"/>
                      </a:lnTo>
                      <a:cubicBezTo>
                        <a:pt x="23836" y="31312"/>
                        <a:pt x="23861" y="31303"/>
                        <a:pt x="23890" y="31303"/>
                      </a:cubicBezTo>
                      <a:close/>
                      <a:moveTo>
                        <a:pt x="11688" y="32127"/>
                      </a:moveTo>
                      <a:lnTo>
                        <a:pt x="11688" y="32127"/>
                      </a:lnTo>
                      <a:cubicBezTo>
                        <a:pt x="11656" y="32194"/>
                        <a:pt x="11656" y="32292"/>
                        <a:pt x="11722" y="32325"/>
                      </a:cubicBezTo>
                      <a:lnTo>
                        <a:pt x="11689" y="32325"/>
                      </a:lnTo>
                      <a:cubicBezTo>
                        <a:pt x="11677" y="32334"/>
                        <a:pt x="11666" y="32343"/>
                        <a:pt x="11656" y="32352"/>
                      </a:cubicBezTo>
                      <a:lnTo>
                        <a:pt x="11656" y="32352"/>
                      </a:lnTo>
                      <a:cubicBezTo>
                        <a:pt x="11656" y="32267"/>
                        <a:pt x="11660" y="32185"/>
                        <a:pt x="11688" y="32127"/>
                      </a:cubicBezTo>
                      <a:close/>
                      <a:moveTo>
                        <a:pt x="4678" y="31478"/>
                      </a:moveTo>
                      <a:cubicBezTo>
                        <a:pt x="4898" y="31478"/>
                        <a:pt x="5431" y="32384"/>
                        <a:pt x="5166" y="32384"/>
                      </a:cubicBezTo>
                      <a:cubicBezTo>
                        <a:pt x="5101" y="32384"/>
                        <a:pt x="4988" y="32329"/>
                        <a:pt x="4809" y="32192"/>
                      </a:cubicBezTo>
                      <a:cubicBezTo>
                        <a:pt x="4676" y="31993"/>
                        <a:pt x="4610" y="31760"/>
                        <a:pt x="4610" y="31528"/>
                      </a:cubicBezTo>
                      <a:cubicBezTo>
                        <a:pt x="4626" y="31493"/>
                        <a:pt x="4649" y="31478"/>
                        <a:pt x="4678" y="31478"/>
                      </a:cubicBezTo>
                      <a:close/>
                      <a:moveTo>
                        <a:pt x="11638" y="32368"/>
                      </a:moveTo>
                      <a:cubicBezTo>
                        <a:pt x="11557" y="32445"/>
                        <a:pt x="11566" y="32501"/>
                        <a:pt x="11622" y="32558"/>
                      </a:cubicBezTo>
                      <a:cubicBezTo>
                        <a:pt x="11559" y="32495"/>
                        <a:pt x="11526" y="32431"/>
                        <a:pt x="11638" y="32368"/>
                      </a:cubicBezTo>
                      <a:close/>
                      <a:moveTo>
                        <a:pt x="33725" y="32488"/>
                      </a:moveTo>
                      <a:cubicBezTo>
                        <a:pt x="33716" y="32509"/>
                        <a:pt x="33763" y="32576"/>
                        <a:pt x="33889" y="32724"/>
                      </a:cubicBezTo>
                      <a:cubicBezTo>
                        <a:pt x="33854" y="32742"/>
                        <a:pt x="33822" y="32750"/>
                        <a:pt x="33795" y="32750"/>
                      </a:cubicBezTo>
                      <a:cubicBezTo>
                        <a:pt x="33644" y="32750"/>
                        <a:pt x="33621" y="32519"/>
                        <a:pt x="33725" y="32488"/>
                      </a:cubicBezTo>
                      <a:close/>
                      <a:moveTo>
                        <a:pt x="20629" y="32790"/>
                      </a:moveTo>
                      <a:lnTo>
                        <a:pt x="20629" y="32790"/>
                      </a:lnTo>
                      <a:cubicBezTo>
                        <a:pt x="20637" y="32799"/>
                        <a:pt x="20648" y="32803"/>
                        <a:pt x="20660" y="32804"/>
                      </a:cubicBezTo>
                      <a:lnTo>
                        <a:pt x="20660" y="32804"/>
                      </a:lnTo>
                      <a:cubicBezTo>
                        <a:pt x="20657" y="32812"/>
                        <a:pt x="20651" y="32815"/>
                        <a:pt x="20645" y="32815"/>
                      </a:cubicBezTo>
                      <a:cubicBezTo>
                        <a:pt x="20637" y="32815"/>
                        <a:pt x="20629" y="32807"/>
                        <a:pt x="20629" y="32790"/>
                      </a:cubicBezTo>
                      <a:close/>
                      <a:moveTo>
                        <a:pt x="3945" y="32957"/>
                      </a:moveTo>
                      <a:lnTo>
                        <a:pt x="3945" y="32957"/>
                      </a:lnTo>
                      <a:cubicBezTo>
                        <a:pt x="4012" y="32990"/>
                        <a:pt x="4078" y="33023"/>
                        <a:pt x="4111" y="33123"/>
                      </a:cubicBezTo>
                      <a:cubicBezTo>
                        <a:pt x="4078" y="33090"/>
                        <a:pt x="4078" y="33056"/>
                        <a:pt x="4045" y="33023"/>
                      </a:cubicBezTo>
                      <a:cubicBezTo>
                        <a:pt x="4012" y="33023"/>
                        <a:pt x="3978" y="32990"/>
                        <a:pt x="3945" y="32957"/>
                      </a:cubicBezTo>
                      <a:close/>
                      <a:moveTo>
                        <a:pt x="6915" y="33238"/>
                      </a:moveTo>
                      <a:lnTo>
                        <a:pt x="6970" y="33256"/>
                      </a:lnTo>
                      <a:cubicBezTo>
                        <a:pt x="6948" y="33256"/>
                        <a:pt x="6930" y="33249"/>
                        <a:pt x="6915" y="33238"/>
                      </a:cubicBezTo>
                      <a:close/>
                      <a:moveTo>
                        <a:pt x="8399" y="33256"/>
                      </a:moveTo>
                      <a:cubicBezTo>
                        <a:pt x="8432" y="33256"/>
                        <a:pt x="8465" y="33256"/>
                        <a:pt x="8465" y="33289"/>
                      </a:cubicBezTo>
                      <a:lnTo>
                        <a:pt x="8465" y="33322"/>
                      </a:lnTo>
                      <a:cubicBezTo>
                        <a:pt x="8465" y="33256"/>
                        <a:pt x="8432" y="33256"/>
                        <a:pt x="8399" y="33256"/>
                      </a:cubicBezTo>
                      <a:close/>
                      <a:moveTo>
                        <a:pt x="33856" y="33956"/>
                      </a:moveTo>
                      <a:cubicBezTo>
                        <a:pt x="33855" y="33987"/>
                        <a:pt x="33823" y="33988"/>
                        <a:pt x="33823" y="34020"/>
                      </a:cubicBezTo>
                      <a:lnTo>
                        <a:pt x="33823" y="33987"/>
                      </a:lnTo>
                      <a:cubicBezTo>
                        <a:pt x="33823" y="33987"/>
                        <a:pt x="33855" y="33987"/>
                        <a:pt x="33856" y="33956"/>
                      </a:cubicBezTo>
                      <a:close/>
                      <a:moveTo>
                        <a:pt x="5308" y="33555"/>
                      </a:moveTo>
                      <a:cubicBezTo>
                        <a:pt x="5443" y="33663"/>
                        <a:pt x="5622" y="34057"/>
                        <a:pt x="5487" y="34057"/>
                      </a:cubicBezTo>
                      <a:cubicBezTo>
                        <a:pt x="5457" y="34057"/>
                        <a:pt x="5409" y="34036"/>
                        <a:pt x="5341" y="33987"/>
                      </a:cubicBezTo>
                      <a:lnTo>
                        <a:pt x="5308" y="33987"/>
                      </a:lnTo>
                      <a:cubicBezTo>
                        <a:pt x="5208" y="33821"/>
                        <a:pt x="4909" y="33555"/>
                        <a:pt x="5308" y="33555"/>
                      </a:cubicBezTo>
                      <a:close/>
                      <a:moveTo>
                        <a:pt x="35584" y="34087"/>
                      </a:moveTo>
                      <a:cubicBezTo>
                        <a:pt x="35584" y="34120"/>
                        <a:pt x="35584" y="34120"/>
                        <a:pt x="35584" y="34120"/>
                      </a:cubicBezTo>
                      <a:cubicBezTo>
                        <a:pt x="35551" y="34120"/>
                        <a:pt x="35584" y="34120"/>
                        <a:pt x="35584" y="34087"/>
                      </a:cubicBezTo>
                      <a:close/>
                      <a:moveTo>
                        <a:pt x="7302" y="34020"/>
                      </a:moveTo>
                      <a:lnTo>
                        <a:pt x="7302" y="34020"/>
                      </a:lnTo>
                      <a:cubicBezTo>
                        <a:pt x="7327" y="34059"/>
                        <a:pt x="7353" y="34092"/>
                        <a:pt x="7381" y="34123"/>
                      </a:cubicBezTo>
                      <a:lnTo>
                        <a:pt x="7381" y="34123"/>
                      </a:lnTo>
                      <a:cubicBezTo>
                        <a:pt x="7352" y="34093"/>
                        <a:pt x="7325" y="34059"/>
                        <a:pt x="7302" y="34020"/>
                      </a:cubicBezTo>
                      <a:close/>
                      <a:moveTo>
                        <a:pt x="35651" y="33954"/>
                      </a:moveTo>
                      <a:cubicBezTo>
                        <a:pt x="35651" y="34043"/>
                        <a:pt x="35651" y="34158"/>
                        <a:pt x="35675" y="34158"/>
                      </a:cubicBezTo>
                      <a:cubicBezTo>
                        <a:pt x="35675" y="34158"/>
                        <a:pt x="35675" y="34158"/>
                        <a:pt x="35675" y="34158"/>
                      </a:cubicBezTo>
                      <a:lnTo>
                        <a:pt x="35675" y="34158"/>
                      </a:lnTo>
                      <a:cubicBezTo>
                        <a:pt x="35674" y="34158"/>
                        <a:pt x="35674" y="34158"/>
                        <a:pt x="35673" y="34158"/>
                      </a:cubicBezTo>
                      <a:cubicBezTo>
                        <a:pt x="35644" y="34158"/>
                        <a:pt x="35618" y="34050"/>
                        <a:pt x="35618" y="34020"/>
                      </a:cubicBezTo>
                      <a:lnTo>
                        <a:pt x="35584" y="34020"/>
                      </a:lnTo>
                      <a:cubicBezTo>
                        <a:pt x="35618" y="33987"/>
                        <a:pt x="35618" y="33987"/>
                        <a:pt x="35651" y="33954"/>
                      </a:cubicBezTo>
                      <a:close/>
                      <a:moveTo>
                        <a:pt x="5621" y="34167"/>
                      </a:moveTo>
                      <a:cubicBezTo>
                        <a:pt x="5640" y="34172"/>
                        <a:pt x="5658" y="34178"/>
                        <a:pt x="5673" y="34186"/>
                      </a:cubicBezTo>
                      <a:cubicBezTo>
                        <a:pt x="5646" y="34186"/>
                        <a:pt x="5641" y="34186"/>
                        <a:pt x="5621" y="34167"/>
                      </a:cubicBezTo>
                      <a:close/>
                      <a:moveTo>
                        <a:pt x="7467" y="34204"/>
                      </a:moveTo>
                      <a:cubicBezTo>
                        <a:pt x="7488" y="34220"/>
                        <a:pt x="7510" y="34237"/>
                        <a:pt x="7534" y="34253"/>
                      </a:cubicBezTo>
                      <a:lnTo>
                        <a:pt x="7562" y="34290"/>
                      </a:lnTo>
                      <a:lnTo>
                        <a:pt x="7562" y="34290"/>
                      </a:lnTo>
                      <a:cubicBezTo>
                        <a:pt x="7533" y="34260"/>
                        <a:pt x="7500" y="34233"/>
                        <a:pt x="7467" y="34204"/>
                      </a:cubicBezTo>
                      <a:close/>
                      <a:moveTo>
                        <a:pt x="33821" y="34160"/>
                      </a:moveTo>
                      <a:cubicBezTo>
                        <a:pt x="33830" y="34213"/>
                        <a:pt x="33841" y="34266"/>
                        <a:pt x="33823" y="34319"/>
                      </a:cubicBezTo>
                      <a:cubicBezTo>
                        <a:pt x="33778" y="34330"/>
                        <a:pt x="33737" y="34345"/>
                        <a:pt x="33699" y="34363"/>
                      </a:cubicBezTo>
                      <a:lnTo>
                        <a:pt x="33699" y="34363"/>
                      </a:lnTo>
                      <a:cubicBezTo>
                        <a:pt x="33763" y="34307"/>
                        <a:pt x="33806" y="34241"/>
                        <a:pt x="33821" y="34160"/>
                      </a:cubicBezTo>
                      <a:close/>
                      <a:moveTo>
                        <a:pt x="8133" y="34585"/>
                      </a:moveTo>
                      <a:lnTo>
                        <a:pt x="8133" y="34585"/>
                      </a:lnTo>
                      <a:cubicBezTo>
                        <a:pt x="8199" y="34652"/>
                        <a:pt x="8232" y="34718"/>
                        <a:pt x="8266" y="34785"/>
                      </a:cubicBezTo>
                      <a:cubicBezTo>
                        <a:pt x="8266" y="34818"/>
                        <a:pt x="8299" y="34818"/>
                        <a:pt x="8299" y="34851"/>
                      </a:cubicBezTo>
                      <a:cubicBezTo>
                        <a:pt x="8232" y="34785"/>
                        <a:pt x="8199" y="34685"/>
                        <a:pt x="8133" y="34585"/>
                      </a:cubicBezTo>
                      <a:close/>
                      <a:moveTo>
                        <a:pt x="7834" y="35017"/>
                      </a:moveTo>
                      <a:cubicBezTo>
                        <a:pt x="7867" y="35050"/>
                        <a:pt x="7900" y="35050"/>
                        <a:pt x="7933" y="35117"/>
                      </a:cubicBezTo>
                      <a:cubicBezTo>
                        <a:pt x="7900" y="35084"/>
                        <a:pt x="7867" y="35050"/>
                        <a:pt x="7834" y="35017"/>
                      </a:cubicBezTo>
                      <a:close/>
                      <a:moveTo>
                        <a:pt x="8066" y="34917"/>
                      </a:moveTo>
                      <a:cubicBezTo>
                        <a:pt x="8099" y="35017"/>
                        <a:pt x="8166" y="35117"/>
                        <a:pt x="8232" y="35183"/>
                      </a:cubicBezTo>
                      <a:cubicBezTo>
                        <a:pt x="8133" y="35117"/>
                        <a:pt x="8099" y="34917"/>
                        <a:pt x="7967" y="34917"/>
                      </a:cubicBezTo>
                      <a:close/>
                      <a:moveTo>
                        <a:pt x="26877" y="35391"/>
                      </a:moveTo>
                      <a:cubicBezTo>
                        <a:pt x="26885" y="35391"/>
                        <a:pt x="26894" y="35399"/>
                        <a:pt x="26910" y="35416"/>
                      </a:cubicBezTo>
                      <a:cubicBezTo>
                        <a:pt x="26900" y="35406"/>
                        <a:pt x="26888" y="35402"/>
                        <a:pt x="26875" y="35402"/>
                      </a:cubicBezTo>
                      <a:cubicBezTo>
                        <a:pt x="26868" y="35402"/>
                        <a:pt x="26861" y="35403"/>
                        <a:pt x="26854" y="35405"/>
                      </a:cubicBezTo>
                      <a:lnTo>
                        <a:pt x="26854" y="35405"/>
                      </a:lnTo>
                      <a:cubicBezTo>
                        <a:pt x="26864" y="35396"/>
                        <a:pt x="26871" y="35391"/>
                        <a:pt x="26877" y="35391"/>
                      </a:cubicBezTo>
                      <a:close/>
                      <a:moveTo>
                        <a:pt x="26844" y="35383"/>
                      </a:moveTo>
                      <a:lnTo>
                        <a:pt x="26844" y="35409"/>
                      </a:lnTo>
                      <a:lnTo>
                        <a:pt x="26844" y="35409"/>
                      </a:lnTo>
                      <a:cubicBezTo>
                        <a:pt x="26825" y="35418"/>
                        <a:pt x="26810" y="35434"/>
                        <a:pt x="26810" y="35449"/>
                      </a:cubicBezTo>
                      <a:cubicBezTo>
                        <a:pt x="26810" y="35416"/>
                        <a:pt x="26810" y="35416"/>
                        <a:pt x="26844" y="35383"/>
                      </a:cubicBezTo>
                      <a:close/>
                      <a:moveTo>
                        <a:pt x="40337" y="35383"/>
                      </a:moveTo>
                      <a:cubicBezTo>
                        <a:pt x="40337" y="35449"/>
                        <a:pt x="40370" y="35449"/>
                        <a:pt x="40403" y="35449"/>
                      </a:cubicBezTo>
                      <a:lnTo>
                        <a:pt x="40337" y="35449"/>
                      </a:lnTo>
                      <a:lnTo>
                        <a:pt x="40337" y="35383"/>
                      </a:lnTo>
                      <a:close/>
                      <a:moveTo>
                        <a:pt x="25415" y="35449"/>
                      </a:moveTo>
                      <a:lnTo>
                        <a:pt x="25415" y="35449"/>
                      </a:lnTo>
                      <a:cubicBezTo>
                        <a:pt x="25444" y="35566"/>
                        <a:pt x="25268" y="35734"/>
                        <a:pt x="25292" y="35863"/>
                      </a:cubicBezTo>
                      <a:lnTo>
                        <a:pt x="25292" y="35863"/>
                      </a:lnTo>
                      <a:cubicBezTo>
                        <a:pt x="25257" y="35871"/>
                        <a:pt x="25206" y="35898"/>
                        <a:pt x="25187" y="35898"/>
                      </a:cubicBezTo>
                      <a:cubicBezTo>
                        <a:pt x="25179" y="35898"/>
                        <a:pt x="25176" y="35893"/>
                        <a:pt x="25182" y="35881"/>
                      </a:cubicBezTo>
                      <a:lnTo>
                        <a:pt x="25182" y="35881"/>
                      </a:lnTo>
                      <a:lnTo>
                        <a:pt x="25182" y="35881"/>
                      </a:lnTo>
                      <a:cubicBezTo>
                        <a:pt x="25282" y="35748"/>
                        <a:pt x="25381" y="35615"/>
                        <a:pt x="25415" y="35449"/>
                      </a:cubicBezTo>
                      <a:close/>
                      <a:moveTo>
                        <a:pt x="30699" y="35915"/>
                      </a:moveTo>
                      <a:lnTo>
                        <a:pt x="30699" y="35915"/>
                      </a:lnTo>
                      <a:cubicBezTo>
                        <a:pt x="30732" y="35948"/>
                        <a:pt x="30699" y="35948"/>
                        <a:pt x="30666" y="35948"/>
                      </a:cubicBezTo>
                      <a:lnTo>
                        <a:pt x="30599" y="35948"/>
                      </a:lnTo>
                      <a:cubicBezTo>
                        <a:pt x="30632" y="35948"/>
                        <a:pt x="30732" y="35948"/>
                        <a:pt x="30699" y="35915"/>
                      </a:cubicBezTo>
                      <a:close/>
                      <a:moveTo>
                        <a:pt x="30865" y="36114"/>
                      </a:moveTo>
                      <a:cubicBezTo>
                        <a:pt x="30883" y="36126"/>
                        <a:pt x="30897" y="36135"/>
                        <a:pt x="30907" y="36141"/>
                      </a:cubicBezTo>
                      <a:lnTo>
                        <a:pt x="30907" y="36141"/>
                      </a:lnTo>
                      <a:cubicBezTo>
                        <a:pt x="30904" y="36142"/>
                        <a:pt x="30901" y="36145"/>
                        <a:pt x="30898" y="36147"/>
                      </a:cubicBezTo>
                      <a:lnTo>
                        <a:pt x="30865" y="36114"/>
                      </a:lnTo>
                      <a:close/>
                      <a:moveTo>
                        <a:pt x="30898" y="36081"/>
                      </a:moveTo>
                      <a:cubicBezTo>
                        <a:pt x="30932" y="36114"/>
                        <a:pt x="30998" y="36114"/>
                        <a:pt x="31031" y="36147"/>
                      </a:cubicBezTo>
                      <a:cubicBezTo>
                        <a:pt x="31009" y="36147"/>
                        <a:pt x="30972" y="36132"/>
                        <a:pt x="30940" y="36132"/>
                      </a:cubicBezTo>
                      <a:cubicBezTo>
                        <a:pt x="30933" y="36132"/>
                        <a:pt x="30926" y="36133"/>
                        <a:pt x="30919" y="36135"/>
                      </a:cubicBezTo>
                      <a:lnTo>
                        <a:pt x="30919" y="36135"/>
                      </a:lnTo>
                      <a:cubicBezTo>
                        <a:pt x="30913" y="36129"/>
                        <a:pt x="30906" y="36121"/>
                        <a:pt x="30898" y="36114"/>
                      </a:cubicBezTo>
                      <a:lnTo>
                        <a:pt x="30898" y="36081"/>
                      </a:lnTo>
                      <a:close/>
                      <a:moveTo>
                        <a:pt x="7515" y="36370"/>
                      </a:moveTo>
                      <a:cubicBezTo>
                        <a:pt x="7549" y="36425"/>
                        <a:pt x="7609" y="36496"/>
                        <a:pt x="7628" y="36569"/>
                      </a:cubicBezTo>
                      <a:lnTo>
                        <a:pt x="7628" y="36569"/>
                      </a:lnTo>
                      <a:lnTo>
                        <a:pt x="7515" y="36370"/>
                      </a:lnTo>
                      <a:close/>
                      <a:moveTo>
                        <a:pt x="35319" y="36845"/>
                      </a:moveTo>
                      <a:cubicBezTo>
                        <a:pt x="35319" y="36905"/>
                        <a:pt x="35292" y="36930"/>
                        <a:pt x="35264" y="36930"/>
                      </a:cubicBezTo>
                      <a:cubicBezTo>
                        <a:pt x="35244" y="36930"/>
                        <a:pt x="35223" y="36918"/>
                        <a:pt x="35208" y="36897"/>
                      </a:cubicBezTo>
                      <a:lnTo>
                        <a:pt x="35208" y="36897"/>
                      </a:lnTo>
                      <a:cubicBezTo>
                        <a:pt x="35218" y="36904"/>
                        <a:pt x="35229" y="36908"/>
                        <a:pt x="35241" y="36908"/>
                      </a:cubicBezTo>
                      <a:cubicBezTo>
                        <a:pt x="35267" y="36908"/>
                        <a:pt x="35296" y="36889"/>
                        <a:pt x="35319" y="36845"/>
                      </a:cubicBezTo>
                      <a:close/>
                      <a:moveTo>
                        <a:pt x="17405" y="36845"/>
                      </a:moveTo>
                      <a:lnTo>
                        <a:pt x="17405" y="36878"/>
                      </a:lnTo>
                      <a:cubicBezTo>
                        <a:pt x="17480" y="37004"/>
                        <a:pt x="17499" y="37167"/>
                        <a:pt x="17604" y="37211"/>
                      </a:cubicBezTo>
                      <a:lnTo>
                        <a:pt x="17604" y="37211"/>
                      </a:lnTo>
                      <a:cubicBezTo>
                        <a:pt x="17456" y="37168"/>
                        <a:pt x="17437" y="36964"/>
                        <a:pt x="17309" y="36868"/>
                      </a:cubicBezTo>
                      <a:lnTo>
                        <a:pt x="17309" y="36868"/>
                      </a:lnTo>
                      <a:cubicBezTo>
                        <a:pt x="17315" y="36869"/>
                        <a:pt x="17320" y="36870"/>
                        <a:pt x="17326" y="36870"/>
                      </a:cubicBezTo>
                      <a:cubicBezTo>
                        <a:pt x="17347" y="36870"/>
                        <a:pt x="17372" y="36862"/>
                        <a:pt x="17405" y="36845"/>
                      </a:cubicBezTo>
                      <a:close/>
                      <a:moveTo>
                        <a:pt x="8532" y="37310"/>
                      </a:moveTo>
                      <a:cubicBezTo>
                        <a:pt x="8532" y="37344"/>
                        <a:pt x="8498" y="37377"/>
                        <a:pt x="8498" y="37410"/>
                      </a:cubicBezTo>
                      <a:lnTo>
                        <a:pt x="8465" y="37410"/>
                      </a:lnTo>
                      <a:cubicBezTo>
                        <a:pt x="8498" y="37377"/>
                        <a:pt x="8498" y="37344"/>
                        <a:pt x="8532" y="37310"/>
                      </a:cubicBezTo>
                      <a:close/>
                      <a:moveTo>
                        <a:pt x="33642" y="37567"/>
                      </a:moveTo>
                      <a:cubicBezTo>
                        <a:pt x="33659" y="37567"/>
                        <a:pt x="33672" y="37589"/>
                        <a:pt x="33670" y="37612"/>
                      </a:cubicBezTo>
                      <a:lnTo>
                        <a:pt x="33670" y="37612"/>
                      </a:lnTo>
                      <a:cubicBezTo>
                        <a:pt x="33669" y="37592"/>
                        <a:pt x="33646" y="37576"/>
                        <a:pt x="33624" y="37576"/>
                      </a:cubicBezTo>
                      <a:cubicBezTo>
                        <a:pt x="33630" y="37570"/>
                        <a:pt x="33636" y="37567"/>
                        <a:pt x="33642" y="37567"/>
                      </a:cubicBezTo>
                      <a:close/>
                      <a:moveTo>
                        <a:pt x="5840" y="32392"/>
                      </a:moveTo>
                      <a:lnTo>
                        <a:pt x="5840" y="32392"/>
                      </a:lnTo>
                      <a:cubicBezTo>
                        <a:pt x="6371" y="32923"/>
                        <a:pt x="7169" y="33821"/>
                        <a:pt x="7302" y="34352"/>
                      </a:cubicBezTo>
                      <a:cubicBezTo>
                        <a:pt x="6737" y="34884"/>
                        <a:pt x="9263" y="36779"/>
                        <a:pt x="10060" y="37410"/>
                      </a:cubicBezTo>
                      <a:cubicBezTo>
                        <a:pt x="10027" y="37576"/>
                        <a:pt x="10293" y="37609"/>
                        <a:pt x="10193" y="37776"/>
                      </a:cubicBezTo>
                      <a:cubicBezTo>
                        <a:pt x="10143" y="37783"/>
                        <a:pt x="10095" y="37787"/>
                        <a:pt x="10047" y="37787"/>
                      </a:cubicBezTo>
                      <a:cubicBezTo>
                        <a:pt x="9044" y="37787"/>
                        <a:pt x="8488" y="36186"/>
                        <a:pt x="7568" y="35615"/>
                      </a:cubicBezTo>
                      <a:cubicBezTo>
                        <a:pt x="7136" y="34618"/>
                        <a:pt x="5574" y="33920"/>
                        <a:pt x="5507" y="32890"/>
                      </a:cubicBezTo>
                      <a:cubicBezTo>
                        <a:pt x="5536" y="32845"/>
                        <a:pt x="5569" y="32826"/>
                        <a:pt x="5605" y="32826"/>
                      </a:cubicBezTo>
                      <a:cubicBezTo>
                        <a:pt x="5867" y="32826"/>
                        <a:pt x="6312" y="33845"/>
                        <a:pt x="6604" y="34020"/>
                      </a:cubicBezTo>
                      <a:cubicBezTo>
                        <a:pt x="7402" y="33954"/>
                        <a:pt x="5740" y="33023"/>
                        <a:pt x="5840" y="32392"/>
                      </a:cubicBezTo>
                      <a:close/>
                      <a:moveTo>
                        <a:pt x="11287" y="37838"/>
                      </a:moveTo>
                      <a:cubicBezTo>
                        <a:pt x="11298" y="37850"/>
                        <a:pt x="11311" y="37863"/>
                        <a:pt x="11323" y="37875"/>
                      </a:cubicBezTo>
                      <a:lnTo>
                        <a:pt x="11323" y="37898"/>
                      </a:lnTo>
                      <a:lnTo>
                        <a:pt x="11323" y="37898"/>
                      </a:lnTo>
                      <a:cubicBezTo>
                        <a:pt x="11306" y="37884"/>
                        <a:pt x="11296" y="37861"/>
                        <a:pt x="11287" y="37838"/>
                      </a:cubicBezTo>
                      <a:close/>
                      <a:moveTo>
                        <a:pt x="8208" y="37654"/>
                      </a:moveTo>
                      <a:lnTo>
                        <a:pt x="8208" y="37654"/>
                      </a:lnTo>
                      <a:cubicBezTo>
                        <a:pt x="8300" y="37738"/>
                        <a:pt x="8414" y="37810"/>
                        <a:pt x="8479" y="37907"/>
                      </a:cubicBezTo>
                      <a:lnTo>
                        <a:pt x="8479" y="37907"/>
                      </a:lnTo>
                      <a:cubicBezTo>
                        <a:pt x="8373" y="37834"/>
                        <a:pt x="8294" y="37745"/>
                        <a:pt x="8208" y="37654"/>
                      </a:cubicBezTo>
                      <a:close/>
                      <a:moveTo>
                        <a:pt x="10426" y="37842"/>
                      </a:moveTo>
                      <a:lnTo>
                        <a:pt x="10426" y="37842"/>
                      </a:lnTo>
                      <a:cubicBezTo>
                        <a:pt x="10490" y="37928"/>
                        <a:pt x="10597" y="37972"/>
                        <a:pt x="10682" y="38038"/>
                      </a:cubicBezTo>
                      <a:lnTo>
                        <a:pt x="10682" y="38038"/>
                      </a:lnTo>
                      <a:cubicBezTo>
                        <a:pt x="10585" y="38004"/>
                        <a:pt x="10490" y="37938"/>
                        <a:pt x="10426" y="37842"/>
                      </a:cubicBezTo>
                      <a:close/>
                      <a:moveTo>
                        <a:pt x="9602" y="38033"/>
                      </a:moveTo>
                      <a:cubicBezTo>
                        <a:pt x="9628" y="38033"/>
                        <a:pt x="9654" y="38036"/>
                        <a:pt x="9679" y="38042"/>
                      </a:cubicBezTo>
                      <a:lnTo>
                        <a:pt x="9529" y="38042"/>
                      </a:lnTo>
                      <a:cubicBezTo>
                        <a:pt x="9553" y="38035"/>
                        <a:pt x="9577" y="38033"/>
                        <a:pt x="9602" y="38033"/>
                      </a:cubicBezTo>
                      <a:close/>
                      <a:moveTo>
                        <a:pt x="8517" y="37985"/>
                      </a:moveTo>
                      <a:cubicBezTo>
                        <a:pt x="8526" y="38013"/>
                        <a:pt x="8532" y="38043"/>
                        <a:pt x="8532" y="38075"/>
                      </a:cubicBezTo>
                      <a:cubicBezTo>
                        <a:pt x="8532" y="38036"/>
                        <a:pt x="8520" y="38008"/>
                        <a:pt x="8517" y="37985"/>
                      </a:cubicBezTo>
                      <a:close/>
                      <a:moveTo>
                        <a:pt x="9814" y="38093"/>
                      </a:moveTo>
                      <a:lnTo>
                        <a:pt x="9814" y="38093"/>
                      </a:lnTo>
                      <a:cubicBezTo>
                        <a:pt x="9842" y="38108"/>
                        <a:pt x="9869" y="38125"/>
                        <a:pt x="9894" y="38141"/>
                      </a:cubicBezTo>
                      <a:lnTo>
                        <a:pt x="9814" y="38093"/>
                      </a:lnTo>
                      <a:close/>
                      <a:moveTo>
                        <a:pt x="8964" y="37875"/>
                      </a:moveTo>
                      <a:lnTo>
                        <a:pt x="8964" y="37875"/>
                      </a:lnTo>
                      <a:cubicBezTo>
                        <a:pt x="9063" y="37942"/>
                        <a:pt x="9097" y="38174"/>
                        <a:pt x="9229" y="38174"/>
                      </a:cubicBezTo>
                      <a:lnTo>
                        <a:pt x="9163" y="38174"/>
                      </a:lnTo>
                      <a:cubicBezTo>
                        <a:pt x="9097" y="38075"/>
                        <a:pt x="9030" y="37975"/>
                        <a:pt x="8964" y="37875"/>
                      </a:cubicBezTo>
                      <a:close/>
                      <a:moveTo>
                        <a:pt x="10701" y="38053"/>
                      </a:moveTo>
                      <a:cubicBezTo>
                        <a:pt x="10739" y="38086"/>
                        <a:pt x="10771" y="38124"/>
                        <a:pt x="10791" y="38174"/>
                      </a:cubicBezTo>
                      <a:lnTo>
                        <a:pt x="10701" y="38053"/>
                      </a:lnTo>
                      <a:close/>
                      <a:moveTo>
                        <a:pt x="29635" y="38208"/>
                      </a:moveTo>
                      <a:cubicBezTo>
                        <a:pt x="29602" y="38208"/>
                        <a:pt x="29635" y="38274"/>
                        <a:pt x="29669" y="38341"/>
                      </a:cubicBezTo>
                      <a:cubicBezTo>
                        <a:pt x="29650" y="38350"/>
                        <a:pt x="29629" y="38357"/>
                        <a:pt x="29607" y="38361"/>
                      </a:cubicBezTo>
                      <a:lnTo>
                        <a:pt x="29607" y="38361"/>
                      </a:lnTo>
                      <a:cubicBezTo>
                        <a:pt x="29628" y="38296"/>
                        <a:pt x="29573" y="38208"/>
                        <a:pt x="29635" y="38208"/>
                      </a:cubicBezTo>
                      <a:close/>
                      <a:moveTo>
                        <a:pt x="10612" y="38973"/>
                      </a:moveTo>
                      <a:cubicBezTo>
                        <a:pt x="10669" y="38973"/>
                        <a:pt x="10721" y="39013"/>
                        <a:pt x="10758" y="39138"/>
                      </a:cubicBezTo>
                      <a:cubicBezTo>
                        <a:pt x="10707" y="39035"/>
                        <a:pt x="10650" y="39002"/>
                        <a:pt x="10592" y="39002"/>
                      </a:cubicBezTo>
                      <a:cubicBezTo>
                        <a:pt x="10501" y="39002"/>
                        <a:pt x="10408" y="39085"/>
                        <a:pt x="10326" y="39105"/>
                      </a:cubicBezTo>
                      <a:cubicBezTo>
                        <a:pt x="10409" y="39084"/>
                        <a:pt x="10518" y="38973"/>
                        <a:pt x="10612" y="38973"/>
                      </a:cubicBezTo>
                      <a:close/>
                      <a:moveTo>
                        <a:pt x="33687" y="39166"/>
                      </a:moveTo>
                      <a:cubicBezTo>
                        <a:pt x="33763" y="39166"/>
                        <a:pt x="33786" y="39275"/>
                        <a:pt x="33756" y="39304"/>
                      </a:cubicBezTo>
                      <a:cubicBezTo>
                        <a:pt x="33790" y="39238"/>
                        <a:pt x="33723" y="39171"/>
                        <a:pt x="33657" y="39171"/>
                      </a:cubicBezTo>
                      <a:cubicBezTo>
                        <a:pt x="33668" y="39168"/>
                        <a:pt x="33678" y="39166"/>
                        <a:pt x="33687" y="39166"/>
                      </a:cubicBezTo>
                      <a:close/>
                      <a:moveTo>
                        <a:pt x="10791" y="39171"/>
                      </a:moveTo>
                      <a:lnTo>
                        <a:pt x="10791" y="39171"/>
                      </a:lnTo>
                      <a:cubicBezTo>
                        <a:pt x="10961" y="39200"/>
                        <a:pt x="11130" y="39276"/>
                        <a:pt x="11258" y="39399"/>
                      </a:cubicBezTo>
                      <a:lnTo>
                        <a:pt x="11258" y="39399"/>
                      </a:lnTo>
                      <a:cubicBezTo>
                        <a:pt x="11116" y="39286"/>
                        <a:pt x="10905" y="39314"/>
                        <a:pt x="10791" y="39171"/>
                      </a:cubicBezTo>
                      <a:close/>
                      <a:moveTo>
                        <a:pt x="12830" y="40000"/>
                      </a:moveTo>
                      <a:lnTo>
                        <a:pt x="12830" y="40000"/>
                      </a:lnTo>
                      <a:cubicBezTo>
                        <a:pt x="12849" y="40009"/>
                        <a:pt x="12867" y="40017"/>
                        <a:pt x="12885" y="40036"/>
                      </a:cubicBezTo>
                      <a:lnTo>
                        <a:pt x="12918" y="40102"/>
                      </a:lnTo>
                      <a:cubicBezTo>
                        <a:pt x="12894" y="40077"/>
                        <a:pt x="12869" y="40034"/>
                        <a:pt x="12830" y="40000"/>
                      </a:cubicBezTo>
                      <a:close/>
                      <a:moveTo>
                        <a:pt x="37816" y="40079"/>
                      </a:moveTo>
                      <a:cubicBezTo>
                        <a:pt x="37817" y="40135"/>
                        <a:pt x="37806" y="40181"/>
                        <a:pt x="37745" y="40202"/>
                      </a:cubicBezTo>
                      <a:cubicBezTo>
                        <a:pt x="37803" y="40163"/>
                        <a:pt x="37816" y="40124"/>
                        <a:pt x="37816" y="40079"/>
                      </a:cubicBezTo>
                      <a:close/>
                      <a:moveTo>
                        <a:pt x="36149" y="40468"/>
                      </a:moveTo>
                      <a:cubicBezTo>
                        <a:pt x="36216" y="40567"/>
                        <a:pt x="35983" y="40567"/>
                        <a:pt x="35983" y="40601"/>
                      </a:cubicBezTo>
                      <a:lnTo>
                        <a:pt x="35950" y="40567"/>
                      </a:lnTo>
                      <a:cubicBezTo>
                        <a:pt x="36016" y="40567"/>
                        <a:pt x="36050" y="40468"/>
                        <a:pt x="36149" y="40468"/>
                      </a:cubicBezTo>
                      <a:close/>
                      <a:moveTo>
                        <a:pt x="36309" y="40574"/>
                      </a:moveTo>
                      <a:cubicBezTo>
                        <a:pt x="36292" y="40614"/>
                        <a:pt x="36364" y="40634"/>
                        <a:pt x="36415" y="40634"/>
                      </a:cubicBezTo>
                      <a:cubicBezTo>
                        <a:pt x="36349" y="40634"/>
                        <a:pt x="36316" y="40634"/>
                        <a:pt x="36282" y="40601"/>
                      </a:cubicBezTo>
                      <a:lnTo>
                        <a:pt x="36282" y="40601"/>
                      </a:lnTo>
                      <a:cubicBezTo>
                        <a:pt x="36316" y="40700"/>
                        <a:pt x="36316" y="40767"/>
                        <a:pt x="36349" y="40833"/>
                      </a:cubicBezTo>
                      <a:cubicBezTo>
                        <a:pt x="36295" y="40779"/>
                        <a:pt x="36285" y="40681"/>
                        <a:pt x="36247" y="40646"/>
                      </a:cubicBezTo>
                      <a:lnTo>
                        <a:pt x="36247" y="40646"/>
                      </a:lnTo>
                      <a:cubicBezTo>
                        <a:pt x="36248" y="40643"/>
                        <a:pt x="36249" y="40639"/>
                        <a:pt x="36249" y="40634"/>
                      </a:cubicBezTo>
                      <a:cubicBezTo>
                        <a:pt x="36269" y="40614"/>
                        <a:pt x="36289" y="40594"/>
                        <a:pt x="36309" y="40574"/>
                      </a:cubicBezTo>
                      <a:close/>
                      <a:moveTo>
                        <a:pt x="26977" y="40833"/>
                      </a:moveTo>
                      <a:cubicBezTo>
                        <a:pt x="26977" y="40866"/>
                        <a:pt x="26977" y="40866"/>
                        <a:pt x="26977" y="40866"/>
                      </a:cubicBezTo>
                      <a:cubicBezTo>
                        <a:pt x="26977" y="40866"/>
                        <a:pt x="26943" y="40866"/>
                        <a:pt x="26977" y="40833"/>
                      </a:cubicBezTo>
                      <a:close/>
                      <a:moveTo>
                        <a:pt x="37778" y="40866"/>
                      </a:moveTo>
                      <a:cubicBezTo>
                        <a:pt x="37778" y="40883"/>
                        <a:pt x="37786" y="40891"/>
                        <a:pt x="37799" y="40891"/>
                      </a:cubicBezTo>
                      <a:cubicBezTo>
                        <a:pt x="37811" y="40891"/>
                        <a:pt x="37828" y="40883"/>
                        <a:pt x="37844" y="40866"/>
                      </a:cubicBezTo>
                      <a:lnTo>
                        <a:pt x="37844" y="40866"/>
                      </a:lnTo>
                      <a:cubicBezTo>
                        <a:pt x="37811" y="40900"/>
                        <a:pt x="37811" y="40933"/>
                        <a:pt x="37778" y="40966"/>
                      </a:cubicBezTo>
                      <a:lnTo>
                        <a:pt x="37745" y="40966"/>
                      </a:lnTo>
                      <a:cubicBezTo>
                        <a:pt x="37716" y="41023"/>
                        <a:pt x="37639" y="41031"/>
                        <a:pt x="37597" y="41074"/>
                      </a:cubicBezTo>
                      <a:lnTo>
                        <a:pt x="37597" y="41074"/>
                      </a:lnTo>
                      <a:cubicBezTo>
                        <a:pt x="37651" y="41015"/>
                        <a:pt x="37778" y="40954"/>
                        <a:pt x="37778" y="40866"/>
                      </a:cubicBezTo>
                      <a:close/>
                      <a:moveTo>
                        <a:pt x="27243" y="41033"/>
                      </a:moveTo>
                      <a:lnTo>
                        <a:pt x="27375" y="41066"/>
                      </a:lnTo>
                      <a:cubicBezTo>
                        <a:pt x="27388" y="41081"/>
                        <a:pt x="27401" y="41094"/>
                        <a:pt x="27414" y="41104"/>
                      </a:cubicBezTo>
                      <a:lnTo>
                        <a:pt x="27414" y="41104"/>
                      </a:lnTo>
                      <a:cubicBezTo>
                        <a:pt x="27368" y="41084"/>
                        <a:pt x="27312" y="41060"/>
                        <a:pt x="27243" y="41033"/>
                      </a:cubicBezTo>
                      <a:close/>
                      <a:moveTo>
                        <a:pt x="27874" y="41033"/>
                      </a:moveTo>
                      <a:lnTo>
                        <a:pt x="27874" y="41033"/>
                      </a:lnTo>
                      <a:cubicBezTo>
                        <a:pt x="27774" y="41132"/>
                        <a:pt x="27608" y="41099"/>
                        <a:pt x="27608" y="41232"/>
                      </a:cubicBezTo>
                      <a:cubicBezTo>
                        <a:pt x="27608" y="41210"/>
                        <a:pt x="27593" y="41187"/>
                        <a:pt x="27482" y="41135"/>
                      </a:cubicBezTo>
                      <a:lnTo>
                        <a:pt x="27482" y="41135"/>
                      </a:lnTo>
                      <a:cubicBezTo>
                        <a:pt x="27495" y="41137"/>
                        <a:pt x="27508" y="41139"/>
                        <a:pt x="27522" y="41139"/>
                      </a:cubicBezTo>
                      <a:cubicBezTo>
                        <a:pt x="27634" y="41139"/>
                        <a:pt x="27762" y="41055"/>
                        <a:pt x="27874" y="41033"/>
                      </a:cubicBezTo>
                      <a:close/>
                      <a:moveTo>
                        <a:pt x="13899" y="41484"/>
                      </a:moveTo>
                      <a:cubicBezTo>
                        <a:pt x="13932" y="41484"/>
                        <a:pt x="13949" y="41508"/>
                        <a:pt x="13949" y="41531"/>
                      </a:cubicBezTo>
                      <a:cubicBezTo>
                        <a:pt x="13952" y="41533"/>
                        <a:pt x="13955" y="41534"/>
                        <a:pt x="13958" y="41536"/>
                      </a:cubicBezTo>
                      <a:lnTo>
                        <a:pt x="13958" y="41536"/>
                      </a:lnTo>
                      <a:cubicBezTo>
                        <a:pt x="13925" y="41520"/>
                        <a:pt x="13888" y="41508"/>
                        <a:pt x="13849" y="41498"/>
                      </a:cubicBezTo>
                      <a:cubicBezTo>
                        <a:pt x="13869" y="41488"/>
                        <a:pt x="13885" y="41484"/>
                        <a:pt x="13899" y="41484"/>
                      </a:cubicBezTo>
                      <a:close/>
                      <a:moveTo>
                        <a:pt x="16109" y="41664"/>
                      </a:moveTo>
                      <a:lnTo>
                        <a:pt x="16312" y="41813"/>
                      </a:lnTo>
                      <a:lnTo>
                        <a:pt x="16312" y="41813"/>
                      </a:lnTo>
                      <a:cubicBezTo>
                        <a:pt x="16239" y="41769"/>
                        <a:pt x="16168" y="41723"/>
                        <a:pt x="16109" y="41664"/>
                      </a:cubicBezTo>
                      <a:close/>
                      <a:moveTo>
                        <a:pt x="16774" y="43027"/>
                      </a:moveTo>
                      <a:lnTo>
                        <a:pt x="16807" y="43060"/>
                      </a:lnTo>
                      <a:cubicBezTo>
                        <a:pt x="16740" y="43027"/>
                        <a:pt x="16674" y="43027"/>
                        <a:pt x="16608" y="43027"/>
                      </a:cubicBezTo>
                      <a:close/>
                      <a:moveTo>
                        <a:pt x="33973" y="43592"/>
                      </a:moveTo>
                      <a:lnTo>
                        <a:pt x="33973" y="43592"/>
                      </a:lnTo>
                      <a:cubicBezTo>
                        <a:pt x="33958" y="43597"/>
                        <a:pt x="33946" y="43605"/>
                        <a:pt x="33934" y="43614"/>
                      </a:cubicBezTo>
                      <a:lnTo>
                        <a:pt x="33934" y="43614"/>
                      </a:lnTo>
                      <a:cubicBezTo>
                        <a:pt x="33941" y="43606"/>
                        <a:pt x="33949" y="43599"/>
                        <a:pt x="33956" y="43592"/>
                      </a:cubicBezTo>
                      <a:close/>
                      <a:moveTo>
                        <a:pt x="32726" y="43625"/>
                      </a:moveTo>
                      <a:lnTo>
                        <a:pt x="32726" y="43691"/>
                      </a:lnTo>
                      <a:cubicBezTo>
                        <a:pt x="32726" y="43625"/>
                        <a:pt x="32660" y="43625"/>
                        <a:pt x="32627" y="43625"/>
                      </a:cubicBezTo>
                      <a:close/>
                      <a:moveTo>
                        <a:pt x="17837" y="43758"/>
                      </a:moveTo>
                      <a:lnTo>
                        <a:pt x="17837" y="43758"/>
                      </a:lnTo>
                      <a:cubicBezTo>
                        <a:pt x="17808" y="43817"/>
                        <a:pt x="17700" y="43823"/>
                        <a:pt x="17699" y="43871"/>
                      </a:cubicBezTo>
                      <a:lnTo>
                        <a:pt x="17699" y="43871"/>
                      </a:lnTo>
                      <a:cubicBezTo>
                        <a:pt x="17698" y="43817"/>
                        <a:pt x="17807" y="43788"/>
                        <a:pt x="17837" y="43758"/>
                      </a:cubicBezTo>
                      <a:close/>
                      <a:moveTo>
                        <a:pt x="27841" y="44489"/>
                      </a:moveTo>
                      <a:lnTo>
                        <a:pt x="27841" y="44489"/>
                      </a:lnTo>
                      <a:cubicBezTo>
                        <a:pt x="27874" y="44522"/>
                        <a:pt x="27841" y="44555"/>
                        <a:pt x="27808" y="44589"/>
                      </a:cubicBezTo>
                      <a:lnTo>
                        <a:pt x="27783" y="44564"/>
                      </a:lnTo>
                      <a:lnTo>
                        <a:pt x="27783" y="44564"/>
                      </a:lnTo>
                      <a:cubicBezTo>
                        <a:pt x="27821" y="44559"/>
                        <a:pt x="27841" y="44514"/>
                        <a:pt x="27841" y="44489"/>
                      </a:cubicBezTo>
                      <a:close/>
                      <a:moveTo>
                        <a:pt x="31663" y="45287"/>
                      </a:moveTo>
                      <a:cubicBezTo>
                        <a:pt x="31676" y="45287"/>
                        <a:pt x="31691" y="45287"/>
                        <a:pt x="31707" y="45288"/>
                      </a:cubicBezTo>
                      <a:lnTo>
                        <a:pt x="31707" y="45288"/>
                      </a:lnTo>
                      <a:cubicBezTo>
                        <a:pt x="31686" y="45293"/>
                        <a:pt x="31670" y="45303"/>
                        <a:pt x="31663" y="45321"/>
                      </a:cubicBezTo>
                      <a:lnTo>
                        <a:pt x="31663" y="45321"/>
                      </a:lnTo>
                      <a:lnTo>
                        <a:pt x="31663" y="45287"/>
                      </a:lnTo>
                      <a:close/>
                      <a:moveTo>
                        <a:pt x="19299" y="45818"/>
                      </a:moveTo>
                      <a:cubicBezTo>
                        <a:pt x="19366" y="45852"/>
                        <a:pt x="19333" y="45918"/>
                        <a:pt x="19366" y="45985"/>
                      </a:cubicBezTo>
                      <a:cubicBezTo>
                        <a:pt x="19333" y="45918"/>
                        <a:pt x="19333" y="45885"/>
                        <a:pt x="19333" y="45852"/>
                      </a:cubicBezTo>
                      <a:lnTo>
                        <a:pt x="19299" y="45818"/>
                      </a:lnTo>
                      <a:close/>
                      <a:moveTo>
                        <a:pt x="27741" y="46317"/>
                      </a:moveTo>
                      <a:cubicBezTo>
                        <a:pt x="27688" y="46343"/>
                        <a:pt x="27635" y="46370"/>
                        <a:pt x="27582" y="46396"/>
                      </a:cubicBezTo>
                      <a:lnTo>
                        <a:pt x="27582" y="46396"/>
                      </a:lnTo>
                      <a:cubicBezTo>
                        <a:pt x="27627" y="46350"/>
                        <a:pt x="27684" y="46317"/>
                        <a:pt x="27741" y="46317"/>
                      </a:cubicBezTo>
                      <a:close/>
                      <a:moveTo>
                        <a:pt x="19572" y="46534"/>
                      </a:moveTo>
                      <a:cubicBezTo>
                        <a:pt x="19630" y="46542"/>
                        <a:pt x="19687" y="46552"/>
                        <a:pt x="19725" y="46573"/>
                      </a:cubicBezTo>
                      <a:lnTo>
                        <a:pt x="19725" y="46573"/>
                      </a:lnTo>
                      <a:cubicBezTo>
                        <a:pt x="19673" y="46560"/>
                        <a:pt x="19621" y="46547"/>
                        <a:pt x="19572" y="46534"/>
                      </a:cubicBezTo>
                      <a:close/>
                      <a:moveTo>
                        <a:pt x="25780" y="46716"/>
                      </a:moveTo>
                      <a:cubicBezTo>
                        <a:pt x="25764" y="46716"/>
                        <a:pt x="25753" y="46718"/>
                        <a:pt x="25747" y="46722"/>
                      </a:cubicBezTo>
                      <a:lnTo>
                        <a:pt x="25747" y="46722"/>
                      </a:lnTo>
                      <a:lnTo>
                        <a:pt x="25747" y="46716"/>
                      </a:lnTo>
                      <a:close/>
                      <a:moveTo>
                        <a:pt x="21668" y="46780"/>
                      </a:moveTo>
                      <a:cubicBezTo>
                        <a:pt x="21678" y="46790"/>
                        <a:pt x="21686" y="46802"/>
                        <a:pt x="21692" y="46815"/>
                      </a:cubicBezTo>
                      <a:lnTo>
                        <a:pt x="21668" y="46780"/>
                      </a:lnTo>
                      <a:close/>
                      <a:moveTo>
                        <a:pt x="26144" y="46825"/>
                      </a:moveTo>
                      <a:cubicBezTo>
                        <a:pt x="26073" y="46868"/>
                        <a:pt x="26007" y="46921"/>
                        <a:pt x="25946" y="46982"/>
                      </a:cubicBezTo>
                      <a:lnTo>
                        <a:pt x="26079" y="46849"/>
                      </a:lnTo>
                      <a:cubicBezTo>
                        <a:pt x="26100" y="46842"/>
                        <a:pt x="26122" y="46834"/>
                        <a:pt x="26144" y="46825"/>
                      </a:cubicBezTo>
                      <a:close/>
                      <a:moveTo>
                        <a:pt x="21792" y="46915"/>
                      </a:moveTo>
                      <a:cubicBezTo>
                        <a:pt x="21837" y="46938"/>
                        <a:pt x="21867" y="46975"/>
                        <a:pt x="21892" y="46987"/>
                      </a:cubicBezTo>
                      <a:lnTo>
                        <a:pt x="21892" y="46987"/>
                      </a:lnTo>
                      <a:lnTo>
                        <a:pt x="21892" y="47015"/>
                      </a:lnTo>
                      <a:lnTo>
                        <a:pt x="21792" y="46915"/>
                      </a:lnTo>
                      <a:close/>
                      <a:moveTo>
                        <a:pt x="25182" y="47048"/>
                      </a:moveTo>
                      <a:cubicBezTo>
                        <a:pt x="25155" y="47048"/>
                        <a:pt x="25063" y="47091"/>
                        <a:pt x="25029" y="47126"/>
                      </a:cubicBezTo>
                      <a:lnTo>
                        <a:pt x="25029" y="47126"/>
                      </a:lnTo>
                      <a:cubicBezTo>
                        <a:pt x="25065" y="47074"/>
                        <a:pt x="25123" y="47048"/>
                        <a:pt x="25182" y="47048"/>
                      </a:cubicBezTo>
                      <a:close/>
                      <a:moveTo>
                        <a:pt x="24988" y="47144"/>
                      </a:moveTo>
                      <a:cubicBezTo>
                        <a:pt x="24996" y="47144"/>
                        <a:pt x="25006" y="47145"/>
                        <a:pt x="25016" y="47148"/>
                      </a:cubicBezTo>
                      <a:cubicBezTo>
                        <a:pt x="24970" y="47155"/>
                        <a:pt x="24933" y="47175"/>
                        <a:pt x="24900" y="47202"/>
                      </a:cubicBezTo>
                      <a:lnTo>
                        <a:pt x="24900" y="47202"/>
                      </a:lnTo>
                      <a:cubicBezTo>
                        <a:pt x="24922" y="47169"/>
                        <a:pt x="24947" y="47144"/>
                        <a:pt x="24988" y="47144"/>
                      </a:cubicBezTo>
                      <a:close/>
                      <a:moveTo>
                        <a:pt x="24761" y="47347"/>
                      </a:moveTo>
                      <a:cubicBezTo>
                        <a:pt x="24708" y="47402"/>
                        <a:pt x="24646" y="47447"/>
                        <a:pt x="24551" y="47447"/>
                      </a:cubicBezTo>
                      <a:cubicBezTo>
                        <a:pt x="24617" y="47414"/>
                        <a:pt x="24683" y="47380"/>
                        <a:pt x="24750" y="47347"/>
                      </a:cubicBezTo>
                      <a:close/>
                      <a:moveTo>
                        <a:pt x="22929" y="0"/>
                      </a:moveTo>
                      <a:cubicBezTo>
                        <a:pt x="18316" y="0"/>
                        <a:pt x="13848" y="1197"/>
                        <a:pt x="10592" y="5006"/>
                      </a:cubicBezTo>
                      <a:cubicBezTo>
                        <a:pt x="2713" y="10941"/>
                        <a:pt x="1" y="23448"/>
                        <a:pt x="2910" y="32602"/>
                      </a:cubicBezTo>
                      <a:lnTo>
                        <a:pt x="2910" y="32602"/>
                      </a:lnTo>
                      <a:cubicBezTo>
                        <a:pt x="3050" y="33122"/>
                        <a:pt x="3302" y="33586"/>
                        <a:pt x="3613" y="34020"/>
                      </a:cubicBezTo>
                      <a:cubicBezTo>
                        <a:pt x="3797" y="33692"/>
                        <a:pt x="3439" y="33099"/>
                        <a:pt x="3292" y="32981"/>
                      </a:cubicBezTo>
                      <a:lnTo>
                        <a:pt x="3292" y="32981"/>
                      </a:lnTo>
                      <a:cubicBezTo>
                        <a:pt x="3032" y="32279"/>
                        <a:pt x="2607" y="31382"/>
                        <a:pt x="2948" y="30963"/>
                      </a:cubicBezTo>
                      <a:lnTo>
                        <a:pt x="2948" y="30963"/>
                      </a:lnTo>
                      <a:cubicBezTo>
                        <a:pt x="3546" y="32259"/>
                        <a:pt x="4278" y="34020"/>
                        <a:pt x="5108" y="34917"/>
                      </a:cubicBezTo>
                      <a:cubicBezTo>
                        <a:pt x="5054" y="35000"/>
                        <a:pt x="4886" y="35217"/>
                        <a:pt x="5014" y="35217"/>
                      </a:cubicBezTo>
                      <a:cubicBezTo>
                        <a:pt x="5042" y="35217"/>
                        <a:pt x="5083" y="35207"/>
                        <a:pt x="5142" y="35183"/>
                      </a:cubicBezTo>
                      <a:cubicBezTo>
                        <a:pt x="6272" y="35682"/>
                        <a:pt x="6837" y="37443"/>
                        <a:pt x="8066" y="38108"/>
                      </a:cubicBezTo>
                      <a:cubicBezTo>
                        <a:pt x="9163" y="39072"/>
                        <a:pt x="9628" y="40169"/>
                        <a:pt x="11024" y="40235"/>
                      </a:cubicBezTo>
                      <a:cubicBezTo>
                        <a:pt x="11094" y="40263"/>
                        <a:pt x="11140" y="40275"/>
                        <a:pt x="11167" y="40275"/>
                      </a:cubicBezTo>
                      <a:cubicBezTo>
                        <a:pt x="11334" y="40275"/>
                        <a:pt x="10805" y="39813"/>
                        <a:pt x="10891" y="39670"/>
                      </a:cubicBezTo>
                      <a:lnTo>
                        <a:pt x="10891" y="39670"/>
                      </a:lnTo>
                      <a:cubicBezTo>
                        <a:pt x="11323" y="39969"/>
                        <a:pt x="12054" y="40268"/>
                        <a:pt x="12486" y="40767"/>
                      </a:cubicBezTo>
                      <a:cubicBezTo>
                        <a:pt x="13517" y="41365"/>
                        <a:pt x="14613" y="41996"/>
                        <a:pt x="15710" y="42628"/>
                      </a:cubicBezTo>
                      <a:cubicBezTo>
                        <a:pt x="16167" y="42750"/>
                        <a:pt x="16065" y="43375"/>
                        <a:pt x="16533" y="43375"/>
                      </a:cubicBezTo>
                      <a:cubicBezTo>
                        <a:pt x="16575" y="43375"/>
                        <a:pt x="16622" y="43370"/>
                        <a:pt x="16674" y="43359"/>
                      </a:cubicBezTo>
                      <a:cubicBezTo>
                        <a:pt x="16747" y="43413"/>
                        <a:pt x="16799" y="43470"/>
                        <a:pt x="16835" y="43532"/>
                      </a:cubicBezTo>
                      <a:lnTo>
                        <a:pt x="16835" y="43532"/>
                      </a:lnTo>
                      <a:cubicBezTo>
                        <a:pt x="16826" y="43528"/>
                        <a:pt x="16816" y="43525"/>
                        <a:pt x="16807" y="43525"/>
                      </a:cubicBezTo>
                      <a:cubicBezTo>
                        <a:pt x="16820" y="43532"/>
                        <a:pt x="16832" y="43538"/>
                        <a:pt x="16843" y="43545"/>
                      </a:cubicBezTo>
                      <a:lnTo>
                        <a:pt x="16843" y="43545"/>
                      </a:lnTo>
                      <a:cubicBezTo>
                        <a:pt x="17038" y="43899"/>
                        <a:pt x="16737" y="44358"/>
                        <a:pt x="17073" y="44722"/>
                      </a:cubicBezTo>
                      <a:cubicBezTo>
                        <a:pt x="17195" y="44681"/>
                        <a:pt x="17295" y="44663"/>
                        <a:pt x="17378" y="44663"/>
                      </a:cubicBezTo>
                      <a:cubicBezTo>
                        <a:pt x="17972" y="44663"/>
                        <a:pt x="17678" y="45597"/>
                        <a:pt x="18203" y="45918"/>
                      </a:cubicBezTo>
                      <a:cubicBezTo>
                        <a:pt x="18402" y="46383"/>
                        <a:pt x="19100" y="46383"/>
                        <a:pt x="19432" y="46882"/>
                      </a:cubicBezTo>
                      <a:cubicBezTo>
                        <a:pt x="19498" y="46908"/>
                        <a:pt x="19544" y="46919"/>
                        <a:pt x="19577" y="46919"/>
                      </a:cubicBezTo>
                      <a:cubicBezTo>
                        <a:pt x="19711" y="46919"/>
                        <a:pt x="19625" y="46742"/>
                        <a:pt x="19732" y="46716"/>
                      </a:cubicBezTo>
                      <a:lnTo>
                        <a:pt x="19732" y="46716"/>
                      </a:lnTo>
                      <a:cubicBezTo>
                        <a:pt x="19632" y="47081"/>
                        <a:pt x="19898" y="46882"/>
                        <a:pt x="20097" y="47115"/>
                      </a:cubicBezTo>
                      <a:cubicBezTo>
                        <a:pt x="20562" y="47480"/>
                        <a:pt x="21559" y="47048"/>
                        <a:pt x="21759" y="47680"/>
                      </a:cubicBezTo>
                      <a:cubicBezTo>
                        <a:pt x="21822" y="47755"/>
                        <a:pt x="21875" y="47783"/>
                        <a:pt x="21926" y="47783"/>
                      </a:cubicBezTo>
                      <a:cubicBezTo>
                        <a:pt x="22010" y="47783"/>
                        <a:pt x="22088" y="47708"/>
                        <a:pt x="22191" y="47646"/>
                      </a:cubicBezTo>
                      <a:cubicBezTo>
                        <a:pt x="22369" y="47534"/>
                        <a:pt x="22561" y="47494"/>
                        <a:pt x="22760" y="47494"/>
                      </a:cubicBezTo>
                      <a:cubicBezTo>
                        <a:pt x="23268" y="47494"/>
                        <a:pt x="23823" y="47756"/>
                        <a:pt x="24304" y="47756"/>
                      </a:cubicBezTo>
                      <a:cubicBezTo>
                        <a:pt x="24586" y="47756"/>
                        <a:pt x="24842" y="47666"/>
                        <a:pt x="25049" y="47380"/>
                      </a:cubicBezTo>
                      <a:cubicBezTo>
                        <a:pt x="25144" y="47276"/>
                        <a:pt x="25255" y="47248"/>
                        <a:pt x="25371" y="47248"/>
                      </a:cubicBezTo>
                      <a:cubicBezTo>
                        <a:pt x="25513" y="47248"/>
                        <a:pt x="25663" y="47291"/>
                        <a:pt x="25802" y="47291"/>
                      </a:cubicBezTo>
                      <a:cubicBezTo>
                        <a:pt x="25948" y="47291"/>
                        <a:pt x="26082" y="47243"/>
                        <a:pt x="26179" y="47048"/>
                      </a:cubicBezTo>
                      <a:cubicBezTo>
                        <a:pt x="27907" y="46649"/>
                        <a:pt x="30100" y="46417"/>
                        <a:pt x="31861" y="45287"/>
                      </a:cubicBezTo>
                      <a:lnTo>
                        <a:pt x="31861" y="45287"/>
                      </a:lnTo>
                      <a:cubicBezTo>
                        <a:pt x="31934" y="45279"/>
                        <a:pt x="31995" y="45255"/>
                        <a:pt x="31995" y="45187"/>
                      </a:cubicBezTo>
                      <a:cubicBezTo>
                        <a:pt x="32033" y="45190"/>
                        <a:pt x="32070" y="45192"/>
                        <a:pt x="32105" y="45192"/>
                      </a:cubicBezTo>
                      <a:cubicBezTo>
                        <a:pt x="32748" y="45192"/>
                        <a:pt x="32959" y="44645"/>
                        <a:pt x="33557" y="44456"/>
                      </a:cubicBezTo>
                      <a:cubicBezTo>
                        <a:pt x="34089" y="44057"/>
                        <a:pt x="32959" y="44356"/>
                        <a:pt x="33358" y="44123"/>
                      </a:cubicBezTo>
                      <a:cubicBezTo>
                        <a:pt x="34521" y="43990"/>
                        <a:pt x="35385" y="42861"/>
                        <a:pt x="36116" y="42428"/>
                      </a:cubicBezTo>
                      <a:cubicBezTo>
                        <a:pt x="36881" y="42129"/>
                        <a:pt x="37379" y="41398"/>
                        <a:pt x="38011" y="40866"/>
                      </a:cubicBezTo>
                      <a:cubicBezTo>
                        <a:pt x="38310" y="40534"/>
                        <a:pt x="39041" y="40601"/>
                        <a:pt x="39107" y="39936"/>
                      </a:cubicBezTo>
                      <a:cubicBezTo>
                        <a:pt x="39156" y="39936"/>
                        <a:pt x="39186" y="39866"/>
                        <a:pt x="39225" y="39866"/>
                      </a:cubicBezTo>
                      <a:cubicBezTo>
                        <a:pt x="39240" y="39866"/>
                        <a:pt x="39255" y="39875"/>
                        <a:pt x="39273" y="39903"/>
                      </a:cubicBezTo>
                      <a:cubicBezTo>
                        <a:pt x="39306" y="39936"/>
                        <a:pt x="39331" y="39949"/>
                        <a:pt x="39350" y="39949"/>
                      </a:cubicBezTo>
                      <a:cubicBezTo>
                        <a:pt x="39446" y="39949"/>
                        <a:pt x="39395" y="39593"/>
                        <a:pt x="39506" y="39537"/>
                      </a:cubicBezTo>
                      <a:cubicBezTo>
                        <a:pt x="39610" y="39563"/>
                        <a:pt x="39612" y="39851"/>
                        <a:pt x="39703" y="39851"/>
                      </a:cubicBezTo>
                      <a:cubicBezTo>
                        <a:pt x="39729" y="39851"/>
                        <a:pt x="39761" y="39828"/>
                        <a:pt x="39805" y="39770"/>
                      </a:cubicBezTo>
                      <a:cubicBezTo>
                        <a:pt x="39539" y="38640"/>
                        <a:pt x="39174" y="39005"/>
                        <a:pt x="40337" y="38540"/>
                      </a:cubicBezTo>
                      <a:cubicBezTo>
                        <a:pt x="40338" y="38541"/>
                        <a:pt x="40340" y="38541"/>
                        <a:pt x="40341" y="38541"/>
                      </a:cubicBezTo>
                      <a:cubicBezTo>
                        <a:pt x="40407" y="38541"/>
                        <a:pt x="39975" y="37767"/>
                        <a:pt x="40195" y="37767"/>
                      </a:cubicBezTo>
                      <a:cubicBezTo>
                        <a:pt x="40233" y="37767"/>
                        <a:pt x="40289" y="37790"/>
                        <a:pt x="40370" y="37842"/>
                      </a:cubicBezTo>
                      <a:cubicBezTo>
                        <a:pt x="40611" y="37842"/>
                        <a:pt x="40723" y="37217"/>
                        <a:pt x="40931" y="37217"/>
                      </a:cubicBezTo>
                      <a:cubicBezTo>
                        <a:pt x="40981" y="37217"/>
                        <a:pt x="41037" y="37253"/>
                        <a:pt x="41101" y="37344"/>
                      </a:cubicBezTo>
                      <a:cubicBezTo>
                        <a:pt x="41467" y="37144"/>
                        <a:pt x="40669" y="36646"/>
                        <a:pt x="41234" y="36546"/>
                      </a:cubicBezTo>
                      <a:cubicBezTo>
                        <a:pt x="41334" y="36513"/>
                        <a:pt x="41567" y="36480"/>
                        <a:pt x="41434" y="36313"/>
                      </a:cubicBezTo>
                      <a:cubicBezTo>
                        <a:pt x="41234" y="36114"/>
                        <a:pt x="41567" y="35948"/>
                        <a:pt x="41633" y="35815"/>
                      </a:cubicBezTo>
                      <a:cubicBezTo>
                        <a:pt x="41646" y="35817"/>
                        <a:pt x="41659" y="35818"/>
                        <a:pt x="41672" y="35818"/>
                      </a:cubicBezTo>
                      <a:cubicBezTo>
                        <a:pt x="41954" y="35818"/>
                        <a:pt x="42098" y="35242"/>
                        <a:pt x="42400" y="35242"/>
                      </a:cubicBezTo>
                      <a:cubicBezTo>
                        <a:pt x="42459" y="35242"/>
                        <a:pt x="42524" y="35264"/>
                        <a:pt x="42597" y="35316"/>
                      </a:cubicBezTo>
                      <a:cubicBezTo>
                        <a:pt x="42659" y="35192"/>
                        <a:pt x="42489" y="34981"/>
                        <a:pt x="42656" y="34981"/>
                      </a:cubicBezTo>
                      <a:cubicBezTo>
                        <a:pt x="42668" y="34981"/>
                        <a:pt x="42681" y="34982"/>
                        <a:pt x="42697" y="34984"/>
                      </a:cubicBezTo>
                      <a:cubicBezTo>
                        <a:pt x="42723" y="35001"/>
                        <a:pt x="42749" y="35009"/>
                        <a:pt x="42773" y="35009"/>
                      </a:cubicBezTo>
                      <a:cubicBezTo>
                        <a:pt x="42933" y="35009"/>
                        <a:pt x="43031" y="34676"/>
                        <a:pt x="42830" y="34618"/>
                      </a:cubicBezTo>
                      <a:cubicBezTo>
                        <a:pt x="42597" y="34386"/>
                        <a:pt x="43594" y="33854"/>
                        <a:pt x="43793" y="33389"/>
                      </a:cubicBezTo>
                      <a:cubicBezTo>
                        <a:pt x="43561" y="33223"/>
                        <a:pt x="43993" y="32325"/>
                        <a:pt x="44259" y="32325"/>
                      </a:cubicBezTo>
                      <a:cubicBezTo>
                        <a:pt x="44283" y="32328"/>
                        <a:pt x="44306" y="32329"/>
                        <a:pt x="44327" y="32329"/>
                      </a:cubicBezTo>
                      <a:cubicBezTo>
                        <a:pt x="44793" y="32329"/>
                        <a:pt x="44478" y="31658"/>
                        <a:pt x="44923" y="31594"/>
                      </a:cubicBezTo>
                      <a:cubicBezTo>
                        <a:pt x="45123" y="31428"/>
                        <a:pt x="45156" y="31129"/>
                        <a:pt x="45256" y="30896"/>
                      </a:cubicBezTo>
                      <a:cubicBezTo>
                        <a:pt x="45821" y="28902"/>
                        <a:pt x="46884" y="27041"/>
                        <a:pt x="46751" y="24847"/>
                      </a:cubicBezTo>
                      <a:cubicBezTo>
                        <a:pt x="46630" y="24605"/>
                        <a:pt x="46950" y="22627"/>
                        <a:pt x="46556" y="22627"/>
                      </a:cubicBezTo>
                      <a:cubicBezTo>
                        <a:pt x="46518" y="22627"/>
                        <a:pt x="46472" y="22646"/>
                        <a:pt x="46419" y="22687"/>
                      </a:cubicBezTo>
                      <a:cubicBezTo>
                        <a:pt x="46120" y="22288"/>
                        <a:pt x="46851" y="22355"/>
                        <a:pt x="46751" y="22023"/>
                      </a:cubicBezTo>
                      <a:cubicBezTo>
                        <a:pt x="46467" y="21707"/>
                        <a:pt x="46992" y="20282"/>
                        <a:pt x="46590" y="20282"/>
                      </a:cubicBezTo>
                      <a:cubicBezTo>
                        <a:pt x="46569" y="20282"/>
                        <a:pt x="46545" y="20286"/>
                        <a:pt x="46519" y="20294"/>
                      </a:cubicBezTo>
                      <a:cubicBezTo>
                        <a:pt x="46286" y="20494"/>
                        <a:pt x="46585" y="20593"/>
                        <a:pt x="46386" y="20693"/>
                      </a:cubicBezTo>
                      <a:cubicBezTo>
                        <a:pt x="46396" y="20791"/>
                        <a:pt x="46361" y="20829"/>
                        <a:pt x="46315" y="20829"/>
                      </a:cubicBezTo>
                      <a:cubicBezTo>
                        <a:pt x="46222" y="20829"/>
                        <a:pt x="46085" y="20672"/>
                        <a:pt x="46219" y="20560"/>
                      </a:cubicBezTo>
                      <a:cubicBezTo>
                        <a:pt x="46286" y="20527"/>
                        <a:pt x="46319" y="20461"/>
                        <a:pt x="46253" y="20394"/>
                      </a:cubicBezTo>
                      <a:cubicBezTo>
                        <a:pt x="45721" y="19663"/>
                        <a:pt x="46552" y="18566"/>
                        <a:pt x="45920" y="18068"/>
                      </a:cubicBezTo>
                      <a:cubicBezTo>
                        <a:pt x="46386" y="17602"/>
                        <a:pt x="45787" y="16871"/>
                        <a:pt x="46120" y="16506"/>
                      </a:cubicBezTo>
                      <a:cubicBezTo>
                        <a:pt x="46181" y="16475"/>
                        <a:pt x="46157" y="16302"/>
                        <a:pt x="46075" y="16302"/>
                      </a:cubicBezTo>
                      <a:cubicBezTo>
                        <a:pt x="46068" y="16302"/>
                        <a:pt x="46061" y="16304"/>
                        <a:pt x="46053" y="16306"/>
                      </a:cubicBezTo>
                      <a:cubicBezTo>
                        <a:pt x="44325" y="14944"/>
                        <a:pt x="45754" y="10955"/>
                        <a:pt x="43827" y="9161"/>
                      </a:cubicBezTo>
                      <a:cubicBezTo>
                        <a:pt x="43361" y="9061"/>
                        <a:pt x="43760" y="8529"/>
                        <a:pt x="43361" y="8330"/>
                      </a:cubicBezTo>
                      <a:cubicBezTo>
                        <a:pt x="42863" y="8131"/>
                        <a:pt x="43029" y="7333"/>
                        <a:pt x="42464" y="7233"/>
                      </a:cubicBezTo>
                      <a:cubicBezTo>
                        <a:pt x="42517" y="7046"/>
                        <a:pt x="41945" y="6534"/>
                        <a:pt x="41721" y="6534"/>
                      </a:cubicBezTo>
                      <a:cubicBezTo>
                        <a:pt x="41667" y="6534"/>
                        <a:pt x="41633" y="6564"/>
                        <a:pt x="41633" y="6635"/>
                      </a:cubicBezTo>
                      <a:cubicBezTo>
                        <a:pt x="41400" y="4940"/>
                        <a:pt x="38875" y="4741"/>
                        <a:pt x="37645" y="3810"/>
                      </a:cubicBezTo>
                      <a:cubicBezTo>
                        <a:pt x="35784" y="2813"/>
                        <a:pt x="33258" y="1450"/>
                        <a:pt x="31463" y="1052"/>
                      </a:cubicBezTo>
                      <a:cubicBezTo>
                        <a:pt x="28734" y="465"/>
                        <a:pt x="25803" y="0"/>
                        <a:pt x="22929"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8" name="Google Shape;518;p4"/>
                <p:cNvSpPr/>
                <p:nvPr/>
              </p:nvSpPr>
              <p:spPr>
                <a:xfrm>
                  <a:off x="4282075" y="2792050"/>
                  <a:ext cx="51375" cy="25250"/>
                </a:xfrm>
                <a:custGeom>
                  <a:avLst/>
                  <a:gdLst/>
                  <a:ahLst/>
                  <a:cxnLst/>
                  <a:rect l="l" t="t" r="r" b="b"/>
                  <a:pathLst>
                    <a:path w="2055" h="1010" extrusionOk="0">
                      <a:moveTo>
                        <a:pt x="627" y="1"/>
                      </a:moveTo>
                      <a:cubicBezTo>
                        <a:pt x="0" y="1"/>
                        <a:pt x="1139" y="751"/>
                        <a:pt x="1390" y="940"/>
                      </a:cubicBezTo>
                      <a:cubicBezTo>
                        <a:pt x="1431" y="981"/>
                        <a:pt x="1472" y="1009"/>
                        <a:pt x="1513" y="1009"/>
                      </a:cubicBezTo>
                      <a:cubicBezTo>
                        <a:pt x="1539" y="1009"/>
                        <a:pt x="1564" y="998"/>
                        <a:pt x="1589" y="973"/>
                      </a:cubicBezTo>
                      <a:cubicBezTo>
                        <a:pt x="1624" y="903"/>
                        <a:pt x="1659" y="879"/>
                        <a:pt x="1695" y="879"/>
                      </a:cubicBezTo>
                      <a:cubicBezTo>
                        <a:pt x="1776" y="879"/>
                        <a:pt x="1863" y="1001"/>
                        <a:pt x="1969" y="1001"/>
                      </a:cubicBezTo>
                      <a:cubicBezTo>
                        <a:pt x="1996" y="1001"/>
                        <a:pt x="2025" y="993"/>
                        <a:pt x="2055" y="973"/>
                      </a:cubicBezTo>
                      <a:cubicBezTo>
                        <a:pt x="2033" y="778"/>
                        <a:pt x="1913" y="626"/>
                        <a:pt x="1786" y="626"/>
                      </a:cubicBezTo>
                      <a:cubicBezTo>
                        <a:pt x="1717" y="626"/>
                        <a:pt x="1647" y="669"/>
                        <a:pt x="1589" y="773"/>
                      </a:cubicBezTo>
                      <a:cubicBezTo>
                        <a:pt x="1457" y="375"/>
                        <a:pt x="1024" y="275"/>
                        <a:pt x="759" y="9"/>
                      </a:cubicBezTo>
                      <a:cubicBezTo>
                        <a:pt x="708" y="3"/>
                        <a:pt x="665" y="1"/>
                        <a:pt x="627"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19" name="Google Shape;519;p4"/>
                <p:cNvSpPr/>
                <p:nvPr/>
              </p:nvSpPr>
              <p:spPr>
                <a:xfrm>
                  <a:off x="4114075" y="2632525"/>
                  <a:ext cx="10625" cy="13450"/>
                </a:xfrm>
                <a:custGeom>
                  <a:avLst/>
                  <a:gdLst/>
                  <a:ahLst/>
                  <a:cxnLst/>
                  <a:rect l="l" t="t" r="r" b="b"/>
                  <a:pathLst>
                    <a:path w="425" h="538" extrusionOk="0">
                      <a:moveTo>
                        <a:pt x="86" y="1"/>
                      </a:moveTo>
                      <a:cubicBezTo>
                        <a:pt x="43" y="1"/>
                        <a:pt x="9" y="31"/>
                        <a:pt x="1" y="109"/>
                      </a:cubicBezTo>
                      <a:cubicBezTo>
                        <a:pt x="1" y="273"/>
                        <a:pt x="233" y="537"/>
                        <a:pt x="346" y="537"/>
                      </a:cubicBezTo>
                      <a:cubicBezTo>
                        <a:pt x="393" y="537"/>
                        <a:pt x="419" y="492"/>
                        <a:pt x="400" y="375"/>
                      </a:cubicBezTo>
                      <a:cubicBezTo>
                        <a:pt x="424" y="252"/>
                        <a:pt x="212" y="1"/>
                        <a:pt x="86"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0" name="Google Shape;520;p4"/>
                <p:cNvSpPr/>
                <p:nvPr/>
              </p:nvSpPr>
              <p:spPr>
                <a:xfrm>
                  <a:off x="4363350" y="2832500"/>
                  <a:ext cx="8325" cy="7700"/>
                </a:xfrm>
                <a:custGeom>
                  <a:avLst/>
                  <a:gdLst/>
                  <a:ahLst/>
                  <a:cxnLst/>
                  <a:rect l="l" t="t" r="r" b="b"/>
                  <a:pathLst>
                    <a:path w="333" h="308" extrusionOk="0">
                      <a:moveTo>
                        <a:pt x="99" y="1"/>
                      </a:moveTo>
                      <a:cubicBezTo>
                        <a:pt x="44" y="1"/>
                        <a:pt x="0" y="26"/>
                        <a:pt x="0" y="86"/>
                      </a:cubicBezTo>
                      <a:cubicBezTo>
                        <a:pt x="22" y="175"/>
                        <a:pt x="148" y="308"/>
                        <a:pt x="239" y="308"/>
                      </a:cubicBezTo>
                      <a:cubicBezTo>
                        <a:pt x="285" y="308"/>
                        <a:pt x="321" y="274"/>
                        <a:pt x="333" y="186"/>
                      </a:cubicBezTo>
                      <a:cubicBezTo>
                        <a:pt x="333" y="80"/>
                        <a:pt x="197" y="1"/>
                        <a:pt x="99"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1" name="Google Shape;521;p4"/>
                <p:cNvSpPr/>
                <p:nvPr/>
              </p:nvSpPr>
              <p:spPr>
                <a:xfrm>
                  <a:off x="4387425" y="2855125"/>
                  <a:ext cx="7525" cy="7775"/>
                </a:xfrm>
                <a:custGeom>
                  <a:avLst/>
                  <a:gdLst/>
                  <a:ahLst/>
                  <a:cxnLst/>
                  <a:rect l="l" t="t" r="r" b="b"/>
                  <a:pathLst>
                    <a:path w="301" h="311" extrusionOk="0">
                      <a:moveTo>
                        <a:pt x="54" y="0"/>
                      </a:moveTo>
                      <a:cubicBezTo>
                        <a:pt x="22" y="0"/>
                        <a:pt x="1" y="22"/>
                        <a:pt x="1" y="78"/>
                      </a:cubicBezTo>
                      <a:cubicBezTo>
                        <a:pt x="1" y="170"/>
                        <a:pt x="129" y="310"/>
                        <a:pt x="218" y="310"/>
                      </a:cubicBezTo>
                      <a:cubicBezTo>
                        <a:pt x="258" y="310"/>
                        <a:pt x="290" y="283"/>
                        <a:pt x="300" y="211"/>
                      </a:cubicBezTo>
                      <a:cubicBezTo>
                        <a:pt x="276" y="140"/>
                        <a:pt x="133" y="0"/>
                        <a:pt x="54"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2" name="Google Shape;522;p4"/>
                <p:cNvSpPr/>
                <p:nvPr/>
              </p:nvSpPr>
              <p:spPr>
                <a:xfrm>
                  <a:off x="4154100" y="2683350"/>
                  <a:ext cx="5700" cy="5150"/>
                </a:xfrm>
                <a:custGeom>
                  <a:avLst/>
                  <a:gdLst/>
                  <a:ahLst/>
                  <a:cxnLst/>
                  <a:rect l="l" t="t" r="r" b="b"/>
                  <a:pathLst>
                    <a:path w="228" h="206" extrusionOk="0">
                      <a:moveTo>
                        <a:pt x="78" y="1"/>
                      </a:moveTo>
                      <a:cubicBezTo>
                        <a:pt x="1" y="1"/>
                        <a:pt x="1" y="206"/>
                        <a:pt x="78" y="206"/>
                      </a:cubicBezTo>
                      <a:cubicBezTo>
                        <a:pt x="83" y="206"/>
                        <a:pt x="89" y="205"/>
                        <a:pt x="95" y="203"/>
                      </a:cubicBezTo>
                      <a:cubicBezTo>
                        <a:pt x="228" y="203"/>
                        <a:pt x="228" y="3"/>
                        <a:pt x="95" y="3"/>
                      </a:cubicBezTo>
                      <a:cubicBezTo>
                        <a:pt x="89" y="1"/>
                        <a:pt x="83" y="1"/>
                        <a:pt x="78"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nvGrpSpPr>
              <p:cNvPr id="523" name="Google Shape;523;p4"/>
              <p:cNvGrpSpPr/>
              <p:nvPr/>
            </p:nvGrpSpPr>
            <p:grpSpPr>
              <a:xfrm rot="10800000">
                <a:off x="4212099" y="2046639"/>
                <a:ext cx="798176" cy="811594"/>
                <a:chOff x="4023775" y="1778925"/>
                <a:chExt cx="1174825" cy="1194575"/>
              </a:xfrm>
            </p:grpSpPr>
            <p:sp>
              <p:nvSpPr>
                <p:cNvPr id="524" name="Google Shape;524;p4"/>
                <p:cNvSpPr/>
                <p:nvPr/>
              </p:nvSpPr>
              <p:spPr>
                <a:xfrm>
                  <a:off x="4023775" y="1778925"/>
                  <a:ext cx="1174825" cy="1194575"/>
                </a:xfrm>
                <a:custGeom>
                  <a:avLst/>
                  <a:gdLst/>
                  <a:ahLst/>
                  <a:cxnLst/>
                  <a:rect l="l" t="t" r="r" b="b"/>
                  <a:pathLst>
                    <a:path w="46993" h="47783" extrusionOk="0">
                      <a:moveTo>
                        <a:pt x="23952" y="88"/>
                      </a:moveTo>
                      <a:cubicBezTo>
                        <a:pt x="23635" y="88"/>
                        <a:pt x="23318" y="96"/>
                        <a:pt x="23000" y="105"/>
                      </a:cubicBezTo>
                      <a:lnTo>
                        <a:pt x="23000" y="105"/>
                      </a:lnTo>
                      <a:cubicBezTo>
                        <a:pt x="23318" y="88"/>
                        <a:pt x="23635" y="88"/>
                        <a:pt x="23952" y="88"/>
                      </a:cubicBezTo>
                      <a:close/>
                      <a:moveTo>
                        <a:pt x="20376" y="351"/>
                      </a:moveTo>
                      <a:lnTo>
                        <a:pt x="20376" y="351"/>
                      </a:lnTo>
                      <a:cubicBezTo>
                        <a:pt x="20294" y="366"/>
                        <a:pt x="20215" y="387"/>
                        <a:pt x="20142" y="421"/>
                      </a:cubicBezTo>
                      <a:lnTo>
                        <a:pt x="20142" y="421"/>
                      </a:lnTo>
                      <a:cubicBezTo>
                        <a:pt x="20150" y="411"/>
                        <a:pt x="20157" y="399"/>
                        <a:pt x="20164" y="387"/>
                      </a:cubicBezTo>
                      <a:cubicBezTo>
                        <a:pt x="20232" y="370"/>
                        <a:pt x="20303" y="359"/>
                        <a:pt x="20376" y="351"/>
                      </a:cubicBezTo>
                      <a:close/>
                      <a:moveTo>
                        <a:pt x="19484" y="487"/>
                      </a:moveTo>
                      <a:lnTo>
                        <a:pt x="19484" y="487"/>
                      </a:lnTo>
                      <a:cubicBezTo>
                        <a:pt x="19363" y="514"/>
                        <a:pt x="19237" y="533"/>
                        <a:pt x="19100" y="553"/>
                      </a:cubicBezTo>
                      <a:cubicBezTo>
                        <a:pt x="19228" y="502"/>
                        <a:pt x="19356" y="490"/>
                        <a:pt x="19484" y="487"/>
                      </a:cubicBezTo>
                      <a:close/>
                      <a:moveTo>
                        <a:pt x="28505" y="719"/>
                      </a:moveTo>
                      <a:lnTo>
                        <a:pt x="28505" y="719"/>
                      </a:lnTo>
                      <a:cubicBezTo>
                        <a:pt x="28419" y="737"/>
                        <a:pt x="28332" y="754"/>
                        <a:pt x="28245" y="767"/>
                      </a:cubicBezTo>
                      <a:lnTo>
                        <a:pt x="28245" y="767"/>
                      </a:lnTo>
                      <a:lnTo>
                        <a:pt x="28505" y="719"/>
                      </a:lnTo>
                      <a:close/>
                      <a:moveTo>
                        <a:pt x="27519" y="778"/>
                      </a:moveTo>
                      <a:cubicBezTo>
                        <a:pt x="27523" y="780"/>
                        <a:pt x="27528" y="783"/>
                        <a:pt x="27532" y="786"/>
                      </a:cubicBezTo>
                      <a:lnTo>
                        <a:pt x="27532" y="786"/>
                      </a:lnTo>
                      <a:cubicBezTo>
                        <a:pt x="27528" y="783"/>
                        <a:pt x="27523" y="781"/>
                        <a:pt x="27519" y="778"/>
                      </a:cubicBezTo>
                      <a:close/>
                      <a:moveTo>
                        <a:pt x="16973" y="752"/>
                      </a:moveTo>
                      <a:cubicBezTo>
                        <a:pt x="16873" y="752"/>
                        <a:pt x="16807" y="786"/>
                        <a:pt x="16740" y="852"/>
                      </a:cubicBezTo>
                      <a:cubicBezTo>
                        <a:pt x="16807" y="786"/>
                        <a:pt x="16907" y="786"/>
                        <a:pt x="16973" y="786"/>
                      </a:cubicBezTo>
                      <a:lnTo>
                        <a:pt x="16973" y="752"/>
                      </a:lnTo>
                      <a:close/>
                      <a:moveTo>
                        <a:pt x="35119" y="2747"/>
                      </a:moveTo>
                      <a:cubicBezTo>
                        <a:pt x="35141" y="2747"/>
                        <a:pt x="35160" y="2750"/>
                        <a:pt x="35177" y="2755"/>
                      </a:cubicBezTo>
                      <a:lnTo>
                        <a:pt x="35177" y="2755"/>
                      </a:lnTo>
                      <a:cubicBezTo>
                        <a:pt x="35113" y="2747"/>
                        <a:pt x="35050" y="2747"/>
                        <a:pt x="34986" y="2747"/>
                      </a:cubicBezTo>
                      <a:close/>
                      <a:moveTo>
                        <a:pt x="37013" y="3710"/>
                      </a:moveTo>
                      <a:lnTo>
                        <a:pt x="37013" y="3710"/>
                      </a:lnTo>
                      <a:cubicBezTo>
                        <a:pt x="37112" y="3776"/>
                        <a:pt x="37210" y="3838"/>
                        <a:pt x="37308" y="3898"/>
                      </a:cubicBezTo>
                      <a:lnTo>
                        <a:pt x="37308" y="3898"/>
                      </a:lnTo>
                      <a:cubicBezTo>
                        <a:pt x="37204" y="3840"/>
                        <a:pt x="37105" y="3779"/>
                        <a:pt x="37013" y="3710"/>
                      </a:cubicBezTo>
                      <a:close/>
                      <a:moveTo>
                        <a:pt x="10127" y="5472"/>
                      </a:moveTo>
                      <a:lnTo>
                        <a:pt x="10127" y="5472"/>
                      </a:lnTo>
                      <a:cubicBezTo>
                        <a:pt x="10096" y="5517"/>
                        <a:pt x="10059" y="5556"/>
                        <a:pt x="10018" y="5591"/>
                      </a:cubicBezTo>
                      <a:lnTo>
                        <a:pt x="10018" y="5591"/>
                      </a:lnTo>
                      <a:cubicBezTo>
                        <a:pt x="10045" y="5542"/>
                        <a:pt x="10076" y="5497"/>
                        <a:pt x="10127" y="5472"/>
                      </a:cubicBezTo>
                      <a:close/>
                      <a:moveTo>
                        <a:pt x="9950" y="5644"/>
                      </a:moveTo>
                      <a:lnTo>
                        <a:pt x="9950" y="5644"/>
                      </a:lnTo>
                      <a:cubicBezTo>
                        <a:pt x="9921" y="5664"/>
                        <a:pt x="9891" y="5684"/>
                        <a:pt x="9861" y="5704"/>
                      </a:cubicBezTo>
                      <a:cubicBezTo>
                        <a:pt x="9886" y="5679"/>
                        <a:pt x="9911" y="5655"/>
                        <a:pt x="9950" y="5644"/>
                      </a:cubicBezTo>
                      <a:close/>
                      <a:moveTo>
                        <a:pt x="40304" y="6569"/>
                      </a:moveTo>
                      <a:lnTo>
                        <a:pt x="40304" y="6569"/>
                      </a:lnTo>
                      <a:cubicBezTo>
                        <a:pt x="40416" y="6625"/>
                        <a:pt x="40505" y="6728"/>
                        <a:pt x="40570" y="6839"/>
                      </a:cubicBezTo>
                      <a:lnTo>
                        <a:pt x="40570" y="6839"/>
                      </a:lnTo>
                      <a:cubicBezTo>
                        <a:pt x="40481" y="6746"/>
                        <a:pt x="40392" y="6657"/>
                        <a:pt x="40304" y="6569"/>
                      </a:cubicBezTo>
                      <a:close/>
                      <a:moveTo>
                        <a:pt x="40113" y="8309"/>
                      </a:moveTo>
                      <a:cubicBezTo>
                        <a:pt x="40184" y="8309"/>
                        <a:pt x="40263" y="8335"/>
                        <a:pt x="40328" y="8335"/>
                      </a:cubicBezTo>
                      <a:cubicBezTo>
                        <a:pt x="40334" y="8335"/>
                        <a:pt x="40340" y="8334"/>
                        <a:pt x="40346" y="8334"/>
                      </a:cubicBezTo>
                      <a:lnTo>
                        <a:pt x="40346" y="8334"/>
                      </a:lnTo>
                      <a:cubicBezTo>
                        <a:pt x="40057" y="8386"/>
                        <a:pt x="39845" y="8611"/>
                        <a:pt x="39636" y="8611"/>
                      </a:cubicBezTo>
                      <a:cubicBezTo>
                        <a:pt x="39519" y="8611"/>
                        <a:pt x="39402" y="8541"/>
                        <a:pt x="39273" y="8330"/>
                      </a:cubicBezTo>
                      <a:lnTo>
                        <a:pt x="39273" y="8330"/>
                      </a:lnTo>
                      <a:cubicBezTo>
                        <a:pt x="39376" y="8473"/>
                        <a:pt x="39528" y="8541"/>
                        <a:pt x="39677" y="8541"/>
                      </a:cubicBezTo>
                      <a:cubicBezTo>
                        <a:pt x="39770" y="8541"/>
                        <a:pt x="39861" y="8514"/>
                        <a:pt x="39938" y="8463"/>
                      </a:cubicBezTo>
                      <a:cubicBezTo>
                        <a:pt x="39969" y="8339"/>
                        <a:pt x="40036" y="8309"/>
                        <a:pt x="40113" y="8309"/>
                      </a:cubicBezTo>
                      <a:close/>
                      <a:moveTo>
                        <a:pt x="7368" y="9128"/>
                      </a:moveTo>
                      <a:cubicBezTo>
                        <a:pt x="7414" y="9150"/>
                        <a:pt x="7460" y="9173"/>
                        <a:pt x="7495" y="9218"/>
                      </a:cubicBezTo>
                      <a:lnTo>
                        <a:pt x="7495" y="9218"/>
                      </a:lnTo>
                      <a:cubicBezTo>
                        <a:pt x="7453" y="9186"/>
                        <a:pt x="7390" y="9170"/>
                        <a:pt x="7368" y="9128"/>
                      </a:cubicBezTo>
                      <a:close/>
                      <a:moveTo>
                        <a:pt x="43614" y="9216"/>
                      </a:moveTo>
                      <a:lnTo>
                        <a:pt x="43614" y="9216"/>
                      </a:lnTo>
                      <a:cubicBezTo>
                        <a:pt x="43609" y="9223"/>
                        <a:pt x="43603" y="9231"/>
                        <a:pt x="43598" y="9239"/>
                      </a:cubicBezTo>
                      <a:lnTo>
                        <a:pt x="43598" y="9239"/>
                      </a:lnTo>
                      <a:cubicBezTo>
                        <a:pt x="43602" y="9231"/>
                        <a:pt x="43607" y="9224"/>
                        <a:pt x="43614" y="9216"/>
                      </a:cubicBezTo>
                      <a:close/>
                      <a:moveTo>
                        <a:pt x="42073" y="9099"/>
                      </a:moveTo>
                      <a:lnTo>
                        <a:pt x="42073" y="9099"/>
                      </a:lnTo>
                      <a:cubicBezTo>
                        <a:pt x="42139" y="9206"/>
                        <a:pt x="42179" y="9318"/>
                        <a:pt x="42193" y="9452"/>
                      </a:cubicBezTo>
                      <a:lnTo>
                        <a:pt x="42193" y="9452"/>
                      </a:lnTo>
                      <a:cubicBezTo>
                        <a:pt x="42149" y="9337"/>
                        <a:pt x="42128" y="9206"/>
                        <a:pt x="42073" y="9099"/>
                      </a:cubicBezTo>
                      <a:close/>
                      <a:moveTo>
                        <a:pt x="36149" y="10058"/>
                      </a:moveTo>
                      <a:cubicBezTo>
                        <a:pt x="36149" y="10107"/>
                        <a:pt x="36114" y="10138"/>
                        <a:pt x="36069" y="10138"/>
                      </a:cubicBezTo>
                      <a:cubicBezTo>
                        <a:pt x="36067" y="10138"/>
                        <a:pt x="36065" y="10138"/>
                        <a:pt x="36063" y="10137"/>
                      </a:cubicBezTo>
                      <a:lnTo>
                        <a:pt x="36063" y="10137"/>
                      </a:lnTo>
                      <a:lnTo>
                        <a:pt x="36050" y="10125"/>
                      </a:lnTo>
                      <a:cubicBezTo>
                        <a:pt x="36116" y="10125"/>
                        <a:pt x="36149" y="10091"/>
                        <a:pt x="36149" y="10058"/>
                      </a:cubicBezTo>
                      <a:close/>
                      <a:moveTo>
                        <a:pt x="43993" y="10058"/>
                      </a:moveTo>
                      <a:lnTo>
                        <a:pt x="43993" y="10058"/>
                      </a:lnTo>
                      <a:cubicBezTo>
                        <a:pt x="43959" y="10058"/>
                        <a:pt x="43926" y="10091"/>
                        <a:pt x="43926" y="10158"/>
                      </a:cubicBezTo>
                      <a:cubicBezTo>
                        <a:pt x="43893" y="10125"/>
                        <a:pt x="43926" y="10058"/>
                        <a:pt x="43993" y="10058"/>
                      </a:cubicBezTo>
                      <a:close/>
                      <a:moveTo>
                        <a:pt x="12121" y="10457"/>
                      </a:moveTo>
                      <a:cubicBezTo>
                        <a:pt x="12128" y="10457"/>
                        <a:pt x="12136" y="10458"/>
                        <a:pt x="12145" y="10461"/>
                      </a:cubicBezTo>
                      <a:lnTo>
                        <a:pt x="12145" y="10461"/>
                      </a:lnTo>
                      <a:cubicBezTo>
                        <a:pt x="12106" y="10464"/>
                        <a:pt x="12071" y="10489"/>
                        <a:pt x="12088" y="10523"/>
                      </a:cubicBezTo>
                      <a:cubicBezTo>
                        <a:pt x="12054" y="10490"/>
                        <a:pt x="12088" y="10457"/>
                        <a:pt x="12121" y="10457"/>
                      </a:cubicBezTo>
                      <a:close/>
                      <a:moveTo>
                        <a:pt x="5108" y="11122"/>
                      </a:moveTo>
                      <a:cubicBezTo>
                        <a:pt x="5077" y="11141"/>
                        <a:pt x="5052" y="11162"/>
                        <a:pt x="5033" y="11185"/>
                      </a:cubicBezTo>
                      <a:lnTo>
                        <a:pt x="5033" y="11185"/>
                      </a:lnTo>
                      <a:cubicBezTo>
                        <a:pt x="5055" y="11162"/>
                        <a:pt x="5080" y="11140"/>
                        <a:pt x="5108" y="11122"/>
                      </a:cubicBezTo>
                      <a:close/>
                      <a:moveTo>
                        <a:pt x="5033" y="11185"/>
                      </a:moveTo>
                      <a:lnTo>
                        <a:pt x="5033" y="11185"/>
                      </a:lnTo>
                      <a:cubicBezTo>
                        <a:pt x="4985" y="11235"/>
                        <a:pt x="4954" y="11294"/>
                        <a:pt x="4945" y="11354"/>
                      </a:cubicBezTo>
                      <a:lnTo>
                        <a:pt x="4945" y="11354"/>
                      </a:lnTo>
                      <a:cubicBezTo>
                        <a:pt x="4969" y="11294"/>
                        <a:pt x="4990" y="11236"/>
                        <a:pt x="5033" y="11185"/>
                      </a:cubicBezTo>
                      <a:close/>
                      <a:moveTo>
                        <a:pt x="4945" y="11354"/>
                      </a:moveTo>
                      <a:lnTo>
                        <a:pt x="4945" y="11354"/>
                      </a:lnTo>
                      <a:cubicBezTo>
                        <a:pt x="4934" y="11381"/>
                        <a:pt x="4922" y="11408"/>
                        <a:pt x="4907" y="11435"/>
                      </a:cubicBezTo>
                      <a:lnTo>
                        <a:pt x="4907" y="11435"/>
                      </a:lnTo>
                      <a:lnTo>
                        <a:pt x="4942" y="11388"/>
                      </a:lnTo>
                      <a:cubicBezTo>
                        <a:pt x="4942" y="11376"/>
                        <a:pt x="4943" y="11365"/>
                        <a:pt x="4945" y="11354"/>
                      </a:cubicBezTo>
                      <a:close/>
                      <a:moveTo>
                        <a:pt x="4907" y="11435"/>
                      </a:moveTo>
                      <a:lnTo>
                        <a:pt x="4843" y="11520"/>
                      </a:lnTo>
                      <a:cubicBezTo>
                        <a:pt x="4870" y="11493"/>
                        <a:pt x="4890" y="11464"/>
                        <a:pt x="4907" y="11435"/>
                      </a:cubicBezTo>
                      <a:close/>
                      <a:moveTo>
                        <a:pt x="4311" y="12451"/>
                      </a:moveTo>
                      <a:cubicBezTo>
                        <a:pt x="4311" y="12451"/>
                        <a:pt x="4283" y="12478"/>
                        <a:pt x="4278" y="12508"/>
                      </a:cubicBezTo>
                      <a:lnTo>
                        <a:pt x="4278" y="12508"/>
                      </a:lnTo>
                      <a:cubicBezTo>
                        <a:pt x="4289" y="12489"/>
                        <a:pt x="4300" y="12470"/>
                        <a:pt x="4311" y="12451"/>
                      </a:cubicBezTo>
                      <a:close/>
                      <a:moveTo>
                        <a:pt x="4278" y="12508"/>
                      </a:moveTo>
                      <a:lnTo>
                        <a:pt x="4278" y="12508"/>
                      </a:lnTo>
                      <a:cubicBezTo>
                        <a:pt x="4196" y="12662"/>
                        <a:pt x="4137" y="12839"/>
                        <a:pt x="4078" y="13016"/>
                      </a:cubicBezTo>
                      <a:cubicBezTo>
                        <a:pt x="4145" y="12817"/>
                        <a:pt x="4211" y="12650"/>
                        <a:pt x="4278" y="12517"/>
                      </a:cubicBezTo>
                      <a:cubicBezTo>
                        <a:pt x="4278" y="12514"/>
                        <a:pt x="4278" y="12511"/>
                        <a:pt x="4278" y="12508"/>
                      </a:cubicBezTo>
                      <a:close/>
                      <a:moveTo>
                        <a:pt x="4145" y="12983"/>
                      </a:moveTo>
                      <a:cubicBezTo>
                        <a:pt x="4130" y="13034"/>
                        <a:pt x="4109" y="13081"/>
                        <a:pt x="4084" y="13125"/>
                      </a:cubicBezTo>
                      <a:lnTo>
                        <a:pt x="4084" y="13125"/>
                      </a:lnTo>
                      <a:cubicBezTo>
                        <a:pt x="4115" y="13086"/>
                        <a:pt x="4145" y="13045"/>
                        <a:pt x="4145" y="12983"/>
                      </a:cubicBezTo>
                      <a:close/>
                      <a:moveTo>
                        <a:pt x="4084" y="13125"/>
                      </a:moveTo>
                      <a:cubicBezTo>
                        <a:pt x="4059" y="13156"/>
                        <a:pt x="4033" y="13187"/>
                        <a:pt x="4020" y="13227"/>
                      </a:cubicBezTo>
                      <a:lnTo>
                        <a:pt x="4020" y="13227"/>
                      </a:lnTo>
                      <a:cubicBezTo>
                        <a:pt x="4042" y="13194"/>
                        <a:pt x="4064" y="13160"/>
                        <a:pt x="4084" y="13125"/>
                      </a:cubicBezTo>
                      <a:close/>
                      <a:moveTo>
                        <a:pt x="4020" y="13227"/>
                      </a:moveTo>
                      <a:cubicBezTo>
                        <a:pt x="3945" y="13338"/>
                        <a:pt x="3865" y="13441"/>
                        <a:pt x="3845" y="13581"/>
                      </a:cubicBezTo>
                      <a:cubicBezTo>
                        <a:pt x="3879" y="13481"/>
                        <a:pt x="3912" y="13348"/>
                        <a:pt x="4012" y="13282"/>
                      </a:cubicBezTo>
                      <a:cubicBezTo>
                        <a:pt x="4012" y="13261"/>
                        <a:pt x="4015" y="13243"/>
                        <a:pt x="4020" y="13227"/>
                      </a:cubicBezTo>
                      <a:close/>
                      <a:moveTo>
                        <a:pt x="11323" y="13714"/>
                      </a:moveTo>
                      <a:cubicBezTo>
                        <a:pt x="11390" y="13780"/>
                        <a:pt x="11523" y="13847"/>
                        <a:pt x="11356" y="13880"/>
                      </a:cubicBezTo>
                      <a:cubicBezTo>
                        <a:pt x="11349" y="13887"/>
                        <a:pt x="11342" y="13893"/>
                        <a:pt x="11335" y="13897"/>
                      </a:cubicBezTo>
                      <a:lnTo>
                        <a:pt x="11335" y="13897"/>
                      </a:lnTo>
                      <a:cubicBezTo>
                        <a:pt x="11368" y="13843"/>
                        <a:pt x="11367" y="13757"/>
                        <a:pt x="11323" y="13714"/>
                      </a:cubicBezTo>
                      <a:close/>
                      <a:moveTo>
                        <a:pt x="12088" y="14146"/>
                      </a:moveTo>
                      <a:lnTo>
                        <a:pt x="12088" y="14179"/>
                      </a:lnTo>
                      <a:cubicBezTo>
                        <a:pt x="12088" y="14280"/>
                        <a:pt x="12088" y="14368"/>
                        <a:pt x="12088" y="14452"/>
                      </a:cubicBezTo>
                      <a:lnTo>
                        <a:pt x="12088" y="14452"/>
                      </a:lnTo>
                      <a:cubicBezTo>
                        <a:pt x="12054" y="14312"/>
                        <a:pt x="11969" y="14170"/>
                        <a:pt x="12088" y="14146"/>
                      </a:cubicBezTo>
                      <a:close/>
                      <a:moveTo>
                        <a:pt x="40902" y="14512"/>
                      </a:moveTo>
                      <a:lnTo>
                        <a:pt x="40935" y="14578"/>
                      </a:lnTo>
                      <a:cubicBezTo>
                        <a:pt x="40952" y="14595"/>
                        <a:pt x="40968" y="14603"/>
                        <a:pt x="40989" y="14603"/>
                      </a:cubicBezTo>
                      <a:cubicBezTo>
                        <a:pt x="41010" y="14603"/>
                        <a:pt x="41035" y="14595"/>
                        <a:pt x="41068" y="14578"/>
                      </a:cubicBezTo>
                      <a:lnTo>
                        <a:pt x="41068" y="14578"/>
                      </a:lnTo>
                      <a:cubicBezTo>
                        <a:pt x="41039" y="14597"/>
                        <a:pt x="41013" y="14606"/>
                        <a:pt x="40990" y="14606"/>
                      </a:cubicBezTo>
                      <a:cubicBezTo>
                        <a:pt x="40935" y="14606"/>
                        <a:pt x="40902" y="14559"/>
                        <a:pt x="40902" y="14512"/>
                      </a:cubicBezTo>
                      <a:close/>
                      <a:moveTo>
                        <a:pt x="3700" y="14624"/>
                      </a:moveTo>
                      <a:cubicBezTo>
                        <a:pt x="3691" y="14640"/>
                        <a:pt x="3684" y="14656"/>
                        <a:pt x="3679" y="14673"/>
                      </a:cubicBezTo>
                      <a:lnTo>
                        <a:pt x="3679" y="14673"/>
                      </a:lnTo>
                      <a:lnTo>
                        <a:pt x="3679" y="14644"/>
                      </a:lnTo>
                      <a:cubicBezTo>
                        <a:pt x="3686" y="14638"/>
                        <a:pt x="3693" y="14631"/>
                        <a:pt x="3700" y="14624"/>
                      </a:cubicBezTo>
                      <a:close/>
                      <a:moveTo>
                        <a:pt x="8992" y="14630"/>
                      </a:moveTo>
                      <a:cubicBezTo>
                        <a:pt x="9010" y="14642"/>
                        <a:pt x="9031" y="14650"/>
                        <a:pt x="9057" y="14650"/>
                      </a:cubicBezTo>
                      <a:cubicBezTo>
                        <a:pt x="9069" y="14650"/>
                        <a:pt x="9082" y="14648"/>
                        <a:pt x="9097" y="14644"/>
                      </a:cubicBezTo>
                      <a:lnTo>
                        <a:pt x="9097" y="14644"/>
                      </a:lnTo>
                      <a:cubicBezTo>
                        <a:pt x="9089" y="14673"/>
                        <a:pt x="9078" y="14685"/>
                        <a:pt x="9063" y="14685"/>
                      </a:cubicBezTo>
                      <a:cubicBezTo>
                        <a:pt x="9043" y="14685"/>
                        <a:pt x="9017" y="14662"/>
                        <a:pt x="8992" y="14630"/>
                      </a:cubicBezTo>
                      <a:close/>
                      <a:moveTo>
                        <a:pt x="33025" y="14877"/>
                      </a:moveTo>
                      <a:lnTo>
                        <a:pt x="33025" y="14877"/>
                      </a:lnTo>
                      <a:cubicBezTo>
                        <a:pt x="33059" y="14910"/>
                        <a:pt x="33059" y="14977"/>
                        <a:pt x="33059" y="15043"/>
                      </a:cubicBezTo>
                      <a:cubicBezTo>
                        <a:pt x="33051" y="15051"/>
                        <a:pt x="33047" y="15071"/>
                        <a:pt x="33046" y="15099"/>
                      </a:cubicBezTo>
                      <a:lnTo>
                        <a:pt x="33046" y="15099"/>
                      </a:lnTo>
                      <a:cubicBezTo>
                        <a:pt x="33037" y="15005"/>
                        <a:pt x="33025" y="14935"/>
                        <a:pt x="33025" y="14877"/>
                      </a:cubicBezTo>
                      <a:close/>
                      <a:moveTo>
                        <a:pt x="3546" y="15342"/>
                      </a:moveTo>
                      <a:lnTo>
                        <a:pt x="3546" y="15376"/>
                      </a:lnTo>
                      <a:cubicBezTo>
                        <a:pt x="3513" y="15475"/>
                        <a:pt x="3480" y="15542"/>
                        <a:pt x="3447" y="15642"/>
                      </a:cubicBezTo>
                      <a:cubicBezTo>
                        <a:pt x="3480" y="15542"/>
                        <a:pt x="3513" y="15442"/>
                        <a:pt x="3546" y="15342"/>
                      </a:cubicBezTo>
                      <a:close/>
                      <a:moveTo>
                        <a:pt x="23786" y="15276"/>
                      </a:moveTo>
                      <a:cubicBezTo>
                        <a:pt x="23587" y="15342"/>
                        <a:pt x="23653" y="15475"/>
                        <a:pt x="23686" y="15608"/>
                      </a:cubicBezTo>
                      <a:cubicBezTo>
                        <a:pt x="23680" y="15602"/>
                        <a:pt x="23674" y="15599"/>
                        <a:pt x="23668" y="15599"/>
                      </a:cubicBezTo>
                      <a:cubicBezTo>
                        <a:pt x="23649" y="15599"/>
                        <a:pt x="23633" y="15624"/>
                        <a:pt x="23625" y="15648"/>
                      </a:cubicBezTo>
                      <a:lnTo>
                        <a:pt x="23625" y="15648"/>
                      </a:lnTo>
                      <a:cubicBezTo>
                        <a:pt x="23642" y="15516"/>
                        <a:pt x="23566" y="15338"/>
                        <a:pt x="23753" y="15276"/>
                      </a:cubicBezTo>
                      <a:close/>
                      <a:moveTo>
                        <a:pt x="44695" y="15644"/>
                      </a:moveTo>
                      <a:cubicBezTo>
                        <a:pt x="44711" y="15651"/>
                        <a:pt x="44762" y="15675"/>
                        <a:pt x="44790" y="15675"/>
                      </a:cubicBezTo>
                      <a:cubicBezTo>
                        <a:pt x="44745" y="15675"/>
                        <a:pt x="44715" y="15663"/>
                        <a:pt x="44695" y="15644"/>
                      </a:cubicBezTo>
                      <a:close/>
                      <a:moveTo>
                        <a:pt x="33059" y="15326"/>
                      </a:moveTo>
                      <a:lnTo>
                        <a:pt x="33059" y="15326"/>
                      </a:lnTo>
                      <a:cubicBezTo>
                        <a:pt x="33078" y="15583"/>
                        <a:pt x="33099" y="15920"/>
                        <a:pt x="32924" y="15920"/>
                      </a:cubicBezTo>
                      <a:cubicBezTo>
                        <a:pt x="32905" y="15920"/>
                        <a:pt x="32883" y="15916"/>
                        <a:pt x="32859" y="15907"/>
                      </a:cubicBezTo>
                      <a:lnTo>
                        <a:pt x="32859" y="15907"/>
                      </a:lnTo>
                      <a:cubicBezTo>
                        <a:pt x="32869" y="15911"/>
                        <a:pt x="32878" y="15912"/>
                        <a:pt x="32887" y="15912"/>
                      </a:cubicBezTo>
                      <a:cubicBezTo>
                        <a:pt x="32971" y="15912"/>
                        <a:pt x="33029" y="15766"/>
                        <a:pt x="33059" y="15376"/>
                      </a:cubicBezTo>
                      <a:lnTo>
                        <a:pt x="33059" y="15342"/>
                      </a:lnTo>
                      <a:cubicBezTo>
                        <a:pt x="33059" y="15337"/>
                        <a:pt x="33059" y="15331"/>
                        <a:pt x="33059" y="15326"/>
                      </a:cubicBezTo>
                      <a:close/>
                      <a:moveTo>
                        <a:pt x="3480" y="15774"/>
                      </a:moveTo>
                      <a:cubicBezTo>
                        <a:pt x="3480" y="15841"/>
                        <a:pt x="3546" y="15941"/>
                        <a:pt x="3480" y="15974"/>
                      </a:cubicBezTo>
                      <a:lnTo>
                        <a:pt x="3447" y="15974"/>
                      </a:lnTo>
                      <a:cubicBezTo>
                        <a:pt x="3513" y="15941"/>
                        <a:pt x="3447" y="15841"/>
                        <a:pt x="3480" y="15774"/>
                      </a:cubicBezTo>
                      <a:close/>
                      <a:moveTo>
                        <a:pt x="14082" y="16107"/>
                      </a:moveTo>
                      <a:lnTo>
                        <a:pt x="14082" y="16140"/>
                      </a:lnTo>
                      <a:lnTo>
                        <a:pt x="14015" y="16140"/>
                      </a:lnTo>
                      <a:cubicBezTo>
                        <a:pt x="14048" y="16140"/>
                        <a:pt x="14048" y="16140"/>
                        <a:pt x="14082" y="16107"/>
                      </a:cubicBezTo>
                      <a:close/>
                      <a:moveTo>
                        <a:pt x="8461" y="16173"/>
                      </a:moveTo>
                      <a:cubicBezTo>
                        <a:pt x="8463" y="16173"/>
                        <a:pt x="8465" y="16173"/>
                        <a:pt x="8465" y="16173"/>
                      </a:cubicBezTo>
                      <a:lnTo>
                        <a:pt x="8465" y="16178"/>
                      </a:lnTo>
                      <a:lnTo>
                        <a:pt x="8465" y="16178"/>
                      </a:lnTo>
                      <a:cubicBezTo>
                        <a:pt x="8464" y="16177"/>
                        <a:pt x="8462" y="16175"/>
                        <a:pt x="8461" y="16173"/>
                      </a:cubicBezTo>
                      <a:close/>
                      <a:moveTo>
                        <a:pt x="19702" y="16190"/>
                      </a:moveTo>
                      <a:lnTo>
                        <a:pt x="19702" y="16190"/>
                      </a:lnTo>
                      <a:cubicBezTo>
                        <a:pt x="19716" y="16201"/>
                        <a:pt x="19738" y="16207"/>
                        <a:pt x="19765" y="16207"/>
                      </a:cubicBezTo>
                      <a:cubicBezTo>
                        <a:pt x="19738" y="16207"/>
                        <a:pt x="19712" y="16207"/>
                        <a:pt x="19702" y="16190"/>
                      </a:cubicBezTo>
                      <a:close/>
                      <a:moveTo>
                        <a:pt x="21119" y="16231"/>
                      </a:moveTo>
                      <a:cubicBezTo>
                        <a:pt x="21183" y="16231"/>
                        <a:pt x="21256" y="16255"/>
                        <a:pt x="21321" y="16271"/>
                      </a:cubicBezTo>
                      <a:lnTo>
                        <a:pt x="21321" y="16271"/>
                      </a:lnTo>
                      <a:cubicBezTo>
                        <a:pt x="21262" y="16267"/>
                        <a:pt x="21196" y="16256"/>
                        <a:pt x="21136" y="16256"/>
                      </a:cubicBezTo>
                      <a:cubicBezTo>
                        <a:pt x="21061" y="16256"/>
                        <a:pt x="20994" y="16273"/>
                        <a:pt x="20961" y="16339"/>
                      </a:cubicBezTo>
                      <a:cubicBezTo>
                        <a:pt x="20994" y="16256"/>
                        <a:pt x="21053" y="16231"/>
                        <a:pt x="21119" y="16231"/>
                      </a:cubicBezTo>
                      <a:close/>
                      <a:moveTo>
                        <a:pt x="36050" y="16007"/>
                      </a:moveTo>
                      <a:cubicBezTo>
                        <a:pt x="36116" y="16107"/>
                        <a:pt x="36116" y="16273"/>
                        <a:pt x="36149" y="16339"/>
                      </a:cubicBezTo>
                      <a:cubicBezTo>
                        <a:pt x="36098" y="16238"/>
                        <a:pt x="36087" y="16097"/>
                        <a:pt x="35979" y="16037"/>
                      </a:cubicBezTo>
                      <a:lnTo>
                        <a:pt x="35979" y="16037"/>
                      </a:lnTo>
                      <a:cubicBezTo>
                        <a:pt x="35997" y="16036"/>
                        <a:pt x="36019" y="16028"/>
                        <a:pt x="36050" y="16007"/>
                      </a:cubicBezTo>
                      <a:close/>
                      <a:moveTo>
                        <a:pt x="8607" y="16192"/>
                      </a:moveTo>
                      <a:cubicBezTo>
                        <a:pt x="8705" y="16192"/>
                        <a:pt x="8808" y="16207"/>
                        <a:pt x="8897" y="16207"/>
                      </a:cubicBezTo>
                      <a:cubicBezTo>
                        <a:pt x="8664" y="16207"/>
                        <a:pt x="8399" y="16207"/>
                        <a:pt x="8664" y="16439"/>
                      </a:cubicBezTo>
                      <a:cubicBezTo>
                        <a:pt x="8584" y="16412"/>
                        <a:pt x="8547" y="16298"/>
                        <a:pt x="8482" y="16203"/>
                      </a:cubicBezTo>
                      <a:lnTo>
                        <a:pt x="8482" y="16203"/>
                      </a:lnTo>
                      <a:cubicBezTo>
                        <a:pt x="8522" y="16195"/>
                        <a:pt x="8564" y="16192"/>
                        <a:pt x="8607" y="16192"/>
                      </a:cubicBezTo>
                      <a:close/>
                      <a:moveTo>
                        <a:pt x="23720" y="16406"/>
                      </a:moveTo>
                      <a:cubicBezTo>
                        <a:pt x="23653" y="16406"/>
                        <a:pt x="23653" y="16439"/>
                        <a:pt x="23653" y="16506"/>
                      </a:cubicBezTo>
                      <a:cubicBezTo>
                        <a:pt x="23620" y="16472"/>
                        <a:pt x="23653" y="16406"/>
                        <a:pt x="23686" y="16406"/>
                      </a:cubicBezTo>
                      <a:close/>
                      <a:moveTo>
                        <a:pt x="44591" y="16140"/>
                      </a:moveTo>
                      <a:cubicBezTo>
                        <a:pt x="44591" y="16286"/>
                        <a:pt x="44360" y="16432"/>
                        <a:pt x="44417" y="16533"/>
                      </a:cubicBezTo>
                      <a:lnTo>
                        <a:pt x="44417" y="16533"/>
                      </a:lnTo>
                      <a:cubicBezTo>
                        <a:pt x="44393" y="16513"/>
                        <a:pt x="44365" y="16492"/>
                        <a:pt x="44325" y="16472"/>
                      </a:cubicBezTo>
                      <a:cubicBezTo>
                        <a:pt x="44491" y="16406"/>
                        <a:pt x="44524" y="16240"/>
                        <a:pt x="44591" y="16140"/>
                      </a:cubicBezTo>
                      <a:close/>
                      <a:moveTo>
                        <a:pt x="3508" y="16471"/>
                      </a:moveTo>
                      <a:cubicBezTo>
                        <a:pt x="3495" y="16518"/>
                        <a:pt x="3452" y="16565"/>
                        <a:pt x="3406" y="16613"/>
                      </a:cubicBezTo>
                      <a:lnTo>
                        <a:pt x="3406" y="16613"/>
                      </a:lnTo>
                      <a:cubicBezTo>
                        <a:pt x="3438" y="16558"/>
                        <a:pt x="3492" y="16523"/>
                        <a:pt x="3508" y="16471"/>
                      </a:cubicBezTo>
                      <a:close/>
                      <a:moveTo>
                        <a:pt x="13749" y="16240"/>
                      </a:moveTo>
                      <a:lnTo>
                        <a:pt x="13749" y="16240"/>
                      </a:lnTo>
                      <a:cubicBezTo>
                        <a:pt x="13450" y="16539"/>
                        <a:pt x="13384" y="16705"/>
                        <a:pt x="13384" y="16805"/>
                      </a:cubicBezTo>
                      <a:cubicBezTo>
                        <a:pt x="13284" y="16605"/>
                        <a:pt x="13317" y="16406"/>
                        <a:pt x="13450" y="16240"/>
                      </a:cubicBezTo>
                      <a:lnTo>
                        <a:pt x="13450" y="16240"/>
                      </a:lnTo>
                      <a:cubicBezTo>
                        <a:pt x="13432" y="16276"/>
                        <a:pt x="13444" y="16303"/>
                        <a:pt x="13502" y="16303"/>
                      </a:cubicBezTo>
                      <a:cubicBezTo>
                        <a:pt x="13550" y="16303"/>
                        <a:pt x="13629" y="16285"/>
                        <a:pt x="13749" y="16240"/>
                      </a:cubicBezTo>
                      <a:close/>
                      <a:moveTo>
                        <a:pt x="14181" y="17237"/>
                      </a:moveTo>
                      <a:lnTo>
                        <a:pt x="14181" y="17237"/>
                      </a:lnTo>
                      <a:cubicBezTo>
                        <a:pt x="14181" y="17263"/>
                        <a:pt x="14171" y="17279"/>
                        <a:pt x="14156" y="17287"/>
                      </a:cubicBezTo>
                      <a:lnTo>
                        <a:pt x="14156" y="17287"/>
                      </a:lnTo>
                      <a:cubicBezTo>
                        <a:pt x="14171" y="17274"/>
                        <a:pt x="14181" y="17255"/>
                        <a:pt x="14181" y="17237"/>
                      </a:cubicBezTo>
                      <a:close/>
                      <a:moveTo>
                        <a:pt x="14115" y="17270"/>
                      </a:moveTo>
                      <a:lnTo>
                        <a:pt x="14115" y="17289"/>
                      </a:lnTo>
                      <a:lnTo>
                        <a:pt x="14115" y="17289"/>
                      </a:lnTo>
                      <a:cubicBezTo>
                        <a:pt x="14103" y="17286"/>
                        <a:pt x="14091" y="17279"/>
                        <a:pt x="14082" y="17270"/>
                      </a:cubicBezTo>
                      <a:close/>
                      <a:moveTo>
                        <a:pt x="39406" y="17868"/>
                      </a:moveTo>
                      <a:cubicBezTo>
                        <a:pt x="39406" y="17935"/>
                        <a:pt x="39440" y="17935"/>
                        <a:pt x="39440" y="17935"/>
                      </a:cubicBezTo>
                      <a:cubicBezTo>
                        <a:pt x="39451" y="17946"/>
                        <a:pt x="39451" y="17949"/>
                        <a:pt x="39445" y="17949"/>
                      </a:cubicBezTo>
                      <a:cubicBezTo>
                        <a:pt x="39432" y="17949"/>
                        <a:pt x="39395" y="17935"/>
                        <a:pt x="39373" y="17935"/>
                      </a:cubicBezTo>
                      <a:lnTo>
                        <a:pt x="39406" y="17935"/>
                      </a:lnTo>
                      <a:lnTo>
                        <a:pt x="39406" y="17901"/>
                      </a:lnTo>
                      <a:cubicBezTo>
                        <a:pt x="39406" y="17901"/>
                        <a:pt x="39406" y="17868"/>
                        <a:pt x="39406" y="17868"/>
                      </a:cubicBezTo>
                      <a:close/>
                      <a:moveTo>
                        <a:pt x="30500" y="17935"/>
                      </a:moveTo>
                      <a:cubicBezTo>
                        <a:pt x="30500" y="17998"/>
                        <a:pt x="30470" y="18061"/>
                        <a:pt x="30750" y="18180"/>
                      </a:cubicBezTo>
                      <a:lnTo>
                        <a:pt x="30750" y="18180"/>
                      </a:lnTo>
                      <a:cubicBezTo>
                        <a:pt x="30611" y="18132"/>
                        <a:pt x="30411" y="18112"/>
                        <a:pt x="30500" y="17935"/>
                      </a:cubicBezTo>
                      <a:close/>
                      <a:moveTo>
                        <a:pt x="27660" y="18292"/>
                      </a:moveTo>
                      <a:lnTo>
                        <a:pt x="27660" y="18292"/>
                      </a:lnTo>
                      <a:cubicBezTo>
                        <a:pt x="27550" y="18485"/>
                        <a:pt x="27535" y="18726"/>
                        <a:pt x="27471" y="18942"/>
                      </a:cubicBezTo>
                      <a:lnTo>
                        <a:pt x="27471" y="18942"/>
                      </a:lnTo>
                      <a:cubicBezTo>
                        <a:pt x="27487" y="18823"/>
                        <a:pt x="27455" y="18699"/>
                        <a:pt x="27375" y="18599"/>
                      </a:cubicBezTo>
                      <a:cubicBezTo>
                        <a:pt x="27428" y="18495"/>
                        <a:pt x="27604" y="18349"/>
                        <a:pt x="27660" y="18292"/>
                      </a:cubicBezTo>
                      <a:close/>
                      <a:moveTo>
                        <a:pt x="44483" y="19003"/>
                      </a:moveTo>
                      <a:cubicBezTo>
                        <a:pt x="44485" y="19071"/>
                        <a:pt x="44508" y="19112"/>
                        <a:pt x="44544" y="19151"/>
                      </a:cubicBezTo>
                      <a:lnTo>
                        <a:pt x="44544" y="19151"/>
                      </a:lnTo>
                      <a:cubicBezTo>
                        <a:pt x="44529" y="19145"/>
                        <a:pt x="44511" y="19138"/>
                        <a:pt x="44491" y="19131"/>
                      </a:cubicBezTo>
                      <a:lnTo>
                        <a:pt x="44491" y="19131"/>
                      </a:lnTo>
                      <a:cubicBezTo>
                        <a:pt x="44524" y="19164"/>
                        <a:pt x="44524" y="19198"/>
                        <a:pt x="44524" y="19231"/>
                      </a:cubicBezTo>
                      <a:cubicBezTo>
                        <a:pt x="44524" y="19198"/>
                        <a:pt x="44524" y="19131"/>
                        <a:pt x="44458" y="19131"/>
                      </a:cubicBezTo>
                      <a:lnTo>
                        <a:pt x="44425" y="19131"/>
                      </a:lnTo>
                      <a:cubicBezTo>
                        <a:pt x="44441" y="19081"/>
                        <a:pt x="44466" y="19040"/>
                        <a:pt x="44483" y="19003"/>
                      </a:cubicBezTo>
                      <a:close/>
                      <a:moveTo>
                        <a:pt x="38513" y="20062"/>
                      </a:moveTo>
                      <a:cubicBezTo>
                        <a:pt x="38545" y="20062"/>
                        <a:pt x="38575" y="20063"/>
                        <a:pt x="38575" y="20095"/>
                      </a:cubicBezTo>
                      <a:cubicBezTo>
                        <a:pt x="38557" y="20076"/>
                        <a:pt x="38535" y="20065"/>
                        <a:pt x="38513" y="20062"/>
                      </a:cubicBezTo>
                      <a:close/>
                      <a:moveTo>
                        <a:pt x="31596" y="20627"/>
                      </a:moveTo>
                      <a:cubicBezTo>
                        <a:pt x="31512" y="20739"/>
                        <a:pt x="31617" y="20874"/>
                        <a:pt x="31732" y="20934"/>
                      </a:cubicBezTo>
                      <a:lnTo>
                        <a:pt x="31732" y="20934"/>
                      </a:lnTo>
                      <a:cubicBezTo>
                        <a:pt x="31700" y="20935"/>
                        <a:pt x="31661" y="20943"/>
                        <a:pt x="31629" y="20959"/>
                      </a:cubicBezTo>
                      <a:cubicBezTo>
                        <a:pt x="31663" y="20859"/>
                        <a:pt x="31463" y="20760"/>
                        <a:pt x="31596" y="20627"/>
                      </a:cubicBezTo>
                      <a:close/>
                      <a:moveTo>
                        <a:pt x="31563" y="21059"/>
                      </a:moveTo>
                      <a:cubicBezTo>
                        <a:pt x="31563" y="21225"/>
                        <a:pt x="31663" y="21158"/>
                        <a:pt x="31663" y="21258"/>
                      </a:cubicBezTo>
                      <a:cubicBezTo>
                        <a:pt x="31663" y="21158"/>
                        <a:pt x="31330" y="21192"/>
                        <a:pt x="31563" y="21059"/>
                      </a:cubicBezTo>
                      <a:close/>
                      <a:moveTo>
                        <a:pt x="24916" y="21491"/>
                      </a:moveTo>
                      <a:lnTo>
                        <a:pt x="24949" y="21524"/>
                      </a:lnTo>
                      <a:cubicBezTo>
                        <a:pt x="24949" y="21524"/>
                        <a:pt x="24949" y="21524"/>
                        <a:pt x="24956" y="21531"/>
                      </a:cubicBezTo>
                      <a:lnTo>
                        <a:pt x="24956" y="21531"/>
                      </a:lnTo>
                      <a:cubicBezTo>
                        <a:pt x="24952" y="21529"/>
                        <a:pt x="24949" y="21529"/>
                        <a:pt x="24945" y="21529"/>
                      </a:cubicBezTo>
                      <a:cubicBezTo>
                        <a:pt x="24915" y="21529"/>
                        <a:pt x="24883" y="21568"/>
                        <a:pt x="24883" y="21590"/>
                      </a:cubicBezTo>
                      <a:cubicBezTo>
                        <a:pt x="24850" y="21557"/>
                        <a:pt x="24883" y="21524"/>
                        <a:pt x="24916" y="21491"/>
                      </a:cubicBezTo>
                      <a:close/>
                      <a:moveTo>
                        <a:pt x="42364" y="21325"/>
                      </a:moveTo>
                      <a:cubicBezTo>
                        <a:pt x="42265" y="21358"/>
                        <a:pt x="42265" y="21458"/>
                        <a:pt x="42265" y="21757"/>
                      </a:cubicBezTo>
                      <a:cubicBezTo>
                        <a:pt x="42261" y="21764"/>
                        <a:pt x="42257" y="21773"/>
                        <a:pt x="42254" y="21781"/>
                      </a:cubicBezTo>
                      <a:lnTo>
                        <a:pt x="42254" y="21781"/>
                      </a:lnTo>
                      <a:cubicBezTo>
                        <a:pt x="42246" y="21576"/>
                        <a:pt x="42250" y="21348"/>
                        <a:pt x="42364" y="21325"/>
                      </a:cubicBezTo>
                      <a:close/>
                      <a:moveTo>
                        <a:pt x="45289" y="21524"/>
                      </a:moveTo>
                      <a:lnTo>
                        <a:pt x="45289" y="21524"/>
                      </a:lnTo>
                      <a:cubicBezTo>
                        <a:pt x="45222" y="21624"/>
                        <a:pt x="45156" y="21723"/>
                        <a:pt x="45156" y="21823"/>
                      </a:cubicBezTo>
                      <a:cubicBezTo>
                        <a:pt x="45156" y="21757"/>
                        <a:pt x="45156" y="21723"/>
                        <a:pt x="45189" y="21657"/>
                      </a:cubicBezTo>
                      <a:lnTo>
                        <a:pt x="45289" y="21524"/>
                      </a:lnTo>
                      <a:close/>
                      <a:moveTo>
                        <a:pt x="2317" y="22575"/>
                      </a:moveTo>
                      <a:cubicBezTo>
                        <a:pt x="2319" y="22582"/>
                        <a:pt x="2321" y="22588"/>
                        <a:pt x="2323" y="22595"/>
                      </a:cubicBezTo>
                      <a:lnTo>
                        <a:pt x="2323" y="22595"/>
                      </a:lnTo>
                      <a:cubicBezTo>
                        <a:pt x="2321" y="22593"/>
                        <a:pt x="2319" y="22590"/>
                        <a:pt x="2317" y="22588"/>
                      </a:cubicBezTo>
                      <a:cubicBezTo>
                        <a:pt x="2317" y="22583"/>
                        <a:pt x="2317" y="22579"/>
                        <a:pt x="2317" y="22575"/>
                      </a:cubicBezTo>
                      <a:close/>
                      <a:moveTo>
                        <a:pt x="2344" y="22650"/>
                      </a:moveTo>
                      <a:lnTo>
                        <a:pt x="2344" y="22650"/>
                      </a:lnTo>
                      <a:cubicBezTo>
                        <a:pt x="2356" y="22682"/>
                        <a:pt x="2363" y="22715"/>
                        <a:pt x="2350" y="22754"/>
                      </a:cubicBezTo>
                      <a:cubicBezTo>
                        <a:pt x="2350" y="22717"/>
                        <a:pt x="2350" y="22681"/>
                        <a:pt x="2344" y="22650"/>
                      </a:cubicBezTo>
                      <a:close/>
                      <a:moveTo>
                        <a:pt x="2259" y="22769"/>
                      </a:moveTo>
                      <a:lnTo>
                        <a:pt x="2259" y="22769"/>
                      </a:lnTo>
                      <a:cubicBezTo>
                        <a:pt x="2266" y="22799"/>
                        <a:pt x="2271" y="22833"/>
                        <a:pt x="2250" y="22853"/>
                      </a:cubicBezTo>
                      <a:cubicBezTo>
                        <a:pt x="2248" y="22856"/>
                        <a:pt x="2246" y="22858"/>
                        <a:pt x="2244" y="22861"/>
                      </a:cubicBezTo>
                      <a:lnTo>
                        <a:pt x="2244" y="22861"/>
                      </a:lnTo>
                      <a:cubicBezTo>
                        <a:pt x="2254" y="22831"/>
                        <a:pt x="2260" y="22800"/>
                        <a:pt x="2259" y="22769"/>
                      </a:cubicBezTo>
                      <a:close/>
                      <a:moveTo>
                        <a:pt x="2214" y="22928"/>
                      </a:moveTo>
                      <a:cubicBezTo>
                        <a:pt x="2207" y="22950"/>
                        <a:pt x="2199" y="22972"/>
                        <a:pt x="2184" y="22986"/>
                      </a:cubicBezTo>
                      <a:cubicBezTo>
                        <a:pt x="2192" y="22969"/>
                        <a:pt x="2203" y="22949"/>
                        <a:pt x="2214" y="22928"/>
                      </a:cubicBezTo>
                      <a:close/>
                      <a:moveTo>
                        <a:pt x="24883" y="22953"/>
                      </a:moveTo>
                      <a:cubicBezTo>
                        <a:pt x="24883" y="22953"/>
                        <a:pt x="24883" y="22986"/>
                        <a:pt x="24883" y="22986"/>
                      </a:cubicBezTo>
                      <a:cubicBezTo>
                        <a:pt x="24850" y="23053"/>
                        <a:pt x="24883" y="23119"/>
                        <a:pt x="24916" y="23186"/>
                      </a:cubicBezTo>
                      <a:cubicBezTo>
                        <a:pt x="24883" y="23119"/>
                        <a:pt x="24783" y="23053"/>
                        <a:pt x="24783" y="23020"/>
                      </a:cubicBezTo>
                      <a:lnTo>
                        <a:pt x="24783" y="23020"/>
                      </a:lnTo>
                      <a:lnTo>
                        <a:pt x="24816" y="23053"/>
                      </a:lnTo>
                      <a:cubicBezTo>
                        <a:pt x="24816" y="23053"/>
                        <a:pt x="24816" y="22986"/>
                        <a:pt x="24850" y="22986"/>
                      </a:cubicBezTo>
                      <a:lnTo>
                        <a:pt x="24883" y="22953"/>
                      </a:lnTo>
                      <a:close/>
                      <a:moveTo>
                        <a:pt x="41286" y="23854"/>
                      </a:moveTo>
                      <a:cubicBezTo>
                        <a:pt x="41307" y="23858"/>
                        <a:pt x="41333" y="23866"/>
                        <a:pt x="41367" y="23884"/>
                      </a:cubicBezTo>
                      <a:lnTo>
                        <a:pt x="41500" y="23950"/>
                      </a:lnTo>
                      <a:cubicBezTo>
                        <a:pt x="41452" y="23950"/>
                        <a:pt x="41351" y="23880"/>
                        <a:pt x="41286" y="23854"/>
                      </a:cubicBezTo>
                      <a:close/>
                      <a:moveTo>
                        <a:pt x="46531" y="24680"/>
                      </a:moveTo>
                      <a:cubicBezTo>
                        <a:pt x="46552" y="24738"/>
                        <a:pt x="46585" y="24793"/>
                        <a:pt x="46590" y="24854"/>
                      </a:cubicBezTo>
                      <a:lnTo>
                        <a:pt x="46590" y="24854"/>
                      </a:lnTo>
                      <a:cubicBezTo>
                        <a:pt x="46562" y="24793"/>
                        <a:pt x="46543" y="24738"/>
                        <a:pt x="46531" y="24680"/>
                      </a:cubicBezTo>
                      <a:close/>
                      <a:moveTo>
                        <a:pt x="10758" y="25246"/>
                      </a:moveTo>
                      <a:cubicBezTo>
                        <a:pt x="10758" y="25279"/>
                        <a:pt x="10791" y="25313"/>
                        <a:pt x="10791" y="25346"/>
                      </a:cubicBezTo>
                      <a:cubicBezTo>
                        <a:pt x="10759" y="25357"/>
                        <a:pt x="10724" y="25360"/>
                        <a:pt x="10687" y="25364"/>
                      </a:cubicBezTo>
                      <a:lnTo>
                        <a:pt x="10687" y="25364"/>
                      </a:lnTo>
                      <a:cubicBezTo>
                        <a:pt x="10730" y="25339"/>
                        <a:pt x="10758" y="25300"/>
                        <a:pt x="10758" y="25246"/>
                      </a:cubicBezTo>
                      <a:close/>
                      <a:moveTo>
                        <a:pt x="10385" y="25360"/>
                      </a:moveTo>
                      <a:cubicBezTo>
                        <a:pt x="10422" y="25384"/>
                        <a:pt x="10472" y="25397"/>
                        <a:pt x="10523" y="25400"/>
                      </a:cubicBezTo>
                      <a:lnTo>
                        <a:pt x="10523" y="25400"/>
                      </a:lnTo>
                      <a:cubicBezTo>
                        <a:pt x="10501" y="25411"/>
                        <a:pt x="10479" y="25426"/>
                        <a:pt x="10459" y="25446"/>
                      </a:cubicBezTo>
                      <a:cubicBezTo>
                        <a:pt x="10459" y="25446"/>
                        <a:pt x="10459" y="25403"/>
                        <a:pt x="10442" y="25403"/>
                      </a:cubicBezTo>
                      <a:cubicBezTo>
                        <a:pt x="10438" y="25403"/>
                        <a:pt x="10433" y="25406"/>
                        <a:pt x="10426" y="25412"/>
                      </a:cubicBezTo>
                      <a:cubicBezTo>
                        <a:pt x="10412" y="25399"/>
                        <a:pt x="10399" y="25380"/>
                        <a:pt x="10385" y="25360"/>
                      </a:cubicBezTo>
                      <a:close/>
                      <a:moveTo>
                        <a:pt x="3280" y="26609"/>
                      </a:moveTo>
                      <a:cubicBezTo>
                        <a:pt x="3280" y="26609"/>
                        <a:pt x="3280" y="26642"/>
                        <a:pt x="3314" y="26675"/>
                      </a:cubicBezTo>
                      <a:lnTo>
                        <a:pt x="3280" y="26675"/>
                      </a:lnTo>
                      <a:cubicBezTo>
                        <a:pt x="3280" y="26642"/>
                        <a:pt x="3280" y="26609"/>
                        <a:pt x="3280" y="26609"/>
                      </a:cubicBezTo>
                      <a:close/>
                      <a:moveTo>
                        <a:pt x="3253" y="26638"/>
                      </a:moveTo>
                      <a:cubicBezTo>
                        <a:pt x="3277" y="26689"/>
                        <a:pt x="3291" y="26750"/>
                        <a:pt x="3300" y="26816"/>
                      </a:cubicBezTo>
                      <a:lnTo>
                        <a:pt x="3300" y="26816"/>
                      </a:lnTo>
                      <a:cubicBezTo>
                        <a:pt x="3288" y="26785"/>
                        <a:pt x="3270" y="26759"/>
                        <a:pt x="3247" y="26742"/>
                      </a:cubicBezTo>
                      <a:cubicBezTo>
                        <a:pt x="3265" y="26706"/>
                        <a:pt x="3264" y="26669"/>
                        <a:pt x="3253" y="26638"/>
                      </a:cubicBezTo>
                      <a:close/>
                      <a:moveTo>
                        <a:pt x="3081" y="26842"/>
                      </a:moveTo>
                      <a:cubicBezTo>
                        <a:pt x="3081" y="26862"/>
                        <a:pt x="3084" y="26881"/>
                        <a:pt x="3088" y="26901"/>
                      </a:cubicBezTo>
                      <a:lnTo>
                        <a:pt x="3088" y="26901"/>
                      </a:lnTo>
                      <a:cubicBezTo>
                        <a:pt x="3081" y="26881"/>
                        <a:pt x="3081" y="26862"/>
                        <a:pt x="3081" y="26842"/>
                      </a:cubicBezTo>
                      <a:close/>
                      <a:moveTo>
                        <a:pt x="45987" y="27074"/>
                      </a:moveTo>
                      <a:cubicBezTo>
                        <a:pt x="46002" y="27074"/>
                        <a:pt x="46017" y="27081"/>
                        <a:pt x="46032" y="27089"/>
                      </a:cubicBezTo>
                      <a:lnTo>
                        <a:pt x="46032" y="27089"/>
                      </a:lnTo>
                      <a:cubicBezTo>
                        <a:pt x="46018" y="27086"/>
                        <a:pt x="46002" y="27082"/>
                        <a:pt x="45987" y="27074"/>
                      </a:cubicBezTo>
                      <a:close/>
                      <a:moveTo>
                        <a:pt x="3348" y="27202"/>
                      </a:moveTo>
                      <a:cubicBezTo>
                        <a:pt x="3369" y="27301"/>
                        <a:pt x="3406" y="27387"/>
                        <a:pt x="3480" y="27440"/>
                      </a:cubicBezTo>
                      <a:lnTo>
                        <a:pt x="3380" y="27407"/>
                      </a:lnTo>
                      <a:cubicBezTo>
                        <a:pt x="3361" y="27349"/>
                        <a:pt x="3353" y="27277"/>
                        <a:pt x="3348" y="27202"/>
                      </a:cubicBezTo>
                      <a:close/>
                      <a:moveTo>
                        <a:pt x="39954" y="27533"/>
                      </a:moveTo>
                      <a:cubicBezTo>
                        <a:pt x="40075" y="27645"/>
                        <a:pt x="40219" y="27818"/>
                        <a:pt x="40171" y="27938"/>
                      </a:cubicBezTo>
                      <a:cubicBezTo>
                        <a:pt x="40160" y="27971"/>
                        <a:pt x="40141" y="27983"/>
                        <a:pt x="40119" y="27983"/>
                      </a:cubicBezTo>
                      <a:cubicBezTo>
                        <a:pt x="40089" y="27983"/>
                        <a:pt x="40051" y="27962"/>
                        <a:pt x="40016" y="27949"/>
                      </a:cubicBezTo>
                      <a:lnTo>
                        <a:pt x="40016" y="27949"/>
                      </a:lnTo>
                      <a:cubicBezTo>
                        <a:pt x="40026" y="27950"/>
                        <a:pt x="40035" y="27951"/>
                        <a:pt x="40043" y="27951"/>
                      </a:cubicBezTo>
                      <a:cubicBezTo>
                        <a:pt x="40205" y="27951"/>
                        <a:pt x="40087" y="27684"/>
                        <a:pt x="39954" y="27533"/>
                      </a:cubicBezTo>
                      <a:close/>
                      <a:moveTo>
                        <a:pt x="4178" y="28705"/>
                      </a:moveTo>
                      <a:lnTo>
                        <a:pt x="4178" y="28705"/>
                      </a:lnTo>
                      <a:cubicBezTo>
                        <a:pt x="4179" y="28868"/>
                        <a:pt x="4377" y="28803"/>
                        <a:pt x="4377" y="28969"/>
                      </a:cubicBezTo>
                      <a:cubicBezTo>
                        <a:pt x="4377" y="28836"/>
                        <a:pt x="4179" y="28869"/>
                        <a:pt x="4178" y="28705"/>
                      </a:cubicBezTo>
                      <a:close/>
                      <a:moveTo>
                        <a:pt x="3812" y="28969"/>
                      </a:moveTo>
                      <a:lnTo>
                        <a:pt x="3812" y="28969"/>
                      </a:lnTo>
                      <a:cubicBezTo>
                        <a:pt x="3845" y="29068"/>
                        <a:pt x="3845" y="29201"/>
                        <a:pt x="3945" y="29234"/>
                      </a:cubicBezTo>
                      <a:cubicBezTo>
                        <a:pt x="3845" y="29201"/>
                        <a:pt x="3812" y="29068"/>
                        <a:pt x="3812" y="28969"/>
                      </a:cubicBezTo>
                      <a:close/>
                      <a:moveTo>
                        <a:pt x="22656" y="29500"/>
                      </a:moveTo>
                      <a:cubicBezTo>
                        <a:pt x="22623" y="29500"/>
                        <a:pt x="22598" y="29500"/>
                        <a:pt x="22594" y="29508"/>
                      </a:cubicBezTo>
                      <a:lnTo>
                        <a:pt x="22594" y="29508"/>
                      </a:lnTo>
                      <a:cubicBezTo>
                        <a:pt x="22593" y="29506"/>
                        <a:pt x="22591" y="29503"/>
                        <a:pt x="22590" y="29500"/>
                      </a:cubicBezTo>
                      <a:close/>
                      <a:moveTo>
                        <a:pt x="22556" y="29500"/>
                      </a:moveTo>
                      <a:cubicBezTo>
                        <a:pt x="22616" y="29545"/>
                        <a:pt x="22636" y="29563"/>
                        <a:pt x="22636" y="29563"/>
                      </a:cubicBezTo>
                      <a:cubicBezTo>
                        <a:pt x="22636" y="29563"/>
                        <a:pt x="22624" y="29552"/>
                        <a:pt x="22610" y="29533"/>
                      </a:cubicBezTo>
                      <a:lnTo>
                        <a:pt x="22610" y="29533"/>
                      </a:lnTo>
                      <a:cubicBezTo>
                        <a:pt x="22620" y="29542"/>
                        <a:pt x="22635" y="29553"/>
                        <a:pt x="22656" y="29567"/>
                      </a:cubicBezTo>
                      <a:lnTo>
                        <a:pt x="22656" y="29600"/>
                      </a:lnTo>
                      <a:cubicBezTo>
                        <a:pt x="22623" y="29567"/>
                        <a:pt x="22590" y="29534"/>
                        <a:pt x="22556" y="29500"/>
                      </a:cubicBezTo>
                      <a:close/>
                      <a:moveTo>
                        <a:pt x="3812" y="29268"/>
                      </a:moveTo>
                      <a:lnTo>
                        <a:pt x="3812" y="29268"/>
                      </a:lnTo>
                      <a:cubicBezTo>
                        <a:pt x="3746" y="29833"/>
                        <a:pt x="4876" y="30830"/>
                        <a:pt x="4377" y="31129"/>
                      </a:cubicBezTo>
                      <a:cubicBezTo>
                        <a:pt x="4111" y="30796"/>
                        <a:pt x="3580" y="29633"/>
                        <a:pt x="3812" y="29268"/>
                      </a:cubicBezTo>
                      <a:close/>
                      <a:moveTo>
                        <a:pt x="23644" y="31329"/>
                      </a:moveTo>
                      <a:cubicBezTo>
                        <a:pt x="23700" y="31329"/>
                        <a:pt x="23776" y="31353"/>
                        <a:pt x="23886" y="31395"/>
                      </a:cubicBezTo>
                      <a:cubicBezTo>
                        <a:pt x="23770" y="31366"/>
                        <a:pt x="23686" y="31343"/>
                        <a:pt x="23625" y="31343"/>
                      </a:cubicBezTo>
                      <a:cubicBezTo>
                        <a:pt x="23602" y="31343"/>
                        <a:pt x="23583" y="31346"/>
                        <a:pt x="23566" y="31354"/>
                      </a:cubicBezTo>
                      <a:lnTo>
                        <a:pt x="23566" y="31354"/>
                      </a:lnTo>
                      <a:cubicBezTo>
                        <a:pt x="23587" y="31337"/>
                        <a:pt x="23612" y="31329"/>
                        <a:pt x="23644" y="31329"/>
                      </a:cubicBezTo>
                      <a:close/>
                      <a:moveTo>
                        <a:pt x="23890" y="31303"/>
                      </a:moveTo>
                      <a:cubicBezTo>
                        <a:pt x="23919" y="31303"/>
                        <a:pt x="23952" y="31312"/>
                        <a:pt x="23986" y="31328"/>
                      </a:cubicBezTo>
                      <a:cubicBezTo>
                        <a:pt x="23968" y="31319"/>
                        <a:pt x="23952" y="31315"/>
                        <a:pt x="23939" y="31315"/>
                      </a:cubicBezTo>
                      <a:cubicBezTo>
                        <a:pt x="23904" y="31315"/>
                        <a:pt x="23886" y="31346"/>
                        <a:pt x="23886" y="31395"/>
                      </a:cubicBezTo>
                      <a:lnTo>
                        <a:pt x="23819" y="31328"/>
                      </a:lnTo>
                      <a:cubicBezTo>
                        <a:pt x="23836" y="31312"/>
                        <a:pt x="23861" y="31303"/>
                        <a:pt x="23890" y="31303"/>
                      </a:cubicBezTo>
                      <a:close/>
                      <a:moveTo>
                        <a:pt x="11688" y="32127"/>
                      </a:moveTo>
                      <a:lnTo>
                        <a:pt x="11688" y="32127"/>
                      </a:lnTo>
                      <a:cubicBezTo>
                        <a:pt x="11656" y="32194"/>
                        <a:pt x="11656" y="32292"/>
                        <a:pt x="11722" y="32325"/>
                      </a:cubicBezTo>
                      <a:lnTo>
                        <a:pt x="11689" y="32325"/>
                      </a:lnTo>
                      <a:cubicBezTo>
                        <a:pt x="11677" y="32334"/>
                        <a:pt x="11666" y="32343"/>
                        <a:pt x="11656" y="32352"/>
                      </a:cubicBezTo>
                      <a:lnTo>
                        <a:pt x="11656" y="32352"/>
                      </a:lnTo>
                      <a:cubicBezTo>
                        <a:pt x="11656" y="32267"/>
                        <a:pt x="11660" y="32185"/>
                        <a:pt x="11688" y="32127"/>
                      </a:cubicBezTo>
                      <a:close/>
                      <a:moveTo>
                        <a:pt x="4678" y="31478"/>
                      </a:moveTo>
                      <a:cubicBezTo>
                        <a:pt x="4898" y="31478"/>
                        <a:pt x="5431" y="32384"/>
                        <a:pt x="5166" y="32384"/>
                      </a:cubicBezTo>
                      <a:cubicBezTo>
                        <a:pt x="5101" y="32384"/>
                        <a:pt x="4988" y="32329"/>
                        <a:pt x="4809" y="32192"/>
                      </a:cubicBezTo>
                      <a:cubicBezTo>
                        <a:pt x="4676" y="31993"/>
                        <a:pt x="4610" y="31760"/>
                        <a:pt x="4610" y="31528"/>
                      </a:cubicBezTo>
                      <a:cubicBezTo>
                        <a:pt x="4626" y="31493"/>
                        <a:pt x="4649" y="31478"/>
                        <a:pt x="4678" y="31478"/>
                      </a:cubicBezTo>
                      <a:close/>
                      <a:moveTo>
                        <a:pt x="11638" y="32368"/>
                      </a:moveTo>
                      <a:cubicBezTo>
                        <a:pt x="11557" y="32445"/>
                        <a:pt x="11566" y="32501"/>
                        <a:pt x="11622" y="32558"/>
                      </a:cubicBezTo>
                      <a:cubicBezTo>
                        <a:pt x="11559" y="32495"/>
                        <a:pt x="11526" y="32431"/>
                        <a:pt x="11638" y="32368"/>
                      </a:cubicBezTo>
                      <a:close/>
                      <a:moveTo>
                        <a:pt x="33725" y="32488"/>
                      </a:moveTo>
                      <a:cubicBezTo>
                        <a:pt x="33716" y="32509"/>
                        <a:pt x="33763" y="32576"/>
                        <a:pt x="33889" y="32724"/>
                      </a:cubicBezTo>
                      <a:cubicBezTo>
                        <a:pt x="33854" y="32742"/>
                        <a:pt x="33822" y="32750"/>
                        <a:pt x="33795" y="32750"/>
                      </a:cubicBezTo>
                      <a:cubicBezTo>
                        <a:pt x="33644" y="32750"/>
                        <a:pt x="33621" y="32519"/>
                        <a:pt x="33725" y="32488"/>
                      </a:cubicBezTo>
                      <a:close/>
                      <a:moveTo>
                        <a:pt x="20629" y="32790"/>
                      </a:moveTo>
                      <a:lnTo>
                        <a:pt x="20629" y="32790"/>
                      </a:lnTo>
                      <a:cubicBezTo>
                        <a:pt x="20637" y="32799"/>
                        <a:pt x="20648" y="32803"/>
                        <a:pt x="20660" y="32804"/>
                      </a:cubicBezTo>
                      <a:lnTo>
                        <a:pt x="20660" y="32804"/>
                      </a:lnTo>
                      <a:cubicBezTo>
                        <a:pt x="20657" y="32812"/>
                        <a:pt x="20651" y="32815"/>
                        <a:pt x="20645" y="32815"/>
                      </a:cubicBezTo>
                      <a:cubicBezTo>
                        <a:pt x="20637" y="32815"/>
                        <a:pt x="20629" y="32807"/>
                        <a:pt x="20629" y="32790"/>
                      </a:cubicBezTo>
                      <a:close/>
                      <a:moveTo>
                        <a:pt x="3945" y="32957"/>
                      </a:moveTo>
                      <a:lnTo>
                        <a:pt x="3945" y="32957"/>
                      </a:lnTo>
                      <a:cubicBezTo>
                        <a:pt x="4012" y="32990"/>
                        <a:pt x="4078" y="33023"/>
                        <a:pt x="4111" y="33123"/>
                      </a:cubicBezTo>
                      <a:cubicBezTo>
                        <a:pt x="4078" y="33090"/>
                        <a:pt x="4078" y="33056"/>
                        <a:pt x="4045" y="33023"/>
                      </a:cubicBezTo>
                      <a:cubicBezTo>
                        <a:pt x="4012" y="33023"/>
                        <a:pt x="3978" y="32990"/>
                        <a:pt x="3945" y="32957"/>
                      </a:cubicBezTo>
                      <a:close/>
                      <a:moveTo>
                        <a:pt x="6915" y="33238"/>
                      </a:moveTo>
                      <a:lnTo>
                        <a:pt x="6970" y="33256"/>
                      </a:lnTo>
                      <a:cubicBezTo>
                        <a:pt x="6948" y="33256"/>
                        <a:pt x="6930" y="33249"/>
                        <a:pt x="6915" y="33238"/>
                      </a:cubicBezTo>
                      <a:close/>
                      <a:moveTo>
                        <a:pt x="8399" y="33256"/>
                      </a:moveTo>
                      <a:cubicBezTo>
                        <a:pt x="8432" y="33256"/>
                        <a:pt x="8465" y="33256"/>
                        <a:pt x="8465" y="33289"/>
                      </a:cubicBezTo>
                      <a:lnTo>
                        <a:pt x="8465" y="33322"/>
                      </a:lnTo>
                      <a:cubicBezTo>
                        <a:pt x="8465" y="33256"/>
                        <a:pt x="8432" y="33256"/>
                        <a:pt x="8399" y="33256"/>
                      </a:cubicBezTo>
                      <a:close/>
                      <a:moveTo>
                        <a:pt x="33856" y="33956"/>
                      </a:moveTo>
                      <a:cubicBezTo>
                        <a:pt x="33855" y="33987"/>
                        <a:pt x="33823" y="33988"/>
                        <a:pt x="33823" y="34020"/>
                      </a:cubicBezTo>
                      <a:lnTo>
                        <a:pt x="33823" y="33987"/>
                      </a:lnTo>
                      <a:cubicBezTo>
                        <a:pt x="33823" y="33987"/>
                        <a:pt x="33855" y="33987"/>
                        <a:pt x="33856" y="33956"/>
                      </a:cubicBezTo>
                      <a:close/>
                      <a:moveTo>
                        <a:pt x="5308" y="33555"/>
                      </a:moveTo>
                      <a:cubicBezTo>
                        <a:pt x="5443" y="33663"/>
                        <a:pt x="5622" y="34057"/>
                        <a:pt x="5487" y="34057"/>
                      </a:cubicBezTo>
                      <a:cubicBezTo>
                        <a:pt x="5457" y="34057"/>
                        <a:pt x="5409" y="34036"/>
                        <a:pt x="5341" y="33987"/>
                      </a:cubicBezTo>
                      <a:lnTo>
                        <a:pt x="5308" y="33987"/>
                      </a:lnTo>
                      <a:cubicBezTo>
                        <a:pt x="5208" y="33821"/>
                        <a:pt x="4909" y="33555"/>
                        <a:pt x="5308" y="33555"/>
                      </a:cubicBezTo>
                      <a:close/>
                      <a:moveTo>
                        <a:pt x="35584" y="34087"/>
                      </a:moveTo>
                      <a:cubicBezTo>
                        <a:pt x="35584" y="34120"/>
                        <a:pt x="35584" y="34120"/>
                        <a:pt x="35584" y="34120"/>
                      </a:cubicBezTo>
                      <a:cubicBezTo>
                        <a:pt x="35551" y="34120"/>
                        <a:pt x="35584" y="34120"/>
                        <a:pt x="35584" y="34087"/>
                      </a:cubicBezTo>
                      <a:close/>
                      <a:moveTo>
                        <a:pt x="7302" y="34020"/>
                      </a:moveTo>
                      <a:lnTo>
                        <a:pt x="7302" y="34020"/>
                      </a:lnTo>
                      <a:cubicBezTo>
                        <a:pt x="7327" y="34059"/>
                        <a:pt x="7353" y="34092"/>
                        <a:pt x="7381" y="34123"/>
                      </a:cubicBezTo>
                      <a:lnTo>
                        <a:pt x="7381" y="34123"/>
                      </a:lnTo>
                      <a:cubicBezTo>
                        <a:pt x="7352" y="34093"/>
                        <a:pt x="7325" y="34059"/>
                        <a:pt x="7302" y="34020"/>
                      </a:cubicBezTo>
                      <a:close/>
                      <a:moveTo>
                        <a:pt x="35651" y="33954"/>
                      </a:moveTo>
                      <a:cubicBezTo>
                        <a:pt x="35651" y="34043"/>
                        <a:pt x="35651" y="34158"/>
                        <a:pt x="35675" y="34158"/>
                      </a:cubicBezTo>
                      <a:cubicBezTo>
                        <a:pt x="35675" y="34158"/>
                        <a:pt x="35675" y="34158"/>
                        <a:pt x="35675" y="34158"/>
                      </a:cubicBezTo>
                      <a:lnTo>
                        <a:pt x="35675" y="34158"/>
                      </a:lnTo>
                      <a:cubicBezTo>
                        <a:pt x="35674" y="34158"/>
                        <a:pt x="35674" y="34158"/>
                        <a:pt x="35673" y="34158"/>
                      </a:cubicBezTo>
                      <a:cubicBezTo>
                        <a:pt x="35644" y="34158"/>
                        <a:pt x="35618" y="34050"/>
                        <a:pt x="35618" y="34020"/>
                      </a:cubicBezTo>
                      <a:lnTo>
                        <a:pt x="35584" y="34020"/>
                      </a:lnTo>
                      <a:cubicBezTo>
                        <a:pt x="35618" y="33987"/>
                        <a:pt x="35618" y="33987"/>
                        <a:pt x="35651" y="33954"/>
                      </a:cubicBezTo>
                      <a:close/>
                      <a:moveTo>
                        <a:pt x="5621" y="34167"/>
                      </a:moveTo>
                      <a:cubicBezTo>
                        <a:pt x="5640" y="34172"/>
                        <a:pt x="5658" y="34178"/>
                        <a:pt x="5673" y="34186"/>
                      </a:cubicBezTo>
                      <a:cubicBezTo>
                        <a:pt x="5646" y="34186"/>
                        <a:pt x="5641" y="34186"/>
                        <a:pt x="5621" y="34167"/>
                      </a:cubicBezTo>
                      <a:close/>
                      <a:moveTo>
                        <a:pt x="7467" y="34204"/>
                      </a:moveTo>
                      <a:cubicBezTo>
                        <a:pt x="7488" y="34220"/>
                        <a:pt x="7510" y="34237"/>
                        <a:pt x="7534" y="34253"/>
                      </a:cubicBezTo>
                      <a:lnTo>
                        <a:pt x="7562" y="34290"/>
                      </a:lnTo>
                      <a:lnTo>
                        <a:pt x="7562" y="34290"/>
                      </a:lnTo>
                      <a:cubicBezTo>
                        <a:pt x="7533" y="34260"/>
                        <a:pt x="7500" y="34233"/>
                        <a:pt x="7467" y="34204"/>
                      </a:cubicBezTo>
                      <a:close/>
                      <a:moveTo>
                        <a:pt x="33821" y="34160"/>
                      </a:moveTo>
                      <a:cubicBezTo>
                        <a:pt x="33830" y="34213"/>
                        <a:pt x="33841" y="34266"/>
                        <a:pt x="33823" y="34319"/>
                      </a:cubicBezTo>
                      <a:cubicBezTo>
                        <a:pt x="33778" y="34330"/>
                        <a:pt x="33737" y="34345"/>
                        <a:pt x="33699" y="34363"/>
                      </a:cubicBezTo>
                      <a:lnTo>
                        <a:pt x="33699" y="34363"/>
                      </a:lnTo>
                      <a:cubicBezTo>
                        <a:pt x="33763" y="34307"/>
                        <a:pt x="33806" y="34241"/>
                        <a:pt x="33821" y="34160"/>
                      </a:cubicBezTo>
                      <a:close/>
                      <a:moveTo>
                        <a:pt x="8133" y="34585"/>
                      </a:moveTo>
                      <a:lnTo>
                        <a:pt x="8133" y="34585"/>
                      </a:lnTo>
                      <a:cubicBezTo>
                        <a:pt x="8199" y="34652"/>
                        <a:pt x="8232" y="34718"/>
                        <a:pt x="8266" y="34785"/>
                      </a:cubicBezTo>
                      <a:cubicBezTo>
                        <a:pt x="8266" y="34818"/>
                        <a:pt x="8299" y="34818"/>
                        <a:pt x="8299" y="34851"/>
                      </a:cubicBezTo>
                      <a:cubicBezTo>
                        <a:pt x="8232" y="34785"/>
                        <a:pt x="8199" y="34685"/>
                        <a:pt x="8133" y="34585"/>
                      </a:cubicBezTo>
                      <a:close/>
                      <a:moveTo>
                        <a:pt x="7834" y="35017"/>
                      </a:moveTo>
                      <a:cubicBezTo>
                        <a:pt x="7867" y="35050"/>
                        <a:pt x="7900" y="35050"/>
                        <a:pt x="7933" y="35117"/>
                      </a:cubicBezTo>
                      <a:cubicBezTo>
                        <a:pt x="7900" y="35084"/>
                        <a:pt x="7867" y="35050"/>
                        <a:pt x="7834" y="35017"/>
                      </a:cubicBezTo>
                      <a:close/>
                      <a:moveTo>
                        <a:pt x="8066" y="34917"/>
                      </a:moveTo>
                      <a:cubicBezTo>
                        <a:pt x="8099" y="35017"/>
                        <a:pt x="8166" y="35117"/>
                        <a:pt x="8232" y="35183"/>
                      </a:cubicBezTo>
                      <a:cubicBezTo>
                        <a:pt x="8133" y="35117"/>
                        <a:pt x="8099" y="34917"/>
                        <a:pt x="7967" y="34917"/>
                      </a:cubicBezTo>
                      <a:close/>
                      <a:moveTo>
                        <a:pt x="26877" y="35391"/>
                      </a:moveTo>
                      <a:cubicBezTo>
                        <a:pt x="26885" y="35391"/>
                        <a:pt x="26894" y="35399"/>
                        <a:pt x="26910" y="35416"/>
                      </a:cubicBezTo>
                      <a:cubicBezTo>
                        <a:pt x="26900" y="35406"/>
                        <a:pt x="26888" y="35402"/>
                        <a:pt x="26875" y="35402"/>
                      </a:cubicBezTo>
                      <a:cubicBezTo>
                        <a:pt x="26868" y="35402"/>
                        <a:pt x="26861" y="35403"/>
                        <a:pt x="26854" y="35405"/>
                      </a:cubicBezTo>
                      <a:lnTo>
                        <a:pt x="26854" y="35405"/>
                      </a:lnTo>
                      <a:cubicBezTo>
                        <a:pt x="26864" y="35396"/>
                        <a:pt x="26871" y="35391"/>
                        <a:pt x="26877" y="35391"/>
                      </a:cubicBezTo>
                      <a:close/>
                      <a:moveTo>
                        <a:pt x="26844" y="35383"/>
                      </a:moveTo>
                      <a:lnTo>
                        <a:pt x="26844" y="35409"/>
                      </a:lnTo>
                      <a:lnTo>
                        <a:pt x="26844" y="35409"/>
                      </a:lnTo>
                      <a:cubicBezTo>
                        <a:pt x="26825" y="35418"/>
                        <a:pt x="26810" y="35434"/>
                        <a:pt x="26810" y="35449"/>
                      </a:cubicBezTo>
                      <a:cubicBezTo>
                        <a:pt x="26810" y="35416"/>
                        <a:pt x="26810" y="35416"/>
                        <a:pt x="26844" y="35383"/>
                      </a:cubicBezTo>
                      <a:close/>
                      <a:moveTo>
                        <a:pt x="40337" y="35383"/>
                      </a:moveTo>
                      <a:cubicBezTo>
                        <a:pt x="40337" y="35449"/>
                        <a:pt x="40370" y="35449"/>
                        <a:pt x="40403" y="35449"/>
                      </a:cubicBezTo>
                      <a:lnTo>
                        <a:pt x="40337" y="35449"/>
                      </a:lnTo>
                      <a:lnTo>
                        <a:pt x="40337" y="35383"/>
                      </a:lnTo>
                      <a:close/>
                      <a:moveTo>
                        <a:pt x="25415" y="35449"/>
                      </a:moveTo>
                      <a:lnTo>
                        <a:pt x="25415" y="35449"/>
                      </a:lnTo>
                      <a:cubicBezTo>
                        <a:pt x="25444" y="35566"/>
                        <a:pt x="25268" y="35734"/>
                        <a:pt x="25292" y="35863"/>
                      </a:cubicBezTo>
                      <a:lnTo>
                        <a:pt x="25292" y="35863"/>
                      </a:lnTo>
                      <a:cubicBezTo>
                        <a:pt x="25257" y="35871"/>
                        <a:pt x="25206" y="35898"/>
                        <a:pt x="25187" y="35898"/>
                      </a:cubicBezTo>
                      <a:cubicBezTo>
                        <a:pt x="25179" y="35898"/>
                        <a:pt x="25176" y="35893"/>
                        <a:pt x="25182" y="35881"/>
                      </a:cubicBezTo>
                      <a:lnTo>
                        <a:pt x="25182" y="35881"/>
                      </a:lnTo>
                      <a:lnTo>
                        <a:pt x="25182" y="35881"/>
                      </a:lnTo>
                      <a:cubicBezTo>
                        <a:pt x="25282" y="35748"/>
                        <a:pt x="25381" y="35615"/>
                        <a:pt x="25415" y="35449"/>
                      </a:cubicBezTo>
                      <a:close/>
                      <a:moveTo>
                        <a:pt x="30699" y="35915"/>
                      </a:moveTo>
                      <a:lnTo>
                        <a:pt x="30699" y="35915"/>
                      </a:lnTo>
                      <a:cubicBezTo>
                        <a:pt x="30732" y="35948"/>
                        <a:pt x="30699" y="35948"/>
                        <a:pt x="30666" y="35948"/>
                      </a:cubicBezTo>
                      <a:lnTo>
                        <a:pt x="30599" y="35948"/>
                      </a:lnTo>
                      <a:cubicBezTo>
                        <a:pt x="30632" y="35948"/>
                        <a:pt x="30732" y="35948"/>
                        <a:pt x="30699" y="35915"/>
                      </a:cubicBezTo>
                      <a:close/>
                      <a:moveTo>
                        <a:pt x="30865" y="36114"/>
                      </a:moveTo>
                      <a:cubicBezTo>
                        <a:pt x="30883" y="36126"/>
                        <a:pt x="30897" y="36135"/>
                        <a:pt x="30907" y="36141"/>
                      </a:cubicBezTo>
                      <a:lnTo>
                        <a:pt x="30907" y="36141"/>
                      </a:lnTo>
                      <a:cubicBezTo>
                        <a:pt x="30904" y="36142"/>
                        <a:pt x="30901" y="36145"/>
                        <a:pt x="30898" y="36147"/>
                      </a:cubicBezTo>
                      <a:lnTo>
                        <a:pt x="30865" y="36114"/>
                      </a:lnTo>
                      <a:close/>
                      <a:moveTo>
                        <a:pt x="30898" y="36081"/>
                      </a:moveTo>
                      <a:cubicBezTo>
                        <a:pt x="30932" y="36114"/>
                        <a:pt x="30998" y="36114"/>
                        <a:pt x="31031" y="36147"/>
                      </a:cubicBezTo>
                      <a:cubicBezTo>
                        <a:pt x="31009" y="36147"/>
                        <a:pt x="30972" y="36132"/>
                        <a:pt x="30940" y="36132"/>
                      </a:cubicBezTo>
                      <a:cubicBezTo>
                        <a:pt x="30933" y="36132"/>
                        <a:pt x="30926" y="36133"/>
                        <a:pt x="30919" y="36135"/>
                      </a:cubicBezTo>
                      <a:lnTo>
                        <a:pt x="30919" y="36135"/>
                      </a:lnTo>
                      <a:cubicBezTo>
                        <a:pt x="30913" y="36129"/>
                        <a:pt x="30906" y="36121"/>
                        <a:pt x="30898" y="36114"/>
                      </a:cubicBezTo>
                      <a:lnTo>
                        <a:pt x="30898" y="36081"/>
                      </a:lnTo>
                      <a:close/>
                      <a:moveTo>
                        <a:pt x="7515" y="36370"/>
                      </a:moveTo>
                      <a:cubicBezTo>
                        <a:pt x="7549" y="36425"/>
                        <a:pt x="7609" y="36496"/>
                        <a:pt x="7628" y="36569"/>
                      </a:cubicBezTo>
                      <a:lnTo>
                        <a:pt x="7628" y="36569"/>
                      </a:lnTo>
                      <a:lnTo>
                        <a:pt x="7515" y="36370"/>
                      </a:lnTo>
                      <a:close/>
                      <a:moveTo>
                        <a:pt x="35319" y="36845"/>
                      </a:moveTo>
                      <a:cubicBezTo>
                        <a:pt x="35319" y="36905"/>
                        <a:pt x="35292" y="36930"/>
                        <a:pt x="35264" y="36930"/>
                      </a:cubicBezTo>
                      <a:cubicBezTo>
                        <a:pt x="35244" y="36930"/>
                        <a:pt x="35223" y="36918"/>
                        <a:pt x="35208" y="36897"/>
                      </a:cubicBezTo>
                      <a:lnTo>
                        <a:pt x="35208" y="36897"/>
                      </a:lnTo>
                      <a:cubicBezTo>
                        <a:pt x="35218" y="36904"/>
                        <a:pt x="35229" y="36908"/>
                        <a:pt x="35241" y="36908"/>
                      </a:cubicBezTo>
                      <a:cubicBezTo>
                        <a:pt x="35267" y="36908"/>
                        <a:pt x="35296" y="36889"/>
                        <a:pt x="35319" y="36845"/>
                      </a:cubicBezTo>
                      <a:close/>
                      <a:moveTo>
                        <a:pt x="17405" y="36845"/>
                      </a:moveTo>
                      <a:lnTo>
                        <a:pt x="17405" y="36878"/>
                      </a:lnTo>
                      <a:cubicBezTo>
                        <a:pt x="17480" y="37004"/>
                        <a:pt x="17499" y="37167"/>
                        <a:pt x="17604" y="37211"/>
                      </a:cubicBezTo>
                      <a:lnTo>
                        <a:pt x="17604" y="37211"/>
                      </a:lnTo>
                      <a:cubicBezTo>
                        <a:pt x="17456" y="37168"/>
                        <a:pt x="17437" y="36964"/>
                        <a:pt x="17309" y="36868"/>
                      </a:cubicBezTo>
                      <a:lnTo>
                        <a:pt x="17309" y="36868"/>
                      </a:lnTo>
                      <a:cubicBezTo>
                        <a:pt x="17315" y="36869"/>
                        <a:pt x="17320" y="36870"/>
                        <a:pt x="17326" y="36870"/>
                      </a:cubicBezTo>
                      <a:cubicBezTo>
                        <a:pt x="17347" y="36870"/>
                        <a:pt x="17372" y="36862"/>
                        <a:pt x="17405" y="36845"/>
                      </a:cubicBezTo>
                      <a:close/>
                      <a:moveTo>
                        <a:pt x="8532" y="37310"/>
                      </a:moveTo>
                      <a:cubicBezTo>
                        <a:pt x="8532" y="37344"/>
                        <a:pt x="8498" y="37377"/>
                        <a:pt x="8498" y="37410"/>
                      </a:cubicBezTo>
                      <a:lnTo>
                        <a:pt x="8465" y="37410"/>
                      </a:lnTo>
                      <a:cubicBezTo>
                        <a:pt x="8498" y="37377"/>
                        <a:pt x="8498" y="37344"/>
                        <a:pt x="8532" y="37310"/>
                      </a:cubicBezTo>
                      <a:close/>
                      <a:moveTo>
                        <a:pt x="33642" y="37567"/>
                      </a:moveTo>
                      <a:cubicBezTo>
                        <a:pt x="33659" y="37567"/>
                        <a:pt x="33672" y="37589"/>
                        <a:pt x="33670" y="37612"/>
                      </a:cubicBezTo>
                      <a:lnTo>
                        <a:pt x="33670" y="37612"/>
                      </a:lnTo>
                      <a:cubicBezTo>
                        <a:pt x="33669" y="37592"/>
                        <a:pt x="33646" y="37576"/>
                        <a:pt x="33624" y="37576"/>
                      </a:cubicBezTo>
                      <a:cubicBezTo>
                        <a:pt x="33630" y="37570"/>
                        <a:pt x="33636" y="37567"/>
                        <a:pt x="33642" y="37567"/>
                      </a:cubicBezTo>
                      <a:close/>
                      <a:moveTo>
                        <a:pt x="5840" y="32392"/>
                      </a:moveTo>
                      <a:lnTo>
                        <a:pt x="5840" y="32392"/>
                      </a:lnTo>
                      <a:cubicBezTo>
                        <a:pt x="6371" y="32923"/>
                        <a:pt x="7169" y="33821"/>
                        <a:pt x="7302" y="34352"/>
                      </a:cubicBezTo>
                      <a:cubicBezTo>
                        <a:pt x="6737" y="34884"/>
                        <a:pt x="9263" y="36779"/>
                        <a:pt x="10060" y="37410"/>
                      </a:cubicBezTo>
                      <a:cubicBezTo>
                        <a:pt x="10027" y="37576"/>
                        <a:pt x="10293" y="37609"/>
                        <a:pt x="10193" y="37776"/>
                      </a:cubicBezTo>
                      <a:cubicBezTo>
                        <a:pt x="10143" y="37783"/>
                        <a:pt x="10095" y="37787"/>
                        <a:pt x="10047" y="37787"/>
                      </a:cubicBezTo>
                      <a:cubicBezTo>
                        <a:pt x="9044" y="37787"/>
                        <a:pt x="8488" y="36186"/>
                        <a:pt x="7568" y="35615"/>
                      </a:cubicBezTo>
                      <a:cubicBezTo>
                        <a:pt x="7136" y="34618"/>
                        <a:pt x="5574" y="33920"/>
                        <a:pt x="5507" y="32890"/>
                      </a:cubicBezTo>
                      <a:cubicBezTo>
                        <a:pt x="5536" y="32845"/>
                        <a:pt x="5569" y="32826"/>
                        <a:pt x="5605" y="32826"/>
                      </a:cubicBezTo>
                      <a:cubicBezTo>
                        <a:pt x="5867" y="32826"/>
                        <a:pt x="6312" y="33845"/>
                        <a:pt x="6604" y="34020"/>
                      </a:cubicBezTo>
                      <a:cubicBezTo>
                        <a:pt x="7402" y="33954"/>
                        <a:pt x="5740" y="33023"/>
                        <a:pt x="5840" y="32392"/>
                      </a:cubicBezTo>
                      <a:close/>
                      <a:moveTo>
                        <a:pt x="11287" y="37838"/>
                      </a:moveTo>
                      <a:cubicBezTo>
                        <a:pt x="11298" y="37850"/>
                        <a:pt x="11311" y="37863"/>
                        <a:pt x="11323" y="37875"/>
                      </a:cubicBezTo>
                      <a:lnTo>
                        <a:pt x="11323" y="37898"/>
                      </a:lnTo>
                      <a:lnTo>
                        <a:pt x="11323" y="37898"/>
                      </a:lnTo>
                      <a:cubicBezTo>
                        <a:pt x="11306" y="37884"/>
                        <a:pt x="11296" y="37861"/>
                        <a:pt x="11287" y="37838"/>
                      </a:cubicBezTo>
                      <a:close/>
                      <a:moveTo>
                        <a:pt x="8208" y="37654"/>
                      </a:moveTo>
                      <a:lnTo>
                        <a:pt x="8208" y="37654"/>
                      </a:lnTo>
                      <a:cubicBezTo>
                        <a:pt x="8300" y="37738"/>
                        <a:pt x="8414" y="37810"/>
                        <a:pt x="8479" y="37907"/>
                      </a:cubicBezTo>
                      <a:lnTo>
                        <a:pt x="8479" y="37907"/>
                      </a:lnTo>
                      <a:cubicBezTo>
                        <a:pt x="8373" y="37834"/>
                        <a:pt x="8294" y="37745"/>
                        <a:pt x="8208" y="37654"/>
                      </a:cubicBezTo>
                      <a:close/>
                      <a:moveTo>
                        <a:pt x="10426" y="37842"/>
                      </a:moveTo>
                      <a:lnTo>
                        <a:pt x="10426" y="37842"/>
                      </a:lnTo>
                      <a:cubicBezTo>
                        <a:pt x="10490" y="37928"/>
                        <a:pt x="10597" y="37972"/>
                        <a:pt x="10682" y="38038"/>
                      </a:cubicBezTo>
                      <a:lnTo>
                        <a:pt x="10682" y="38038"/>
                      </a:lnTo>
                      <a:cubicBezTo>
                        <a:pt x="10585" y="38004"/>
                        <a:pt x="10490" y="37938"/>
                        <a:pt x="10426" y="37842"/>
                      </a:cubicBezTo>
                      <a:close/>
                      <a:moveTo>
                        <a:pt x="9602" y="38033"/>
                      </a:moveTo>
                      <a:cubicBezTo>
                        <a:pt x="9628" y="38033"/>
                        <a:pt x="9654" y="38036"/>
                        <a:pt x="9679" y="38042"/>
                      </a:cubicBezTo>
                      <a:lnTo>
                        <a:pt x="9529" y="38042"/>
                      </a:lnTo>
                      <a:cubicBezTo>
                        <a:pt x="9553" y="38035"/>
                        <a:pt x="9577" y="38033"/>
                        <a:pt x="9602" y="38033"/>
                      </a:cubicBezTo>
                      <a:close/>
                      <a:moveTo>
                        <a:pt x="8517" y="37985"/>
                      </a:moveTo>
                      <a:cubicBezTo>
                        <a:pt x="8526" y="38013"/>
                        <a:pt x="8532" y="38043"/>
                        <a:pt x="8532" y="38075"/>
                      </a:cubicBezTo>
                      <a:cubicBezTo>
                        <a:pt x="8532" y="38036"/>
                        <a:pt x="8520" y="38008"/>
                        <a:pt x="8517" y="37985"/>
                      </a:cubicBezTo>
                      <a:close/>
                      <a:moveTo>
                        <a:pt x="9814" y="38093"/>
                      </a:moveTo>
                      <a:lnTo>
                        <a:pt x="9814" y="38093"/>
                      </a:lnTo>
                      <a:cubicBezTo>
                        <a:pt x="9842" y="38108"/>
                        <a:pt x="9869" y="38125"/>
                        <a:pt x="9894" y="38141"/>
                      </a:cubicBezTo>
                      <a:lnTo>
                        <a:pt x="9814" y="38093"/>
                      </a:lnTo>
                      <a:close/>
                      <a:moveTo>
                        <a:pt x="8964" y="37875"/>
                      </a:moveTo>
                      <a:lnTo>
                        <a:pt x="8964" y="37875"/>
                      </a:lnTo>
                      <a:cubicBezTo>
                        <a:pt x="9063" y="37942"/>
                        <a:pt x="9097" y="38174"/>
                        <a:pt x="9229" y="38174"/>
                      </a:cubicBezTo>
                      <a:lnTo>
                        <a:pt x="9163" y="38174"/>
                      </a:lnTo>
                      <a:cubicBezTo>
                        <a:pt x="9097" y="38075"/>
                        <a:pt x="9030" y="37975"/>
                        <a:pt x="8964" y="37875"/>
                      </a:cubicBezTo>
                      <a:close/>
                      <a:moveTo>
                        <a:pt x="10701" y="38053"/>
                      </a:moveTo>
                      <a:cubicBezTo>
                        <a:pt x="10739" y="38086"/>
                        <a:pt x="10771" y="38124"/>
                        <a:pt x="10791" y="38174"/>
                      </a:cubicBezTo>
                      <a:lnTo>
                        <a:pt x="10701" y="38053"/>
                      </a:lnTo>
                      <a:close/>
                      <a:moveTo>
                        <a:pt x="29635" y="38208"/>
                      </a:moveTo>
                      <a:cubicBezTo>
                        <a:pt x="29602" y="38208"/>
                        <a:pt x="29635" y="38274"/>
                        <a:pt x="29669" y="38341"/>
                      </a:cubicBezTo>
                      <a:cubicBezTo>
                        <a:pt x="29650" y="38350"/>
                        <a:pt x="29629" y="38357"/>
                        <a:pt x="29607" y="38361"/>
                      </a:cubicBezTo>
                      <a:lnTo>
                        <a:pt x="29607" y="38361"/>
                      </a:lnTo>
                      <a:cubicBezTo>
                        <a:pt x="29628" y="38296"/>
                        <a:pt x="29573" y="38208"/>
                        <a:pt x="29635" y="38208"/>
                      </a:cubicBezTo>
                      <a:close/>
                      <a:moveTo>
                        <a:pt x="10612" y="38973"/>
                      </a:moveTo>
                      <a:cubicBezTo>
                        <a:pt x="10669" y="38973"/>
                        <a:pt x="10721" y="39013"/>
                        <a:pt x="10758" y="39138"/>
                      </a:cubicBezTo>
                      <a:cubicBezTo>
                        <a:pt x="10707" y="39035"/>
                        <a:pt x="10650" y="39002"/>
                        <a:pt x="10592" y="39002"/>
                      </a:cubicBezTo>
                      <a:cubicBezTo>
                        <a:pt x="10501" y="39002"/>
                        <a:pt x="10408" y="39085"/>
                        <a:pt x="10326" y="39105"/>
                      </a:cubicBezTo>
                      <a:cubicBezTo>
                        <a:pt x="10409" y="39084"/>
                        <a:pt x="10518" y="38973"/>
                        <a:pt x="10612" y="38973"/>
                      </a:cubicBezTo>
                      <a:close/>
                      <a:moveTo>
                        <a:pt x="33687" y="39166"/>
                      </a:moveTo>
                      <a:cubicBezTo>
                        <a:pt x="33763" y="39166"/>
                        <a:pt x="33786" y="39275"/>
                        <a:pt x="33756" y="39304"/>
                      </a:cubicBezTo>
                      <a:cubicBezTo>
                        <a:pt x="33790" y="39238"/>
                        <a:pt x="33723" y="39171"/>
                        <a:pt x="33657" y="39171"/>
                      </a:cubicBezTo>
                      <a:cubicBezTo>
                        <a:pt x="33668" y="39168"/>
                        <a:pt x="33678" y="39166"/>
                        <a:pt x="33687" y="39166"/>
                      </a:cubicBezTo>
                      <a:close/>
                      <a:moveTo>
                        <a:pt x="10791" y="39171"/>
                      </a:moveTo>
                      <a:lnTo>
                        <a:pt x="10791" y="39171"/>
                      </a:lnTo>
                      <a:cubicBezTo>
                        <a:pt x="10961" y="39200"/>
                        <a:pt x="11130" y="39276"/>
                        <a:pt x="11258" y="39399"/>
                      </a:cubicBezTo>
                      <a:lnTo>
                        <a:pt x="11258" y="39399"/>
                      </a:lnTo>
                      <a:cubicBezTo>
                        <a:pt x="11116" y="39286"/>
                        <a:pt x="10905" y="39314"/>
                        <a:pt x="10791" y="39171"/>
                      </a:cubicBezTo>
                      <a:close/>
                      <a:moveTo>
                        <a:pt x="12830" y="40000"/>
                      </a:moveTo>
                      <a:lnTo>
                        <a:pt x="12830" y="40000"/>
                      </a:lnTo>
                      <a:cubicBezTo>
                        <a:pt x="12849" y="40009"/>
                        <a:pt x="12867" y="40017"/>
                        <a:pt x="12885" y="40036"/>
                      </a:cubicBezTo>
                      <a:lnTo>
                        <a:pt x="12918" y="40102"/>
                      </a:lnTo>
                      <a:cubicBezTo>
                        <a:pt x="12894" y="40077"/>
                        <a:pt x="12869" y="40034"/>
                        <a:pt x="12830" y="40000"/>
                      </a:cubicBezTo>
                      <a:close/>
                      <a:moveTo>
                        <a:pt x="37816" y="40079"/>
                      </a:moveTo>
                      <a:cubicBezTo>
                        <a:pt x="37817" y="40135"/>
                        <a:pt x="37806" y="40181"/>
                        <a:pt x="37745" y="40202"/>
                      </a:cubicBezTo>
                      <a:cubicBezTo>
                        <a:pt x="37803" y="40163"/>
                        <a:pt x="37816" y="40124"/>
                        <a:pt x="37816" y="40079"/>
                      </a:cubicBezTo>
                      <a:close/>
                      <a:moveTo>
                        <a:pt x="36149" y="40468"/>
                      </a:moveTo>
                      <a:cubicBezTo>
                        <a:pt x="36216" y="40567"/>
                        <a:pt x="35983" y="40567"/>
                        <a:pt x="35983" y="40601"/>
                      </a:cubicBezTo>
                      <a:lnTo>
                        <a:pt x="35950" y="40567"/>
                      </a:lnTo>
                      <a:cubicBezTo>
                        <a:pt x="36016" y="40567"/>
                        <a:pt x="36050" y="40468"/>
                        <a:pt x="36149" y="40468"/>
                      </a:cubicBezTo>
                      <a:close/>
                      <a:moveTo>
                        <a:pt x="36309" y="40574"/>
                      </a:moveTo>
                      <a:cubicBezTo>
                        <a:pt x="36292" y="40614"/>
                        <a:pt x="36364" y="40634"/>
                        <a:pt x="36415" y="40634"/>
                      </a:cubicBezTo>
                      <a:cubicBezTo>
                        <a:pt x="36349" y="40634"/>
                        <a:pt x="36316" y="40634"/>
                        <a:pt x="36282" y="40601"/>
                      </a:cubicBezTo>
                      <a:lnTo>
                        <a:pt x="36282" y="40601"/>
                      </a:lnTo>
                      <a:cubicBezTo>
                        <a:pt x="36316" y="40700"/>
                        <a:pt x="36316" y="40767"/>
                        <a:pt x="36349" y="40833"/>
                      </a:cubicBezTo>
                      <a:cubicBezTo>
                        <a:pt x="36295" y="40779"/>
                        <a:pt x="36285" y="40681"/>
                        <a:pt x="36247" y="40646"/>
                      </a:cubicBezTo>
                      <a:lnTo>
                        <a:pt x="36247" y="40646"/>
                      </a:lnTo>
                      <a:cubicBezTo>
                        <a:pt x="36248" y="40643"/>
                        <a:pt x="36249" y="40639"/>
                        <a:pt x="36249" y="40634"/>
                      </a:cubicBezTo>
                      <a:cubicBezTo>
                        <a:pt x="36269" y="40614"/>
                        <a:pt x="36289" y="40594"/>
                        <a:pt x="36309" y="40574"/>
                      </a:cubicBezTo>
                      <a:close/>
                      <a:moveTo>
                        <a:pt x="26977" y="40833"/>
                      </a:moveTo>
                      <a:cubicBezTo>
                        <a:pt x="26977" y="40866"/>
                        <a:pt x="26977" y="40866"/>
                        <a:pt x="26977" y="40866"/>
                      </a:cubicBezTo>
                      <a:cubicBezTo>
                        <a:pt x="26977" y="40866"/>
                        <a:pt x="26943" y="40866"/>
                        <a:pt x="26977" y="40833"/>
                      </a:cubicBezTo>
                      <a:close/>
                      <a:moveTo>
                        <a:pt x="37778" y="40866"/>
                      </a:moveTo>
                      <a:cubicBezTo>
                        <a:pt x="37778" y="40883"/>
                        <a:pt x="37786" y="40891"/>
                        <a:pt x="37799" y="40891"/>
                      </a:cubicBezTo>
                      <a:cubicBezTo>
                        <a:pt x="37811" y="40891"/>
                        <a:pt x="37828" y="40883"/>
                        <a:pt x="37844" y="40866"/>
                      </a:cubicBezTo>
                      <a:lnTo>
                        <a:pt x="37844" y="40866"/>
                      </a:lnTo>
                      <a:cubicBezTo>
                        <a:pt x="37811" y="40900"/>
                        <a:pt x="37811" y="40933"/>
                        <a:pt x="37778" y="40966"/>
                      </a:cubicBezTo>
                      <a:lnTo>
                        <a:pt x="37745" y="40966"/>
                      </a:lnTo>
                      <a:cubicBezTo>
                        <a:pt x="37716" y="41023"/>
                        <a:pt x="37639" y="41031"/>
                        <a:pt x="37597" y="41074"/>
                      </a:cubicBezTo>
                      <a:lnTo>
                        <a:pt x="37597" y="41074"/>
                      </a:lnTo>
                      <a:cubicBezTo>
                        <a:pt x="37651" y="41015"/>
                        <a:pt x="37778" y="40954"/>
                        <a:pt x="37778" y="40866"/>
                      </a:cubicBezTo>
                      <a:close/>
                      <a:moveTo>
                        <a:pt x="27243" y="41033"/>
                      </a:moveTo>
                      <a:lnTo>
                        <a:pt x="27375" y="41066"/>
                      </a:lnTo>
                      <a:cubicBezTo>
                        <a:pt x="27388" y="41081"/>
                        <a:pt x="27401" y="41094"/>
                        <a:pt x="27414" y="41104"/>
                      </a:cubicBezTo>
                      <a:lnTo>
                        <a:pt x="27414" y="41104"/>
                      </a:lnTo>
                      <a:cubicBezTo>
                        <a:pt x="27368" y="41084"/>
                        <a:pt x="27312" y="41060"/>
                        <a:pt x="27243" y="41033"/>
                      </a:cubicBezTo>
                      <a:close/>
                      <a:moveTo>
                        <a:pt x="27874" y="41033"/>
                      </a:moveTo>
                      <a:lnTo>
                        <a:pt x="27874" y="41033"/>
                      </a:lnTo>
                      <a:cubicBezTo>
                        <a:pt x="27774" y="41132"/>
                        <a:pt x="27608" y="41099"/>
                        <a:pt x="27608" y="41232"/>
                      </a:cubicBezTo>
                      <a:cubicBezTo>
                        <a:pt x="27608" y="41210"/>
                        <a:pt x="27593" y="41187"/>
                        <a:pt x="27482" y="41135"/>
                      </a:cubicBezTo>
                      <a:lnTo>
                        <a:pt x="27482" y="41135"/>
                      </a:lnTo>
                      <a:cubicBezTo>
                        <a:pt x="27495" y="41137"/>
                        <a:pt x="27508" y="41139"/>
                        <a:pt x="27522" y="41139"/>
                      </a:cubicBezTo>
                      <a:cubicBezTo>
                        <a:pt x="27634" y="41139"/>
                        <a:pt x="27762" y="41055"/>
                        <a:pt x="27874" y="41033"/>
                      </a:cubicBezTo>
                      <a:close/>
                      <a:moveTo>
                        <a:pt x="13899" y="41484"/>
                      </a:moveTo>
                      <a:cubicBezTo>
                        <a:pt x="13932" y="41484"/>
                        <a:pt x="13949" y="41508"/>
                        <a:pt x="13949" y="41531"/>
                      </a:cubicBezTo>
                      <a:cubicBezTo>
                        <a:pt x="13952" y="41533"/>
                        <a:pt x="13955" y="41534"/>
                        <a:pt x="13958" y="41536"/>
                      </a:cubicBezTo>
                      <a:lnTo>
                        <a:pt x="13958" y="41536"/>
                      </a:lnTo>
                      <a:cubicBezTo>
                        <a:pt x="13925" y="41520"/>
                        <a:pt x="13888" y="41508"/>
                        <a:pt x="13849" y="41498"/>
                      </a:cubicBezTo>
                      <a:cubicBezTo>
                        <a:pt x="13869" y="41488"/>
                        <a:pt x="13885" y="41484"/>
                        <a:pt x="13899" y="41484"/>
                      </a:cubicBezTo>
                      <a:close/>
                      <a:moveTo>
                        <a:pt x="16109" y="41664"/>
                      </a:moveTo>
                      <a:lnTo>
                        <a:pt x="16312" y="41813"/>
                      </a:lnTo>
                      <a:lnTo>
                        <a:pt x="16312" y="41813"/>
                      </a:lnTo>
                      <a:cubicBezTo>
                        <a:pt x="16239" y="41769"/>
                        <a:pt x="16168" y="41723"/>
                        <a:pt x="16109" y="41664"/>
                      </a:cubicBezTo>
                      <a:close/>
                      <a:moveTo>
                        <a:pt x="16774" y="43027"/>
                      </a:moveTo>
                      <a:lnTo>
                        <a:pt x="16807" y="43060"/>
                      </a:lnTo>
                      <a:cubicBezTo>
                        <a:pt x="16740" y="43027"/>
                        <a:pt x="16674" y="43027"/>
                        <a:pt x="16608" y="43027"/>
                      </a:cubicBezTo>
                      <a:close/>
                      <a:moveTo>
                        <a:pt x="33973" y="43592"/>
                      </a:moveTo>
                      <a:lnTo>
                        <a:pt x="33973" y="43592"/>
                      </a:lnTo>
                      <a:cubicBezTo>
                        <a:pt x="33958" y="43597"/>
                        <a:pt x="33946" y="43605"/>
                        <a:pt x="33934" y="43614"/>
                      </a:cubicBezTo>
                      <a:lnTo>
                        <a:pt x="33934" y="43614"/>
                      </a:lnTo>
                      <a:cubicBezTo>
                        <a:pt x="33941" y="43606"/>
                        <a:pt x="33949" y="43599"/>
                        <a:pt x="33956" y="43592"/>
                      </a:cubicBezTo>
                      <a:close/>
                      <a:moveTo>
                        <a:pt x="32726" y="43625"/>
                      </a:moveTo>
                      <a:lnTo>
                        <a:pt x="32726" y="43691"/>
                      </a:lnTo>
                      <a:cubicBezTo>
                        <a:pt x="32726" y="43625"/>
                        <a:pt x="32660" y="43625"/>
                        <a:pt x="32627" y="43625"/>
                      </a:cubicBezTo>
                      <a:close/>
                      <a:moveTo>
                        <a:pt x="17837" y="43758"/>
                      </a:moveTo>
                      <a:lnTo>
                        <a:pt x="17837" y="43758"/>
                      </a:lnTo>
                      <a:cubicBezTo>
                        <a:pt x="17808" y="43817"/>
                        <a:pt x="17700" y="43823"/>
                        <a:pt x="17699" y="43871"/>
                      </a:cubicBezTo>
                      <a:lnTo>
                        <a:pt x="17699" y="43871"/>
                      </a:lnTo>
                      <a:cubicBezTo>
                        <a:pt x="17698" y="43817"/>
                        <a:pt x="17807" y="43788"/>
                        <a:pt x="17837" y="43758"/>
                      </a:cubicBezTo>
                      <a:close/>
                      <a:moveTo>
                        <a:pt x="27841" y="44489"/>
                      </a:moveTo>
                      <a:lnTo>
                        <a:pt x="27841" y="44489"/>
                      </a:lnTo>
                      <a:cubicBezTo>
                        <a:pt x="27874" y="44522"/>
                        <a:pt x="27841" y="44555"/>
                        <a:pt x="27808" y="44589"/>
                      </a:cubicBezTo>
                      <a:lnTo>
                        <a:pt x="27783" y="44564"/>
                      </a:lnTo>
                      <a:lnTo>
                        <a:pt x="27783" y="44564"/>
                      </a:lnTo>
                      <a:cubicBezTo>
                        <a:pt x="27821" y="44559"/>
                        <a:pt x="27841" y="44514"/>
                        <a:pt x="27841" y="44489"/>
                      </a:cubicBezTo>
                      <a:close/>
                      <a:moveTo>
                        <a:pt x="31663" y="45287"/>
                      </a:moveTo>
                      <a:cubicBezTo>
                        <a:pt x="31676" y="45287"/>
                        <a:pt x="31691" y="45287"/>
                        <a:pt x="31707" y="45288"/>
                      </a:cubicBezTo>
                      <a:lnTo>
                        <a:pt x="31707" y="45288"/>
                      </a:lnTo>
                      <a:cubicBezTo>
                        <a:pt x="31686" y="45293"/>
                        <a:pt x="31670" y="45303"/>
                        <a:pt x="31663" y="45321"/>
                      </a:cubicBezTo>
                      <a:lnTo>
                        <a:pt x="31663" y="45321"/>
                      </a:lnTo>
                      <a:lnTo>
                        <a:pt x="31663" y="45287"/>
                      </a:lnTo>
                      <a:close/>
                      <a:moveTo>
                        <a:pt x="19299" y="45818"/>
                      </a:moveTo>
                      <a:cubicBezTo>
                        <a:pt x="19366" y="45852"/>
                        <a:pt x="19333" y="45918"/>
                        <a:pt x="19366" y="45985"/>
                      </a:cubicBezTo>
                      <a:cubicBezTo>
                        <a:pt x="19333" y="45918"/>
                        <a:pt x="19333" y="45885"/>
                        <a:pt x="19333" y="45852"/>
                      </a:cubicBezTo>
                      <a:lnTo>
                        <a:pt x="19299" y="45818"/>
                      </a:lnTo>
                      <a:close/>
                      <a:moveTo>
                        <a:pt x="27741" y="46317"/>
                      </a:moveTo>
                      <a:cubicBezTo>
                        <a:pt x="27688" y="46343"/>
                        <a:pt x="27635" y="46370"/>
                        <a:pt x="27582" y="46396"/>
                      </a:cubicBezTo>
                      <a:lnTo>
                        <a:pt x="27582" y="46396"/>
                      </a:lnTo>
                      <a:cubicBezTo>
                        <a:pt x="27627" y="46350"/>
                        <a:pt x="27684" y="46317"/>
                        <a:pt x="27741" y="46317"/>
                      </a:cubicBezTo>
                      <a:close/>
                      <a:moveTo>
                        <a:pt x="19572" y="46534"/>
                      </a:moveTo>
                      <a:cubicBezTo>
                        <a:pt x="19630" y="46542"/>
                        <a:pt x="19687" y="46552"/>
                        <a:pt x="19725" y="46573"/>
                      </a:cubicBezTo>
                      <a:lnTo>
                        <a:pt x="19725" y="46573"/>
                      </a:lnTo>
                      <a:cubicBezTo>
                        <a:pt x="19673" y="46560"/>
                        <a:pt x="19621" y="46547"/>
                        <a:pt x="19572" y="46534"/>
                      </a:cubicBezTo>
                      <a:close/>
                      <a:moveTo>
                        <a:pt x="25780" y="46716"/>
                      </a:moveTo>
                      <a:cubicBezTo>
                        <a:pt x="25764" y="46716"/>
                        <a:pt x="25753" y="46718"/>
                        <a:pt x="25747" y="46722"/>
                      </a:cubicBezTo>
                      <a:lnTo>
                        <a:pt x="25747" y="46722"/>
                      </a:lnTo>
                      <a:lnTo>
                        <a:pt x="25747" y="46716"/>
                      </a:lnTo>
                      <a:close/>
                      <a:moveTo>
                        <a:pt x="21668" y="46780"/>
                      </a:moveTo>
                      <a:cubicBezTo>
                        <a:pt x="21678" y="46790"/>
                        <a:pt x="21686" y="46802"/>
                        <a:pt x="21692" y="46815"/>
                      </a:cubicBezTo>
                      <a:lnTo>
                        <a:pt x="21668" y="46780"/>
                      </a:lnTo>
                      <a:close/>
                      <a:moveTo>
                        <a:pt x="26144" y="46825"/>
                      </a:moveTo>
                      <a:cubicBezTo>
                        <a:pt x="26073" y="46868"/>
                        <a:pt x="26007" y="46921"/>
                        <a:pt x="25946" y="46982"/>
                      </a:cubicBezTo>
                      <a:lnTo>
                        <a:pt x="26079" y="46849"/>
                      </a:lnTo>
                      <a:cubicBezTo>
                        <a:pt x="26100" y="46842"/>
                        <a:pt x="26122" y="46834"/>
                        <a:pt x="26144" y="46825"/>
                      </a:cubicBezTo>
                      <a:close/>
                      <a:moveTo>
                        <a:pt x="21792" y="46915"/>
                      </a:moveTo>
                      <a:cubicBezTo>
                        <a:pt x="21837" y="46938"/>
                        <a:pt x="21867" y="46975"/>
                        <a:pt x="21892" y="46987"/>
                      </a:cubicBezTo>
                      <a:lnTo>
                        <a:pt x="21892" y="46987"/>
                      </a:lnTo>
                      <a:lnTo>
                        <a:pt x="21892" y="47015"/>
                      </a:lnTo>
                      <a:lnTo>
                        <a:pt x="21792" y="46915"/>
                      </a:lnTo>
                      <a:close/>
                      <a:moveTo>
                        <a:pt x="25182" y="47048"/>
                      </a:moveTo>
                      <a:cubicBezTo>
                        <a:pt x="25155" y="47048"/>
                        <a:pt x="25063" y="47091"/>
                        <a:pt x="25029" y="47126"/>
                      </a:cubicBezTo>
                      <a:lnTo>
                        <a:pt x="25029" y="47126"/>
                      </a:lnTo>
                      <a:cubicBezTo>
                        <a:pt x="25065" y="47074"/>
                        <a:pt x="25123" y="47048"/>
                        <a:pt x="25182" y="47048"/>
                      </a:cubicBezTo>
                      <a:close/>
                      <a:moveTo>
                        <a:pt x="24988" y="47144"/>
                      </a:moveTo>
                      <a:cubicBezTo>
                        <a:pt x="24996" y="47144"/>
                        <a:pt x="25006" y="47145"/>
                        <a:pt x="25016" y="47148"/>
                      </a:cubicBezTo>
                      <a:cubicBezTo>
                        <a:pt x="24970" y="47155"/>
                        <a:pt x="24933" y="47175"/>
                        <a:pt x="24900" y="47202"/>
                      </a:cubicBezTo>
                      <a:lnTo>
                        <a:pt x="24900" y="47202"/>
                      </a:lnTo>
                      <a:cubicBezTo>
                        <a:pt x="24922" y="47169"/>
                        <a:pt x="24947" y="47144"/>
                        <a:pt x="24988" y="47144"/>
                      </a:cubicBezTo>
                      <a:close/>
                      <a:moveTo>
                        <a:pt x="24761" y="47347"/>
                      </a:moveTo>
                      <a:cubicBezTo>
                        <a:pt x="24708" y="47402"/>
                        <a:pt x="24646" y="47447"/>
                        <a:pt x="24551" y="47447"/>
                      </a:cubicBezTo>
                      <a:cubicBezTo>
                        <a:pt x="24617" y="47414"/>
                        <a:pt x="24683" y="47380"/>
                        <a:pt x="24750" y="47347"/>
                      </a:cubicBezTo>
                      <a:close/>
                      <a:moveTo>
                        <a:pt x="22929" y="0"/>
                      </a:moveTo>
                      <a:cubicBezTo>
                        <a:pt x="18316" y="0"/>
                        <a:pt x="13848" y="1197"/>
                        <a:pt x="10592" y="5006"/>
                      </a:cubicBezTo>
                      <a:cubicBezTo>
                        <a:pt x="2713" y="10941"/>
                        <a:pt x="1" y="23448"/>
                        <a:pt x="2910" y="32602"/>
                      </a:cubicBezTo>
                      <a:lnTo>
                        <a:pt x="2910" y="32602"/>
                      </a:lnTo>
                      <a:cubicBezTo>
                        <a:pt x="3050" y="33122"/>
                        <a:pt x="3302" y="33586"/>
                        <a:pt x="3613" y="34020"/>
                      </a:cubicBezTo>
                      <a:cubicBezTo>
                        <a:pt x="3797" y="33692"/>
                        <a:pt x="3439" y="33099"/>
                        <a:pt x="3292" y="32981"/>
                      </a:cubicBezTo>
                      <a:lnTo>
                        <a:pt x="3292" y="32981"/>
                      </a:lnTo>
                      <a:cubicBezTo>
                        <a:pt x="3032" y="32279"/>
                        <a:pt x="2607" y="31382"/>
                        <a:pt x="2948" y="30963"/>
                      </a:cubicBezTo>
                      <a:lnTo>
                        <a:pt x="2948" y="30963"/>
                      </a:lnTo>
                      <a:cubicBezTo>
                        <a:pt x="3546" y="32259"/>
                        <a:pt x="4278" y="34020"/>
                        <a:pt x="5108" y="34917"/>
                      </a:cubicBezTo>
                      <a:cubicBezTo>
                        <a:pt x="5054" y="35000"/>
                        <a:pt x="4886" y="35217"/>
                        <a:pt x="5014" y="35217"/>
                      </a:cubicBezTo>
                      <a:cubicBezTo>
                        <a:pt x="5042" y="35217"/>
                        <a:pt x="5083" y="35207"/>
                        <a:pt x="5142" y="35183"/>
                      </a:cubicBezTo>
                      <a:cubicBezTo>
                        <a:pt x="6272" y="35682"/>
                        <a:pt x="6837" y="37443"/>
                        <a:pt x="8066" y="38108"/>
                      </a:cubicBezTo>
                      <a:cubicBezTo>
                        <a:pt x="9163" y="39072"/>
                        <a:pt x="9628" y="40169"/>
                        <a:pt x="11024" y="40235"/>
                      </a:cubicBezTo>
                      <a:cubicBezTo>
                        <a:pt x="11094" y="40263"/>
                        <a:pt x="11140" y="40275"/>
                        <a:pt x="11167" y="40275"/>
                      </a:cubicBezTo>
                      <a:cubicBezTo>
                        <a:pt x="11334" y="40275"/>
                        <a:pt x="10805" y="39813"/>
                        <a:pt x="10891" y="39670"/>
                      </a:cubicBezTo>
                      <a:lnTo>
                        <a:pt x="10891" y="39670"/>
                      </a:lnTo>
                      <a:cubicBezTo>
                        <a:pt x="11323" y="39969"/>
                        <a:pt x="12054" y="40268"/>
                        <a:pt x="12486" y="40767"/>
                      </a:cubicBezTo>
                      <a:cubicBezTo>
                        <a:pt x="13517" y="41365"/>
                        <a:pt x="14613" y="41996"/>
                        <a:pt x="15710" y="42628"/>
                      </a:cubicBezTo>
                      <a:cubicBezTo>
                        <a:pt x="16167" y="42750"/>
                        <a:pt x="16065" y="43375"/>
                        <a:pt x="16533" y="43375"/>
                      </a:cubicBezTo>
                      <a:cubicBezTo>
                        <a:pt x="16575" y="43375"/>
                        <a:pt x="16622" y="43370"/>
                        <a:pt x="16674" y="43359"/>
                      </a:cubicBezTo>
                      <a:cubicBezTo>
                        <a:pt x="16747" y="43413"/>
                        <a:pt x="16799" y="43470"/>
                        <a:pt x="16835" y="43532"/>
                      </a:cubicBezTo>
                      <a:lnTo>
                        <a:pt x="16835" y="43532"/>
                      </a:lnTo>
                      <a:cubicBezTo>
                        <a:pt x="16826" y="43528"/>
                        <a:pt x="16816" y="43525"/>
                        <a:pt x="16807" y="43525"/>
                      </a:cubicBezTo>
                      <a:cubicBezTo>
                        <a:pt x="16820" y="43532"/>
                        <a:pt x="16832" y="43538"/>
                        <a:pt x="16843" y="43545"/>
                      </a:cubicBezTo>
                      <a:lnTo>
                        <a:pt x="16843" y="43545"/>
                      </a:lnTo>
                      <a:cubicBezTo>
                        <a:pt x="17038" y="43899"/>
                        <a:pt x="16737" y="44358"/>
                        <a:pt x="17073" y="44722"/>
                      </a:cubicBezTo>
                      <a:cubicBezTo>
                        <a:pt x="17195" y="44681"/>
                        <a:pt x="17295" y="44663"/>
                        <a:pt x="17378" y="44663"/>
                      </a:cubicBezTo>
                      <a:cubicBezTo>
                        <a:pt x="17972" y="44663"/>
                        <a:pt x="17678" y="45597"/>
                        <a:pt x="18203" y="45918"/>
                      </a:cubicBezTo>
                      <a:cubicBezTo>
                        <a:pt x="18402" y="46383"/>
                        <a:pt x="19100" y="46383"/>
                        <a:pt x="19432" y="46882"/>
                      </a:cubicBezTo>
                      <a:cubicBezTo>
                        <a:pt x="19498" y="46908"/>
                        <a:pt x="19544" y="46919"/>
                        <a:pt x="19577" y="46919"/>
                      </a:cubicBezTo>
                      <a:cubicBezTo>
                        <a:pt x="19711" y="46919"/>
                        <a:pt x="19625" y="46742"/>
                        <a:pt x="19732" y="46716"/>
                      </a:cubicBezTo>
                      <a:lnTo>
                        <a:pt x="19732" y="46716"/>
                      </a:lnTo>
                      <a:cubicBezTo>
                        <a:pt x="19632" y="47081"/>
                        <a:pt x="19898" y="46882"/>
                        <a:pt x="20097" y="47115"/>
                      </a:cubicBezTo>
                      <a:cubicBezTo>
                        <a:pt x="20562" y="47480"/>
                        <a:pt x="21559" y="47048"/>
                        <a:pt x="21759" y="47680"/>
                      </a:cubicBezTo>
                      <a:cubicBezTo>
                        <a:pt x="21822" y="47755"/>
                        <a:pt x="21875" y="47783"/>
                        <a:pt x="21926" y="47783"/>
                      </a:cubicBezTo>
                      <a:cubicBezTo>
                        <a:pt x="22010" y="47783"/>
                        <a:pt x="22088" y="47708"/>
                        <a:pt x="22191" y="47646"/>
                      </a:cubicBezTo>
                      <a:cubicBezTo>
                        <a:pt x="22369" y="47534"/>
                        <a:pt x="22561" y="47494"/>
                        <a:pt x="22760" y="47494"/>
                      </a:cubicBezTo>
                      <a:cubicBezTo>
                        <a:pt x="23268" y="47494"/>
                        <a:pt x="23823" y="47756"/>
                        <a:pt x="24304" y="47756"/>
                      </a:cubicBezTo>
                      <a:cubicBezTo>
                        <a:pt x="24586" y="47756"/>
                        <a:pt x="24842" y="47666"/>
                        <a:pt x="25049" y="47380"/>
                      </a:cubicBezTo>
                      <a:cubicBezTo>
                        <a:pt x="25144" y="47276"/>
                        <a:pt x="25255" y="47248"/>
                        <a:pt x="25371" y="47248"/>
                      </a:cubicBezTo>
                      <a:cubicBezTo>
                        <a:pt x="25513" y="47248"/>
                        <a:pt x="25663" y="47291"/>
                        <a:pt x="25802" y="47291"/>
                      </a:cubicBezTo>
                      <a:cubicBezTo>
                        <a:pt x="25948" y="47291"/>
                        <a:pt x="26082" y="47243"/>
                        <a:pt x="26179" y="47048"/>
                      </a:cubicBezTo>
                      <a:cubicBezTo>
                        <a:pt x="27907" y="46649"/>
                        <a:pt x="30100" y="46417"/>
                        <a:pt x="31861" y="45287"/>
                      </a:cubicBezTo>
                      <a:lnTo>
                        <a:pt x="31861" y="45287"/>
                      </a:lnTo>
                      <a:cubicBezTo>
                        <a:pt x="31934" y="45279"/>
                        <a:pt x="31995" y="45255"/>
                        <a:pt x="31995" y="45187"/>
                      </a:cubicBezTo>
                      <a:cubicBezTo>
                        <a:pt x="32033" y="45190"/>
                        <a:pt x="32070" y="45192"/>
                        <a:pt x="32105" y="45192"/>
                      </a:cubicBezTo>
                      <a:cubicBezTo>
                        <a:pt x="32748" y="45192"/>
                        <a:pt x="32959" y="44645"/>
                        <a:pt x="33557" y="44456"/>
                      </a:cubicBezTo>
                      <a:cubicBezTo>
                        <a:pt x="34089" y="44057"/>
                        <a:pt x="32959" y="44356"/>
                        <a:pt x="33358" y="44123"/>
                      </a:cubicBezTo>
                      <a:cubicBezTo>
                        <a:pt x="34521" y="43990"/>
                        <a:pt x="35385" y="42861"/>
                        <a:pt x="36116" y="42428"/>
                      </a:cubicBezTo>
                      <a:cubicBezTo>
                        <a:pt x="36881" y="42129"/>
                        <a:pt x="37379" y="41398"/>
                        <a:pt x="38011" y="40866"/>
                      </a:cubicBezTo>
                      <a:cubicBezTo>
                        <a:pt x="38310" y="40534"/>
                        <a:pt x="39041" y="40601"/>
                        <a:pt x="39107" y="39936"/>
                      </a:cubicBezTo>
                      <a:cubicBezTo>
                        <a:pt x="39156" y="39936"/>
                        <a:pt x="39186" y="39866"/>
                        <a:pt x="39225" y="39866"/>
                      </a:cubicBezTo>
                      <a:cubicBezTo>
                        <a:pt x="39240" y="39866"/>
                        <a:pt x="39255" y="39875"/>
                        <a:pt x="39273" y="39903"/>
                      </a:cubicBezTo>
                      <a:cubicBezTo>
                        <a:pt x="39306" y="39936"/>
                        <a:pt x="39331" y="39949"/>
                        <a:pt x="39350" y="39949"/>
                      </a:cubicBezTo>
                      <a:cubicBezTo>
                        <a:pt x="39446" y="39949"/>
                        <a:pt x="39395" y="39593"/>
                        <a:pt x="39506" y="39537"/>
                      </a:cubicBezTo>
                      <a:cubicBezTo>
                        <a:pt x="39610" y="39563"/>
                        <a:pt x="39612" y="39851"/>
                        <a:pt x="39703" y="39851"/>
                      </a:cubicBezTo>
                      <a:cubicBezTo>
                        <a:pt x="39729" y="39851"/>
                        <a:pt x="39761" y="39828"/>
                        <a:pt x="39805" y="39770"/>
                      </a:cubicBezTo>
                      <a:cubicBezTo>
                        <a:pt x="39539" y="38640"/>
                        <a:pt x="39174" y="39005"/>
                        <a:pt x="40337" y="38540"/>
                      </a:cubicBezTo>
                      <a:cubicBezTo>
                        <a:pt x="40338" y="38541"/>
                        <a:pt x="40340" y="38541"/>
                        <a:pt x="40341" y="38541"/>
                      </a:cubicBezTo>
                      <a:cubicBezTo>
                        <a:pt x="40407" y="38541"/>
                        <a:pt x="39975" y="37767"/>
                        <a:pt x="40195" y="37767"/>
                      </a:cubicBezTo>
                      <a:cubicBezTo>
                        <a:pt x="40233" y="37767"/>
                        <a:pt x="40289" y="37790"/>
                        <a:pt x="40370" y="37842"/>
                      </a:cubicBezTo>
                      <a:cubicBezTo>
                        <a:pt x="40611" y="37842"/>
                        <a:pt x="40723" y="37217"/>
                        <a:pt x="40931" y="37217"/>
                      </a:cubicBezTo>
                      <a:cubicBezTo>
                        <a:pt x="40981" y="37217"/>
                        <a:pt x="41037" y="37253"/>
                        <a:pt x="41101" y="37344"/>
                      </a:cubicBezTo>
                      <a:cubicBezTo>
                        <a:pt x="41467" y="37144"/>
                        <a:pt x="40669" y="36646"/>
                        <a:pt x="41234" y="36546"/>
                      </a:cubicBezTo>
                      <a:cubicBezTo>
                        <a:pt x="41334" y="36513"/>
                        <a:pt x="41567" y="36480"/>
                        <a:pt x="41434" y="36313"/>
                      </a:cubicBezTo>
                      <a:cubicBezTo>
                        <a:pt x="41234" y="36114"/>
                        <a:pt x="41567" y="35948"/>
                        <a:pt x="41633" y="35815"/>
                      </a:cubicBezTo>
                      <a:cubicBezTo>
                        <a:pt x="41646" y="35817"/>
                        <a:pt x="41659" y="35818"/>
                        <a:pt x="41672" y="35818"/>
                      </a:cubicBezTo>
                      <a:cubicBezTo>
                        <a:pt x="41954" y="35818"/>
                        <a:pt x="42098" y="35242"/>
                        <a:pt x="42400" y="35242"/>
                      </a:cubicBezTo>
                      <a:cubicBezTo>
                        <a:pt x="42459" y="35242"/>
                        <a:pt x="42524" y="35264"/>
                        <a:pt x="42597" y="35316"/>
                      </a:cubicBezTo>
                      <a:cubicBezTo>
                        <a:pt x="42659" y="35192"/>
                        <a:pt x="42489" y="34981"/>
                        <a:pt x="42656" y="34981"/>
                      </a:cubicBezTo>
                      <a:cubicBezTo>
                        <a:pt x="42668" y="34981"/>
                        <a:pt x="42681" y="34982"/>
                        <a:pt x="42697" y="34984"/>
                      </a:cubicBezTo>
                      <a:cubicBezTo>
                        <a:pt x="42723" y="35001"/>
                        <a:pt x="42749" y="35009"/>
                        <a:pt x="42773" y="35009"/>
                      </a:cubicBezTo>
                      <a:cubicBezTo>
                        <a:pt x="42933" y="35009"/>
                        <a:pt x="43031" y="34676"/>
                        <a:pt x="42830" y="34618"/>
                      </a:cubicBezTo>
                      <a:cubicBezTo>
                        <a:pt x="42597" y="34386"/>
                        <a:pt x="43594" y="33854"/>
                        <a:pt x="43793" y="33389"/>
                      </a:cubicBezTo>
                      <a:cubicBezTo>
                        <a:pt x="43561" y="33223"/>
                        <a:pt x="43993" y="32325"/>
                        <a:pt x="44259" y="32325"/>
                      </a:cubicBezTo>
                      <a:cubicBezTo>
                        <a:pt x="44283" y="32328"/>
                        <a:pt x="44306" y="32329"/>
                        <a:pt x="44327" y="32329"/>
                      </a:cubicBezTo>
                      <a:cubicBezTo>
                        <a:pt x="44793" y="32329"/>
                        <a:pt x="44478" y="31658"/>
                        <a:pt x="44923" y="31594"/>
                      </a:cubicBezTo>
                      <a:cubicBezTo>
                        <a:pt x="45123" y="31428"/>
                        <a:pt x="45156" y="31129"/>
                        <a:pt x="45256" y="30896"/>
                      </a:cubicBezTo>
                      <a:cubicBezTo>
                        <a:pt x="45821" y="28902"/>
                        <a:pt x="46884" y="27041"/>
                        <a:pt x="46751" y="24847"/>
                      </a:cubicBezTo>
                      <a:cubicBezTo>
                        <a:pt x="46630" y="24605"/>
                        <a:pt x="46950" y="22627"/>
                        <a:pt x="46556" y="22627"/>
                      </a:cubicBezTo>
                      <a:cubicBezTo>
                        <a:pt x="46518" y="22627"/>
                        <a:pt x="46472" y="22646"/>
                        <a:pt x="46419" y="22687"/>
                      </a:cubicBezTo>
                      <a:cubicBezTo>
                        <a:pt x="46120" y="22288"/>
                        <a:pt x="46851" y="22355"/>
                        <a:pt x="46751" y="22023"/>
                      </a:cubicBezTo>
                      <a:cubicBezTo>
                        <a:pt x="46467" y="21707"/>
                        <a:pt x="46992" y="20282"/>
                        <a:pt x="46590" y="20282"/>
                      </a:cubicBezTo>
                      <a:cubicBezTo>
                        <a:pt x="46569" y="20282"/>
                        <a:pt x="46545" y="20286"/>
                        <a:pt x="46519" y="20294"/>
                      </a:cubicBezTo>
                      <a:cubicBezTo>
                        <a:pt x="46286" y="20494"/>
                        <a:pt x="46585" y="20593"/>
                        <a:pt x="46386" y="20693"/>
                      </a:cubicBezTo>
                      <a:cubicBezTo>
                        <a:pt x="46396" y="20791"/>
                        <a:pt x="46361" y="20829"/>
                        <a:pt x="46315" y="20829"/>
                      </a:cubicBezTo>
                      <a:cubicBezTo>
                        <a:pt x="46222" y="20829"/>
                        <a:pt x="46085" y="20672"/>
                        <a:pt x="46219" y="20560"/>
                      </a:cubicBezTo>
                      <a:cubicBezTo>
                        <a:pt x="46286" y="20527"/>
                        <a:pt x="46319" y="20461"/>
                        <a:pt x="46253" y="20394"/>
                      </a:cubicBezTo>
                      <a:cubicBezTo>
                        <a:pt x="45721" y="19663"/>
                        <a:pt x="46552" y="18566"/>
                        <a:pt x="45920" y="18068"/>
                      </a:cubicBezTo>
                      <a:cubicBezTo>
                        <a:pt x="46386" y="17602"/>
                        <a:pt x="45787" y="16871"/>
                        <a:pt x="46120" y="16506"/>
                      </a:cubicBezTo>
                      <a:cubicBezTo>
                        <a:pt x="46181" y="16475"/>
                        <a:pt x="46157" y="16302"/>
                        <a:pt x="46075" y="16302"/>
                      </a:cubicBezTo>
                      <a:cubicBezTo>
                        <a:pt x="46068" y="16302"/>
                        <a:pt x="46061" y="16304"/>
                        <a:pt x="46053" y="16306"/>
                      </a:cubicBezTo>
                      <a:cubicBezTo>
                        <a:pt x="44325" y="14944"/>
                        <a:pt x="45754" y="10955"/>
                        <a:pt x="43827" y="9161"/>
                      </a:cubicBezTo>
                      <a:cubicBezTo>
                        <a:pt x="43361" y="9061"/>
                        <a:pt x="43760" y="8529"/>
                        <a:pt x="43361" y="8330"/>
                      </a:cubicBezTo>
                      <a:cubicBezTo>
                        <a:pt x="42863" y="8131"/>
                        <a:pt x="43029" y="7333"/>
                        <a:pt x="42464" y="7233"/>
                      </a:cubicBezTo>
                      <a:cubicBezTo>
                        <a:pt x="42517" y="7046"/>
                        <a:pt x="41945" y="6534"/>
                        <a:pt x="41721" y="6534"/>
                      </a:cubicBezTo>
                      <a:cubicBezTo>
                        <a:pt x="41667" y="6534"/>
                        <a:pt x="41633" y="6564"/>
                        <a:pt x="41633" y="6635"/>
                      </a:cubicBezTo>
                      <a:cubicBezTo>
                        <a:pt x="41400" y="4940"/>
                        <a:pt x="38875" y="4741"/>
                        <a:pt x="37645" y="3810"/>
                      </a:cubicBezTo>
                      <a:cubicBezTo>
                        <a:pt x="35784" y="2813"/>
                        <a:pt x="33258" y="1450"/>
                        <a:pt x="31463" y="1052"/>
                      </a:cubicBezTo>
                      <a:cubicBezTo>
                        <a:pt x="28734" y="465"/>
                        <a:pt x="25803" y="0"/>
                        <a:pt x="22929"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5" name="Google Shape;525;p4"/>
                <p:cNvSpPr/>
                <p:nvPr/>
              </p:nvSpPr>
              <p:spPr>
                <a:xfrm>
                  <a:off x="4282075" y="2792050"/>
                  <a:ext cx="51375" cy="25250"/>
                </a:xfrm>
                <a:custGeom>
                  <a:avLst/>
                  <a:gdLst/>
                  <a:ahLst/>
                  <a:cxnLst/>
                  <a:rect l="l" t="t" r="r" b="b"/>
                  <a:pathLst>
                    <a:path w="2055" h="1010" extrusionOk="0">
                      <a:moveTo>
                        <a:pt x="627" y="1"/>
                      </a:moveTo>
                      <a:cubicBezTo>
                        <a:pt x="0" y="1"/>
                        <a:pt x="1139" y="751"/>
                        <a:pt x="1390" y="940"/>
                      </a:cubicBezTo>
                      <a:cubicBezTo>
                        <a:pt x="1431" y="981"/>
                        <a:pt x="1472" y="1009"/>
                        <a:pt x="1513" y="1009"/>
                      </a:cubicBezTo>
                      <a:cubicBezTo>
                        <a:pt x="1539" y="1009"/>
                        <a:pt x="1564" y="998"/>
                        <a:pt x="1589" y="973"/>
                      </a:cubicBezTo>
                      <a:cubicBezTo>
                        <a:pt x="1624" y="903"/>
                        <a:pt x="1659" y="879"/>
                        <a:pt x="1695" y="879"/>
                      </a:cubicBezTo>
                      <a:cubicBezTo>
                        <a:pt x="1776" y="879"/>
                        <a:pt x="1863" y="1001"/>
                        <a:pt x="1969" y="1001"/>
                      </a:cubicBezTo>
                      <a:cubicBezTo>
                        <a:pt x="1996" y="1001"/>
                        <a:pt x="2025" y="993"/>
                        <a:pt x="2055" y="973"/>
                      </a:cubicBezTo>
                      <a:cubicBezTo>
                        <a:pt x="2033" y="778"/>
                        <a:pt x="1913" y="626"/>
                        <a:pt x="1786" y="626"/>
                      </a:cubicBezTo>
                      <a:cubicBezTo>
                        <a:pt x="1717" y="626"/>
                        <a:pt x="1647" y="669"/>
                        <a:pt x="1589" y="773"/>
                      </a:cubicBezTo>
                      <a:cubicBezTo>
                        <a:pt x="1457" y="375"/>
                        <a:pt x="1024" y="275"/>
                        <a:pt x="759" y="9"/>
                      </a:cubicBezTo>
                      <a:cubicBezTo>
                        <a:pt x="708" y="3"/>
                        <a:pt x="665" y="1"/>
                        <a:pt x="627"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6" name="Google Shape;526;p4"/>
                <p:cNvSpPr/>
                <p:nvPr/>
              </p:nvSpPr>
              <p:spPr>
                <a:xfrm>
                  <a:off x="4114075" y="2632525"/>
                  <a:ext cx="10625" cy="13450"/>
                </a:xfrm>
                <a:custGeom>
                  <a:avLst/>
                  <a:gdLst/>
                  <a:ahLst/>
                  <a:cxnLst/>
                  <a:rect l="l" t="t" r="r" b="b"/>
                  <a:pathLst>
                    <a:path w="425" h="538" extrusionOk="0">
                      <a:moveTo>
                        <a:pt x="86" y="1"/>
                      </a:moveTo>
                      <a:cubicBezTo>
                        <a:pt x="43" y="1"/>
                        <a:pt x="9" y="31"/>
                        <a:pt x="1" y="109"/>
                      </a:cubicBezTo>
                      <a:cubicBezTo>
                        <a:pt x="1" y="273"/>
                        <a:pt x="233" y="537"/>
                        <a:pt x="346" y="537"/>
                      </a:cubicBezTo>
                      <a:cubicBezTo>
                        <a:pt x="393" y="537"/>
                        <a:pt x="419" y="492"/>
                        <a:pt x="400" y="375"/>
                      </a:cubicBezTo>
                      <a:cubicBezTo>
                        <a:pt x="424" y="252"/>
                        <a:pt x="212" y="1"/>
                        <a:pt x="86"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7" name="Google Shape;527;p4"/>
                <p:cNvSpPr/>
                <p:nvPr/>
              </p:nvSpPr>
              <p:spPr>
                <a:xfrm>
                  <a:off x="4363350" y="2832500"/>
                  <a:ext cx="8325" cy="7700"/>
                </a:xfrm>
                <a:custGeom>
                  <a:avLst/>
                  <a:gdLst/>
                  <a:ahLst/>
                  <a:cxnLst/>
                  <a:rect l="l" t="t" r="r" b="b"/>
                  <a:pathLst>
                    <a:path w="333" h="308" extrusionOk="0">
                      <a:moveTo>
                        <a:pt x="99" y="1"/>
                      </a:moveTo>
                      <a:cubicBezTo>
                        <a:pt x="44" y="1"/>
                        <a:pt x="0" y="26"/>
                        <a:pt x="0" y="86"/>
                      </a:cubicBezTo>
                      <a:cubicBezTo>
                        <a:pt x="22" y="175"/>
                        <a:pt x="148" y="308"/>
                        <a:pt x="239" y="308"/>
                      </a:cubicBezTo>
                      <a:cubicBezTo>
                        <a:pt x="285" y="308"/>
                        <a:pt x="321" y="274"/>
                        <a:pt x="333" y="186"/>
                      </a:cubicBezTo>
                      <a:cubicBezTo>
                        <a:pt x="333" y="80"/>
                        <a:pt x="197" y="1"/>
                        <a:pt x="99"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8" name="Google Shape;528;p4"/>
                <p:cNvSpPr/>
                <p:nvPr/>
              </p:nvSpPr>
              <p:spPr>
                <a:xfrm>
                  <a:off x="4387425" y="2855125"/>
                  <a:ext cx="7525" cy="7775"/>
                </a:xfrm>
                <a:custGeom>
                  <a:avLst/>
                  <a:gdLst/>
                  <a:ahLst/>
                  <a:cxnLst/>
                  <a:rect l="l" t="t" r="r" b="b"/>
                  <a:pathLst>
                    <a:path w="301" h="311" extrusionOk="0">
                      <a:moveTo>
                        <a:pt x="54" y="0"/>
                      </a:moveTo>
                      <a:cubicBezTo>
                        <a:pt x="22" y="0"/>
                        <a:pt x="1" y="22"/>
                        <a:pt x="1" y="78"/>
                      </a:cubicBezTo>
                      <a:cubicBezTo>
                        <a:pt x="1" y="170"/>
                        <a:pt x="129" y="310"/>
                        <a:pt x="218" y="310"/>
                      </a:cubicBezTo>
                      <a:cubicBezTo>
                        <a:pt x="258" y="310"/>
                        <a:pt x="290" y="283"/>
                        <a:pt x="300" y="211"/>
                      </a:cubicBezTo>
                      <a:cubicBezTo>
                        <a:pt x="276" y="140"/>
                        <a:pt x="133" y="0"/>
                        <a:pt x="54" y="0"/>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sp>
              <p:nvSpPr>
                <p:cNvPr id="529" name="Google Shape;529;p4"/>
                <p:cNvSpPr/>
                <p:nvPr/>
              </p:nvSpPr>
              <p:spPr>
                <a:xfrm>
                  <a:off x="4154100" y="2683350"/>
                  <a:ext cx="5700" cy="5150"/>
                </a:xfrm>
                <a:custGeom>
                  <a:avLst/>
                  <a:gdLst/>
                  <a:ahLst/>
                  <a:cxnLst/>
                  <a:rect l="l" t="t" r="r" b="b"/>
                  <a:pathLst>
                    <a:path w="228" h="206" extrusionOk="0">
                      <a:moveTo>
                        <a:pt x="78" y="1"/>
                      </a:moveTo>
                      <a:cubicBezTo>
                        <a:pt x="1" y="1"/>
                        <a:pt x="1" y="206"/>
                        <a:pt x="78" y="206"/>
                      </a:cubicBezTo>
                      <a:cubicBezTo>
                        <a:pt x="83" y="206"/>
                        <a:pt x="89" y="205"/>
                        <a:pt x="95" y="203"/>
                      </a:cubicBezTo>
                      <a:cubicBezTo>
                        <a:pt x="228" y="203"/>
                        <a:pt x="228" y="3"/>
                        <a:pt x="95" y="3"/>
                      </a:cubicBezTo>
                      <a:cubicBezTo>
                        <a:pt x="89" y="1"/>
                        <a:pt x="83" y="1"/>
                        <a:pt x="78" y="1"/>
                      </a:cubicBezTo>
                      <a:close/>
                    </a:path>
                  </a:pathLst>
                </a:custGeom>
                <a:solidFill>
                  <a:srgbClr val="9BBFBC">
                    <a:alpha val="70310"/>
                  </a:srgbClr>
                </a:solidFill>
                <a:ln>
                  <a:noFill/>
                </a:ln>
              </p:spPr>
              <p:txBody>
                <a:bodyPr spcFirstLastPara="1" wrap="square" lIns="91425" tIns="91425" rIns="91425" bIns="91425" anchor="ctr" anchorCtr="0">
                  <a:noAutofit/>
                </a:bodyPr>
                <a:lstStyle/>
                <a:p>
                  <a:pPr defTabSz="777697">
                    <a:buClr>
                      <a:srgbClr val="000000"/>
                    </a:buClr>
                    <a:buFont typeface="Arial"/>
                    <a:buNone/>
                  </a:pPr>
                  <a:endParaRPr sz="1191" kern="0">
                    <a:solidFill>
                      <a:srgbClr val="000000"/>
                    </a:solidFill>
                    <a:cs typeface="Arial"/>
                    <a:sym typeface="Arial"/>
                  </a:endParaRPr>
                </a:p>
              </p:txBody>
            </p:sp>
          </p:grpSp>
        </p:grpSp>
      </p:grpSp>
    </p:spTree>
    <p:extLst>
      <p:ext uri="{BB962C8B-B14F-4D97-AF65-F5344CB8AC3E}">
        <p14:creationId xmlns:p14="http://schemas.microsoft.com/office/powerpoint/2010/main" val="327145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15/05/2021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15/05/2021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15/05/2021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12375" y="608191"/>
            <a:ext cx="6552413" cy="1156618"/>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400"/>
              <a:buFont typeface="Lexend Deca"/>
              <a:buNone/>
              <a:defRPr sz="3400">
                <a:solidFill>
                  <a:schemeClr val="dk1"/>
                </a:solidFill>
                <a:latin typeface="Lexend Deca"/>
                <a:ea typeface="Lexend Deca"/>
                <a:cs typeface="Lexend Deca"/>
                <a:sym typeface="Lexend Deca"/>
              </a:defRPr>
            </a:lvl1pPr>
            <a:lvl2pPr lvl="1"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2pPr>
            <a:lvl3pPr lvl="2"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3pPr>
            <a:lvl4pPr lvl="3"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4pPr>
            <a:lvl5pPr lvl="4"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5pPr>
            <a:lvl6pPr lvl="5"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6pPr>
            <a:lvl7pPr lvl="6"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7pPr>
            <a:lvl8pPr lvl="7"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8pPr>
            <a:lvl9pPr lvl="8" algn="ctr" rtl="0">
              <a:spcBef>
                <a:spcPts val="0"/>
              </a:spcBef>
              <a:spcAft>
                <a:spcPts val="0"/>
              </a:spcAft>
              <a:buClr>
                <a:schemeClr val="dk1"/>
              </a:buClr>
              <a:buSzPts val="3600"/>
              <a:buFont typeface="Gochi Hand"/>
              <a:buNone/>
              <a:defRPr sz="3600">
                <a:solidFill>
                  <a:schemeClr val="dk1"/>
                </a:solidFill>
                <a:latin typeface="Gochi Hand"/>
                <a:ea typeface="Gochi Hand"/>
                <a:cs typeface="Gochi Hand"/>
                <a:sym typeface="Gochi Hand"/>
              </a:defRPr>
            </a:lvl9pPr>
          </a:lstStyle>
          <a:p>
            <a:endParaRPr/>
          </a:p>
        </p:txBody>
      </p:sp>
      <p:sp>
        <p:nvSpPr>
          <p:cNvPr id="7" name="Google Shape;7;p1"/>
          <p:cNvSpPr txBox="1">
            <a:spLocks noGrp="1"/>
          </p:cNvSpPr>
          <p:nvPr>
            <p:ph type="body" idx="1"/>
          </p:nvPr>
        </p:nvSpPr>
        <p:spPr>
          <a:xfrm>
            <a:off x="612375" y="2540673"/>
            <a:ext cx="6552413" cy="6382491"/>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1pPr>
            <a:lvl2pPr marL="914400" lvl="1"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2pPr>
            <a:lvl3pPr marL="1371600" lvl="2"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3pPr>
            <a:lvl4pPr marL="1828800" lvl="3"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4pPr>
            <a:lvl5pPr marL="2286000" lvl="4"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5pPr>
            <a:lvl6pPr marL="2743200" lvl="5"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6pPr>
            <a:lvl7pPr marL="3200400" lvl="6"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7pPr>
            <a:lvl8pPr marL="3657600" lvl="7"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8pPr>
            <a:lvl9pPr marL="4114800" lvl="8" indent="-330200">
              <a:lnSpc>
                <a:spcPct val="100000"/>
              </a:lnSpc>
              <a:spcBef>
                <a:spcPts val="0"/>
              </a:spcBef>
              <a:spcAft>
                <a:spcPts val="0"/>
              </a:spcAft>
              <a:buClr>
                <a:schemeClr val="dk1"/>
              </a:buClr>
              <a:buSzPts val="1600"/>
              <a:buFont typeface="DM Sans"/>
              <a:buChar char="■"/>
              <a:defRPr sz="1600">
                <a:solidFill>
                  <a:schemeClr val="dk1"/>
                </a:solidFill>
                <a:latin typeface="DM Sans"/>
                <a:ea typeface="DM Sans"/>
                <a:cs typeface="DM Sans"/>
                <a:sym typeface="DM Sans"/>
              </a:defRPr>
            </a:lvl9pPr>
          </a:lstStyle>
          <a:p>
            <a:endParaRPr/>
          </a:p>
        </p:txBody>
      </p:sp>
    </p:spTree>
    <p:extLst>
      <p:ext uri="{BB962C8B-B14F-4D97-AF65-F5344CB8AC3E}">
        <p14:creationId xmlns:p14="http://schemas.microsoft.com/office/powerpoint/2010/main" val="3433449955"/>
      </p:ext>
    </p:extLst>
  </p:cSld>
  <p:clrMap bg1="lt1" tx1="dk1" bg2="dk2" tx2="lt2" accent1="accent1" accent2="accent2" accent3="accent3" accent4="accent4" accent5="accent5" accent6="accent6" hlink="hlink" folHlink="folHlink"/>
  <p:sldLayoutIdLst>
    <p:sldLayoutId id="214748367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9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52845"/>
              <a:ext cx="408182" cy="523220"/>
              <a:chOff x="325120" y="910058"/>
              <a:chExt cx="408182"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51466" y="910058"/>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heavy" dirty="0" smtClean="0"/>
                <a:t>_Todos podemos ayudar._____________________</a:t>
              </a:r>
              <a:endParaRPr lang="es-MX" u="heavy" dirty="0"/>
            </a:p>
            <a:p>
              <a:r>
                <a:rPr lang="es-MX" dirty="0" smtClean="0"/>
                <a:t>_</a:t>
              </a:r>
              <a:r>
                <a:rPr lang="es-MX" u="sng" dirty="0" smtClean="0"/>
                <a:t>Cuento historias con el cuerpo________________________________________</a:t>
              </a:r>
              <a:endParaRPr lang="es-MX" u="sng" dirty="0"/>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Las evidencias eran claras y se apreciaban los aprendizajes obtenidos, algunas familias son de bajos recursos por lo que se optó por crear anexos que pudieran ser resuelto en el celular con ayuda de un adulto. Las actividades se planearon respecto al programa de aprende en casa.</a:t>
                </a: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Mi presentación con los niños fue exitosa, me recibieron en el grupo con fraternidad y la asistencia fue muy buena.</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33668" y="8658661"/>
              <a:ext cx="3901420" cy="646331"/>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Sólo una mamá me envió evidencia de su hija.</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4805464" y="2412460"/>
            <a:ext cx="243191" cy="184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Estrella de 5 puntas 126"/>
          <p:cNvSpPr/>
          <p:nvPr/>
        </p:nvSpPr>
        <p:spPr>
          <a:xfrm>
            <a:off x="6371021" y="2359264"/>
            <a:ext cx="243191" cy="184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8561" y="665769"/>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Otros oficios y profesiones. </a:t>
              </a:r>
              <a:r>
                <a:rPr lang="es-MX" u="sng" dirty="0" smtClean="0"/>
                <a:t>___________________</a:t>
              </a:r>
              <a:endParaRPr lang="es-MX" u="sng" dirty="0"/>
            </a:p>
            <a:p>
              <a:r>
                <a:rPr lang="es-MX" dirty="0" smtClean="0"/>
                <a:t>_</a:t>
              </a:r>
              <a:r>
                <a:rPr lang="es-MX" u="sng" dirty="0" smtClean="0"/>
                <a:t>Un lugar a la medida.                       __________________________________</a:t>
              </a:r>
              <a:endParaRPr lang="es-MX" u="sng" dirty="0"/>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El logro del aprendizaje esperado se vio reflejado en las evidencias que recibí, lograr explicar de una forma adecuada sobre los oficios que escogieron. La complejidad fue la correcta puesto que son niños de primer grado y la actividad fue didáctica para captar su atención.</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Recibí más evidencias de los niños y tuve más participación de parte de los papás, me sentí muy segura cuando me preguntaban sus dudas.</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077218"/>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El pase de lista comienza aproximadamente a las 7:30 o 7:45 a.m. y algunos papás se reportaban ya más tarde, sin mandar evidencias.</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3570051" y="2345731"/>
            <a:ext cx="255035" cy="261282"/>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127" name="Estrella de 5 puntas 126"/>
          <p:cNvSpPr/>
          <p:nvPr/>
        </p:nvSpPr>
        <p:spPr>
          <a:xfrm>
            <a:off x="2440504" y="2357287"/>
            <a:ext cx="255035" cy="261282"/>
          </a:xfrm>
          <a:prstGeom prst="star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6384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13332"/>
            <a:chOff x="-60113" y="101667"/>
            <a:chExt cx="8202188" cy="9813332"/>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1045" y="662989"/>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Imagina, imaginaba,</a:t>
              </a:r>
              <a:r>
                <a:rPr lang="es-MX" u="sng" dirty="0"/>
                <a:t> </a:t>
              </a:r>
              <a:r>
                <a:rPr lang="es-MX" u="sng" dirty="0" smtClean="0"/>
                <a:t>imaginaré.       </a:t>
              </a:r>
              <a:r>
                <a:rPr lang="es-MX" dirty="0" smtClean="0"/>
                <a:t>________________</a:t>
              </a:r>
              <a:endParaRPr lang="es-MX"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Los niños lograron inventar su propio cuento a partir de los personajes que se les mostraron, los cuales se encontraban en un anexo, la actividad se realizó conforme a lo planeado y el nivel de complejidad fue el adecuado para su grado.</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Seguí recibiendo la misma cantidad de evidencias, los niños realizaron su cuento de la manera esperada y les gustó mucho la actividad.</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323439"/>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La falta de evidencia de la mayoría del grupo es mi más grande dificultad ya que recibí ayuda de mi educadora titular para hablar con los papás pero no obtuvimos una respuesta buena.</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1232046" y="2329656"/>
            <a:ext cx="263709" cy="36549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416534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El cuarto de juegos.        </a:t>
              </a:r>
              <a:r>
                <a:rPr lang="es-MX" u="sng" dirty="0" smtClean="0"/>
                <a:t>_________________________</a:t>
              </a:r>
              <a:endParaRPr lang="es-MX" u="sng" dirty="0"/>
            </a:p>
            <a:p>
              <a:r>
                <a:rPr lang="es-MX" u="sng" dirty="0" smtClean="0"/>
                <a:t>Te escribo…                                                  </a:t>
              </a:r>
              <a:r>
                <a:rPr lang="es-MX" u="sng" dirty="0" smtClean="0"/>
                <a:t>_________________________________</a:t>
              </a:r>
              <a:endParaRPr lang="es-MX" u="sng" dirty="0"/>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Los niños escribieron recados para la persona que quisieron, lograron ubicar las direcciones que se solicitaron en la actividad y al recibir sus evidencias pude percatarme de que se habían divertido y les había gustado la actividad.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El aprendizaje esperado se favoreció de manera adecuada, la participación de los alumnos fue muy buena y el apoyo de los padres de familia sigue siendo positivo y son agradecidos</a:t>
              </a:r>
              <a:r>
                <a:rPr lang="es-MX" sz="1400" dirty="0" smtClean="0">
                  <a:solidFill>
                    <a:schemeClr val="bg1"/>
                  </a:solidFill>
                  <a:latin typeface="Comic Sans MS" panose="030F0702030302020204" pitchFamily="66" charset="0"/>
                </a:rPr>
                <a:t>.</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077218"/>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Aún faltan muchos alumnos por participar e incluirse a la clase, no envían sus evidencias y en ocasiones, sólo se registran en el pase de lista.</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2498501" y="2383770"/>
            <a:ext cx="201891" cy="17912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Estrella de 5 puntas 126"/>
          <p:cNvSpPr/>
          <p:nvPr/>
        </p:nvSpPr>
        <p:spPr>
          <a:xfrm>
            <a:off x="1278199" y="2347442"/>
            <a:ext cx="201891" cy="17912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47245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xmlns=""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xmlns=""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xmlns=""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xmlns=""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xmlns=""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xmlns=""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xmlns=""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xmlns=""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xmlns=""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xmlns=""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xmlns=""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xmlns=""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xmlns="" id="{8A385A63-D308-45E3-A890-7B5BB1C03A3A}"/>
                </a:ext>
              </a:extLst>
            </p:cNvPr>
            <p:cNvSpPr/>
            <p:nvPr/>
          </p:nvSpPr>
          <p:spPr>
            <a:xfrm>
              <a:off x="2415408" y="714322"/>
              <a:ext cx="406400" cy="426720"/>
            </a:xfrm>
            <a:prstGeom prst="ellipse">
              <a:avLst/>
            </a:prstGeom>
            <a:solidFill>
              <a:srgbClr val="9966FF"/>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xmlns=""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xmlns=""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xmlns=""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xmlns=""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xmlns=""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xmlns=""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xmlns=""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xmlns=""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smtClean="0"/>
                <a:t>Aviario.</a:t>
              </a:r>
              <a:r>
                <a:rPr lang="es-MX" u="sng" dirty="0" smtClean="0"/>
                <a:t>______________________________________</a:t>
              </a:r>
              <a:endParaRPr lang="es-MX" u="sng" dirty="0"/>
            </a:p>
            <a:p>
              <a:r>
                <a:rPr lang="es-MX" dirty="0"/>
                <a:t>__________________________________________________________________</a:t>
              </a:r>
            </a:p>
          </p:txBody>
        </p:sp>
        <p:sp>
          <p:nvSpPr>
            <p:cNvPr id="39" name="Rectángulo 38">
              <a:extLst>
                <a:ext uri="{FF2B5EF4-FFF2-40B4-BE49-F238E27FC236}">
                  <a16:creationId xmlns:a16="http://schemas.microsoft.com/office/drawing/2014/main" xmlns=""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xmlns=""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xmlns=""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xmlns=""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xmlns=""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xmlns=""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xmlns=""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xmlns=""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xmlns=""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xmlns=""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xmlns=""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xmlns=""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xmlns=""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xmlns=""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xmlns=""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xmlns=""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xmlns=""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xmlns=""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xmlns=""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xmlns=""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xmlns=""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xmlns=""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xmlns=""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xmlns="" id="{60A599B8-BE07-4BBA-A281-EF28C0090E28}"/>
                  </a:ext>
                </a:extLst>
              </p:cNvPr>
              <p:cNvSpPr/>
              <p:nvPr/>
            </p:nvSpPr>
            <p:spPr>
              <a:xfrm>
                <a:off x="2727259" y="2784923"/>
                <a:ext cx="914400" cy="426720"/>
              </a:xfrm>
              <a:prstGeom prst="parallelogram">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xmlns=""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xmlns=""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xmlns=""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xmlns=""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xmlns=""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xmlns=""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xmlns=""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xmlns=""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xmlns=""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xmlns=""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xmlns=""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xmlns=""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xmlns=""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xmlns=""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xmlns=""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xmlns=""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xmlns=""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xmlns=""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xmlns=""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Los niños se interesaron mucho por la actividad de las aves, les gustó realizarla y algunos papás comenzaron muy pronto a enviarme evidencias. El material les gustó puesto que era un anexo de la guacamaya y les llamó la atención por su colorido.</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xmlns=""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xmlns=""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xmlns=""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xmlns=""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xmlns=""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xmlns=""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xmlns=""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xmlns=""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xmlns=""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xmlns="" id="{00F070BD-3F46-4F6C-A422-B589D0DB19D7}"/>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xmlns=""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xmlns=""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xmlns=""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xmlns=""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xmlns="" id="{805C1B3D-B483-4E9A-BC43-3C3A34DCA29C}"/>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xmlns=""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xmlns=""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xmlns=""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xmlns=""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xmlns="" id="{6DDE1CF7-489F-47CF-8241-BA4E200CF4FA}"/>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xmlns=""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xmlns=""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xmlns=""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xmlns=""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xmlns="" id="{CFEEB593-1C3D-4D7F-A633-27ED6ECE17BF}"/>
                    </a:ext>
                  </a:extLst>
                </p:cNvPr>
                <p:cNvSpPr/>
                <p:nvPr/>
              </p:nvSpPr>
              <p:spPr>
                <a:xfrm>
                  <a:off x="5590982" y="5466433"/>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xmlns=""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xmlns=""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xmlns=""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xmlns=""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xmlns=""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xmlns=""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xmlns=""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xmlns=""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xmlns=""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xmlns=""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xmlns=""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xmlns=""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xmlns=""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xmlns=""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xmlns=""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xmlns=""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xmlns=""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xmlns=""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xmlns=""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xmlns=""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xmlns=""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xmlns=""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xmlns=""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xmlns=""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xmlns=""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xmlns=""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xmlns=""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xmlns=""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xmlns=""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dirty="0" smtClean="0">
                  <a:solidFill>
                    <a:schemeClr val="bg1"/>
                  </a:solidFill>
                  <a:latin typeface="Comic Sans MS" panose="030F0702030302020204" pitchFamily="66" charset="0"/>
                </a:rPr>
                <a:t>Este día fue la clase virtual y obtuve muy buena respuesta ya que se conectaron 13 niños, todos estuvieron muy participativos y me contaron si les habían gustado las actividades de la semana.</a:t>
              </a:r>
              <a:endParaRPr lang="es-MX" sz="14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xmlns=""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xmlns=""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xmlns="" id="{8EA301CD-1810-4DA1-96E7-490B3EEE9E43}"/>
                </a:ext>
              </a:extLst>
            </p:cNvPr>
            <p:cNvSpPr txBox="1"/>
            <p:nvPr/>
          </p:nvSpPr>
          <p:spPr>
            <a:xfrm>
              <a:off x="3825086" y="8591560"/>
              <a:ext cx="3901420" cy="1077218"/>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Sólo una niña no participó mucho en la clase pero la maestra me comentó que ella había estado mucho tiempo ausente por una situación de salud.</a:t>
              </a:r>
              <a:endParaRPr lang="es-MX" sz="16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xmlns=""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3684023" y="2383770"/>
            <a:ext cx="212578" cy="22420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21393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58"/>
        <p:cNvGrpSpPr/>
        <p:nvPr/>
      </p:nvGrpSpPr>
      <p:grpSpPr>
        <a:xfrm>
          <a:off x="0" y="0"/>
          <a:ext cx="0" cy="0"/>
          <a:chOff x="0" y="0"/>
          <a:chExt cx="0" cy="0"/>
        </a:xfrm>
      </p:grpSpPr>
      <p:sp>
        <p:nvSpPr>
          <p:cNvPr id="3360" name="Google Shape;3360;p33"/>
          <p:cNvSpPr txBox="1">
            <a:spLocks noGrp="1"/>
          </p:cNvSpPr>
          <p:nvPr>
            <p:ph type="body" idx="1"/>
          </p:nvPr>
        </p:nvSpPr>
        <p:spPr>
          <a:xfrm>
            <a:off x="612375" y="457200"/>
            <a:ext cx="6059961" cy="8534400"/>
          </a:xfrm>
          <a:prstGeom prst="rect">
            <a:avLst/>
          </a:prstGeom>
        </p:spPr>
        <p:txBody>
          <a:bodyPr spcFirstLastPara="1" wrap="square" lIns="77759" tIns="77759" rIns="77759" bIns="77759" anchor="ctr" anchorCtr="0">
            <a:noAutofit/>
          </a:bodyPr>
          <a:lstStyle/>
          <a:p>
            <a:pPr marL="0" indent="0">
              <a:buNone/>
            </a:pPr>
            <a:r>
              <a:rPr lang="es-MX" sz="1200" dirty="0"/>
              <a:t>Ausubel (1983), mediante su teoría, enfatiza la importancia que tiene para los estudiantes la formación intelectual. Dicha situación implica para los docentes un reto, ya que supone para ellos la búsqueda de estrategias de enseñanza-aprendizaje así como actividades de aprendizaje y evaluación que conduzcan a interesar a los alumnos en el aprendizaje del contenido de la materia, lo cual a su vez será el medio por el cual se buscará desarrollar habilidades y valores implícitos en la disciplina estudiada, así como los requeridos para enfrentar un mundo cada vez más complejo.</a:t>
            </a:r>
          </a:p>
          <a:p>
            <a:pPr marL="0" indent="0">
              <a:buNone/>
            </a:pPr>
            <a:r>
              <a:rPr lang="es-MX" sz="1200" dirty="0"/>
              <a:t>Enfoqué mis actividades en las necesidades de ambas niñas, lo qué les interesa y lo que les gusta tomando en cuenta la edad que tienen así como </a:t>
            </a:r>
            <a:r>
              <a:rPr lang="es-MX" sz="1200" dirty="0" smtClean="0"/>
              <a:t>la situación en la que nos encontramos. </a:t>
            </a:r>
          </a:p>
          <a:p>
            <a:pPr marL="0" indent="0">
              <a:buNone/>
            </a:pPr>
            <a:r>
              <a:rPr lang="es-MX" sz="1200" dirty="0" smtClean="0"/>
              <a:t>Ciertamente </a:t>
            </a:r>
            <a:r>
              <a:rPr lang="es-MX" sz="1200" dirty="0"/>
              <a:t>esta jornada de prácticas docente enriquece mucho mi formación profesional, ya que no se adquiere únicamente con teoría sino también mediante la práctica y la ejecución de esta. A pesar de que </a:t>
            </a:r>
            <a:r>
              <a:rPr lang="es-MX" sz="1200" dirty="0" smtClean="0"/>
              <a:t>esta práctica ha </a:t>
            </a:r>
            <a:r>
              <a:rPr lang="es-MX" sz="1200" dirty="0"/>
              <a:t>sido muy </a:t>
            </a:r>
            <a:r>
              <a:rPr lang="es-MX" sz="1200" dirty="0" smtClean="0"/>
              <a:t>diferente </a:t>
            </a:r>
            <a:r>
              <a:rPr lang="es-MX" sz="1200" dirty="0"/>
              <a:t>y ciertamente se me han dificultado un poco por la situación de que no me pueden acompañar mucho tiempo y debo apresurarme para realizar las actividades, voy dándome cuenta de en qué es en lo que necesito mejorar, así como cuáles técnicas podrían ser de apoyo para mi al momento de llegar a las practicas siguientes. </a:t>
            </a:r>
          </a:p>
          <a:p>
            <a:pPr marL="0" indent="0">
              <a:buNone/>
            </a:pPr>
            <a:r>
              <a:rPr lang="es-MX" sz="1200" dirty="0"/>
              <a:t>Las actividades propuestas desarrollan su intelecto y favorecen aprendizajes de cada campo de formación académica, y como mencionan </a:t>
            </a:r>
            <a:r>
              <a:rPr lang="es-MX" sz="1200" dirty="0" err="1"/>
              <a:t>Cascales</a:t>
            </a:r>
            <a:r>
              <a:rPr lang="es-MX" sz="1200" dirty="0"/>
              <a:t>-Martínez, A., Carrillo-García, M. E., y Redondo-Rocamora, A. M. (2017) los hacen tener un pensamiento crítico, reflexivo y participativo acorde a sus edades</a:t>
            </a:r>
            <a:r>
              <a:rPr lang="es-MX" sz="1200" dirty="0" smtClean="0"/>
              <a:t>.</a:t>
            </a:r>
          </a:p>
          <a:p>
            <a:pPr marL="0" indent="0">
              <a:buNone/>
            </a:pPr>
            <a:r>
              <a:rPr lang="es-MX" sz="1200" dirty="0" smtClean="0"/>
              <a:t>Es </a:t>
            </a:r>
            <a:r>
              <a:rPr lang="es-MX" sz="1200" dirty="0"/>
              <a:t>por esto que concluyo que fue de gran importancia incluir los talleres en esta jornada de práctica enlazándolos con un aprendizaje esperado de los campos de formación académica, ya que de esta manera también logramos fomentar la socialización en los niños de edad temprana y logran alcanzar los aprendizajes esperados al mismo tiempo que se divierten y ponen en práctica diversas habilidades motrices. </a:t>
            </a:r>
            <a:endParaRPr lang="es-MX" sz="1200" dirty="0" smtClean="0"/>
          </a:p>
          <a:p>
            <a:pPr marL="0" indent="0">
              <a:buNone/>
            </a:pPr>
            <a:endParaRPr lang="es-MX" sz="1200" dirty="0"/>
          </a:p>
          <a:p>
            <a:pPr marL="0" indent="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58"/>
        <p:cNvGrpSpPr/>
        <p:nvPr/>
      </p:nvGrpSpPr>
      <p:grpSpPr>
        <a:xfrm>
          <a:off x="0" y="0"/>
          <a:ext cx="0" cy="0"/>
          <a:chOff x="0" y="0"/>
          <a:chExt cx="0" cy="0"/>
        </a:xfrm>
      </p:grpSpPr>
      <p:sp>
        <p:nvSpPr>
          <p:cNvPr id="3360" name="Google Shape;3360;p33"/>
          <p:cNvSpPr txBox="1">
            <a:spLocks noGrp="1"/>
          </p:cNvSpPr>
          <p:nvPr>
            <p:ph type="body" idx="1"/>
          </p:nvPr>
        </p:nvSpPr>
        <p:spPr>
          <a:xfrm>
            <a:off x="536175" y="1380066"/>
            <a:ext cx="6059961" cy="2446867"/>
          </a:xfrm>
          <a:prstGeom prst="rect">
            <a:avLst/>
          </a:prstGeom>
        </p:spPr>
        <p:txBody>
          <a:bodyPr spcFirstLastPara="1" wrap="square" lIns="77759" tIns="77759" rIns="77759" bIns="77759" anchor="ctr" anchorCtr="0">
            <a:noAutofit/>
          </a:bodyPr>
          <a:lstStyle/>
          <a:p>
            <a:pPr marL="171450" indent="-171450">
              <a:buFont typeface="Arial" panose="020B0604020202020204" pitchFamily="34" charset="0"/>
              <a:buChar char="•"/>
            </a:pPr>
            <a:r>
              <a:rPr lang="es-MX" sz="1200" dirty="0"/>
              <a:t>AUSUBEL, NOVAK y HANESIAN. (1983) Psicología Educativa: Un punto de vista cognoscitivo .2° </a:t>
            </a:r>
            <a:r>
              <a:rPr lang="es-MX" sz="1200" dirty="0" err="1"/>
              <a:t>Ed.TRILLAS</a:t>
            </a:r>
            <a:r>
              <a:rPr lang="es-MX" sz="1200" dirty="0"/>
              <a:t> México. </a:t>
            </a:r>
            <a:endParaRPr lang="es-MX" sz="1200" dirty="0" smtClean="0"/>
          </a:p>
          <a:p>
            <a:pPr marL="171450" indent="-171450">
              <a:buFont typeface="Arial" panose="020B0604020202020204" pitchFamily="34" charset="0"/>
              <a:buChar char="•"/>
            </a:pPr>
            <a:endParaRPr lang="es-MX" sz="1200" dirty="0"/>
          </a:p>
          <a:p>
            <a:pPr marL="171450" indent="-171450">
              <a:buFont typeface="Arial" panose="020B0604020202020204" pitchFamily="34" charset="0"/>
              <a:buChar char="•"/>
            </a:pPr>
            <a:r>
              <a:rPr lang="es-MX" sz="1200" dirty="0" err="1" smtClean="0"/>
              <a:t>Cascales</a:t>
            </a:r>
            <a:r>
              <a:rPr lang="es-MX" sz="1200" dirty="0" smtClean="0"/>
              <a:t>-Martínez</a:t>
            </a:r>
            <a:r>
              <a:rPr lang="es-MX" sz="1200" dirty="0"/>
              <a:t>, A., Carrillo-García, M. E., y Redondo-Rocamora, A. M. (2017). ABP y Tecnología en Educación Infantil. Píxel-Bit. Revista de Medios y Educación, (50), 201-210.</a:t>
            </a:r>
          </a:p>
          <a:p>
            <a:pPr marL="0" indent="0">
              <a:buNone/>
            </a:pPr>
            <a:endParaRPr dirty="0"/>
          </a:p>
        </p:txBody>
      </p:sp>
      <p:sp>
        <p:nvSpPr>
          <p:cNvPr id="2" name="Título 1"/>
          <p:cNvSpPr>
            <a:spLocks noGrp="1"/>
          </p:cNvSpPr>
          <p:nvPr>
            <p:ph type="title"/>
          </p:nvPr>
        </p:nvSpPr>
        <p:spPr/>
        <p:txBody>
          <a:bodyPr/>
          <a:lstStyle/>
          <a:p>
            <a:r>
              <a:rPr lang="es-ES" dirty="0" smtClean="0"/>
              <a:t>Referencias.</a:t>
            </a:r>
            <a:endParaRPr lang="es-ES" dirty="0"/>
          </a:p>
        </p:txBody>
      </p:sp>
    </p:spTree>
    <p:extLst>
      <p:ext uri="{BB962C8B-B14F-4D97-AF65-F5344CB8AC3E}">
        <p14:creationId xmlns:p14="http://schemas.microsoft.com/office/powerpoint/2010/main" val="105083618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motional Intelligence Subject for Pre-K: Self-Awareness by Slidesgo">
  <a:themeElements>
    <a:clrScheme name="Simple Light">
      <a:dk1>
        <a:srgbClr val="2E5955"/>
      </a:dk1>
      <a:lt1>
        <a:srgbClr val="FFFAE7"/>
      </a:lt1>
      <a:dk2>
        <a:srgbClr val="B0D9D5"/>
      </a:dk2>
      <a:lt2>
        <a:srgbClr val="F2C84B"/>
      </a:lt2>
      <a:accent1>
        <a:srgbClr val="F25D27"/>
      </a:accent1>
      <a:accent2>
        <a:srgbClr val="F2B1A2"/>
      </a:accent2>
      <a:accent3>
        <a:srgbClr val="B0D9D5"/>
      </a:accent3>
      <a:accent4>
        <a:srgbClr val="F2C84B"/>
      </a:accent4>
      <a:accent5>
        <a:srgbClr val="F25D27"/>
      </a:accent5>
      <a:accent6>
        <a:srgbClr val="F2B1A2"/>
      </a:accent6>
      <a:hlink>
        <a:srgbClr val="2E595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1011</TotalTime>
  <Words>1680</Words>
  <Application>Microsoft Office PowerPoint</Application>
  <PresentationFormat>Personalizado</PresentationFormat>
  <Paragraphs>269</Paragraphs>
  <Slides>7</Slides>
  <Notes>2</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7</vt:i4>
      </vt:variant>
    </vt:vector>
  </HeadingPairs>
  <TitlesOfParts>
    <vt:vector size="17" baseType="lpstr">
      <vt:lpstr>Arial</vt:lpstr>
      <vt:lpstr>Calibri</vt:lpstr>
      <vt:lpstr>Calibri Light</vt:lpstr>
      <vt:lpstr>Comic Sans MS</vt:lpstr>
      <vt:lpstr>DM Sans</vt:lpstr>
      <vt:lpstr>Fredoka One</vt:lpstr>
      <vt:lpstr>Lexend Deca</vt:lpstr>
      <vt:lpstr>Roboto Condensed Light</vt:lpstr>
      <vt:lpstr>Tema de Office</vt:lpstr>
      <vt:lpstr>Emotional Intelligence Subject for Pre-K: Self-Awareness by Slidesgo</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Cesar Alonso</cp:lastModifiedBy>
  <cp:revision>30</cp:revision>
  <dcterms:created xsi:type="dcterms:W3CDTF">2020-11-09T23:20:30Z</dcterms:created>
  <dcterms:modified xsi:type="dcterms:W3CDTF">2021-05-16T05:31:40Z</dcterms:modified>
</cp:coreProperties>
</file>