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60" r:id="rId4"/>
    <p:sldId id="261" r:id="rId5"/>
    <p:sldId id="262" r:id="rId6"/>
    <p:sldId id="264" r:id="rId7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87" d="100"/>
          <a:sy n="87" d="100"/>
        </p:scale>
        <p:origin x="264" y="-3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atrón de fondo&#10;&#10;Descripción generada automáticamente">
            <a:extLst>
              <a:ext uri="{FF2B5EF4-FFF2-40B4-BE49-F238E27FC236}">
                <a16:creationId xmlns:a16="http://schemas.microsoft.com/office/drawing/2014/main" id="{19AD3E33-256C-41AB-AB48-ED3B8E8153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1" y="0"/>
            <a:ext cx="7543800" cy="100584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F1633D5-EFB1-49F5-8774-4128380C5BFB}"/>
              </a:ext>
            </a:extLst>
          </p:cNvPr>
          <p:cNvSpPr txBox="1"/>
          <p:nvPr/>
        </p:nvSpPr>
        <p:spPr>
          <a:xfrm>
            <a:off x="1800225" y="2886075"/>
            <a:ext cx="4686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5400" dirty="0">
                <a:latin typeface="Bauhaus 93" panose="04030905020B02020C02" pitchFamily="82" charset="0"/>
              </a:rPr>
              <a:t>DIARIO DE LA EDUCADORA </a:t>
            </a:r>
            <a:endParaRPr lang="es-ES" sz="5400" dirty="0">
              <a:latin typeface="Bauhaus 93" panose="04030905020B02020C02" pitchFamily="8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90D56DD-6974-476A-B968-0473F737F1B0}"/>
              </a:ext>
            </a:extLst>
          </p:cNvPr>
          <p:cNvSpPr txBox="1"/>
          <p:nvPr/>
        </p:nvSpPr>
        <p:spPr>
          <a:xfrm>
            <a:off x="3400425" y="7943850"/>
            <a:ext cx="43767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dirty="0">
                <a:latin typeface="Bookman Old Style" panose="02050604050505020204" pitchFamily="18" charset="0"/>
              </a:rPr>
              <a:t>BRISEIDA MEDRANO G.</a:t>
            </a:r>
            <a:endParaRPr lang="es-ES" sz="4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62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400" dirty="0">
                    <a:latin typeface="Comic Sans MS" panose="030F0702030302020204" pitchFamily="66" charset="0"/>
                  </a:rPr>
                  <a:t>Se paso lista de manera virtual, el autor</a:t>
                </a:r>
                <a:r>
                  <a:rPr lang="es-ES" sz="1400" dirty="0">
                    <a:latin typeface="Comic Sans MS" panose="030F0702030302020204" pitchFamily="66" charset="0"/>
                  </a:rPr>
                  <a:t> </a:t>
                </a:r>
                <a:r>
                  <a:rPr lang="es-ES" sz="1400" dirty="0" err="1">
                    <a:latin typeface="Comic Sans MS" panose="030F0702030302020204" pitchFamily="66" charset="0"/>
                  </a:rPr>
                  <a:t>Orkin</a:t>
                </a:r>
                <a:r>
                  <a:rPr lang="es-ES" sz="1400" dirty="0">
                    <a:latin typeface="Comic Sans MS" panose="030F0702030302020204" pitchFamily="66" charset="0"/>
                  </a:rPr>
                  <a:t>, (2011) indica que es importante la asistencia para obtener un mejor rendimiento y resultado en el aprendizaje del niño  </a:t>
                </a:r>
                <a:r>
                  <a:rPr lang="es-MX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Los padres aceptaran el cambio de maestra </a:t>
              </a:r>
            </a:p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dio consignas claras 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La hora de enviar </a:t>
              </a:r>
              <a:r>
                <a:rPr lang="es-MX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el plan de la semana se envió tarde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D70402A-FED2-4C66-BD02-ED3755E7B5BE}"/>
              </a:ext>
            </a:extLst>
          </p:cNvPr>
          <p:cNvSpPr txBox="1"/>
          <p:nvPr/>
        </p:nvSpPr>
        <p:spPr>
          <a:xfrm>
            <a:off x="761825" y="152681"/>
            <a:ext cx="4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10</a:t>
            </a:r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E82637C-47B2-4AB0-AD35-C8D5623BE5FD}"/>
              </a:ext>
            </a:extLst>
          </p:cNvPr>
          <p:cNvSpPr txBox="1"/>
          <p:nvPr/>
        </p:nvSpPr>
        <p:spPr>
          <a:xfrm>
            <a:off x="1477431" y="225213"/>
            <a:ext cx="55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05</a:t>
            </a:r>
            <a:endParaRPr lang="es-E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D2036A2-96C8-4798-83DA-ECA4E226B419}"/>
              </a:ext>
            </a:extLst>
          </p:cNvPr>
          <p:cNvSpPr txBox="1"/>
          <p:nvPr/>
        </p:nvSpPr>
        <p:spPr>
          <a:xfrm>
            <a:off x="2228073" y="277465"/>
            <a:ext cx="57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21</a:t>
            </a:r>
            <a:endParaRPr lang="es-ES" dirty="0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AA2CD27-C99E-41C3-A317-940562A6745A}"/>
              </a:ext>
            </a:extLst>
          </p:cNvPr>
          <p:cNvCxnSpPr/>
          <p:nvPr/>
        </p:nvCxnSpPr>
        <p:spPr>
          <a:xfrm flipV="1">
            <a:off x="416385" y="714322"/>
            <a:ext cx="345440" cy="39457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6CFCCFD-F0CF-4C83-A7FC-8E5DA39B04BF}"/>
              </a:ext>
            </a:extLst>
          </p:cNvPr>
          <p:cNvSpPr txBox="1"/>
          <p:nvPr/>
        </p:nvSpPr>
        <p:spPr>
          <a:xfrm>
            <a:off x="2737577" y="1100978"/>
            <a:ext cx="3646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Se paso lista, se dio la bienvenida </a:t>
            </a:r>
            <a:endParaRPr lang="es-ES" dirty="0"/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5270234-04CF-4B9B-A2F8-90D5709034C4}"/>
              </a:ext>
            </a:extLst>
          </p:cNvPr>
          <p:cNvCxnSpPr>
            <a:cxnSpLocks/>
          </p:cNvCxnSpPr>
          <p:nvPr/>
        </p:nvCxnSpPr>
        <p:spPr>
          <a:xfrm flipV="1">
            <a:off x="5089970" y="3185256"/>
            <a:ext cx="899733" cy="3046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>
            <a:extLst>
              <a:ext uri="{FF2B5EF4-FFF2-40B4-BE49-F238E27FC236}">
                <a16:creationId xmlns:a16="http://schemas.microsoft.com/office/drawing/2014/main" id="{18198266-95EE-449A-AA9B-D37E1BB73BFF}"/>
              </a:ext>
            </a:extLst>
          </p:cNvPr>
          <p:cNvSpPr/>
          <p:nvPr/>
        </p:nvSpPr>
        <p:spPr>
          <a:xfrm>
            <a:off x="4588697" y="5994200"/>
            <a:ext cx="140071" cy="140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BBA7356E-9F1E-462B-9E2F-E221DD139D91}"/>
              </a:ext>
            </a:extLst>
          </p:cNvPr>
          <p:cNvSpPr/>
          <p:nvPr/>
        </p:nvSpPr>
        <p:spPr>
          <a:xfrm>
            <a:off x="4553679" y="6158589"/>
            <a:ext cx="175089" cy="152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37DFC7AB-D323-4591-BF4E-91295B16B13B}"/>
              </a:ext>
            </a:extLst>
          </p:cNvPr>
          <p:cNvSpPr/>
          <p:nvPr/>
        </p:nvSpPr>
        <p:spPr>
          <a:xfrm>
            <a:off x="4553679" y="6342116"/>
            <a:ext cx="175089" cy="167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8C3222C6-4D25-43D7-8EEB-7AC966099E96}"/>
              </a:ext>
            </a:extLst>
          </p:cNvPr>
          <p:cNvSpPr/>
          <p:nvPr/>
        </p:nvSpPr>
        <p:spPr>
          <a:xfrm>
            <a:off x="4588697" y="6598242"/>
            <a:ext cx="140071" cy="147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924AD37E-797A-497A-9F7A-1138C04E5FE7}"/>
              </a:ext>
            </a:extLst>
          </p:cNvPr>
          <p:cNvSpPr/>
          <p:nvPr/>
        </p:nvSpPr>
        <p:spPr>
          <a:xfrm>
            <a:off x="6191480" y="7524520"/>
            <a:ext cx="192411" cy="121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31B09FC1-1E72-46A4-9A7B-ADAFC78C903A}"/>
              </a:ext>
            </a:extLst>
          </p:cNvPr>
          <p:cNvSpPr/>
          <p:nvPr/>
        </p:nvSpPr>
        <p:spPr>
          <a:xfrm>
            <a:off x="6195711" y="7699403"/>
            <a:ext cx="112645" cy="1555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064EF768-B26F-42EC-B9DB-7AB60E14A895}"/>
              </a:ext>
            </a:extLst>
          </p:cNvPr>
          <p:cNvSpPr/>
          <p:nvPr/>
        </p:nvSpPr>
        <p:spPr>
          <a:xfrm>
            <a:off x="6191480" y="7896737"/>
            <a:ext cx="116876" cy="132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303A00EB-D919-40C0-AEB2-3C79FE3BAB4B}"/>
              </a:ext>
            </a:extLst>
          </p:cNvPr>
          <p:cNvSpPr/>
          <p:nvPr/>
        </p:nvSpPr>
        <p:spPr>
          <a:xfrm>
            <a:off x="6195711" y="8092145"/>
            <a:ext cx="138023" cy="1395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20A7F1E4-4CF3-44F1-9B23-840C284AE2F6}"/>
              </a:ext>
            </a:extLst>
          </p:cNvPr>
          <p:cNvSpPr/>
          <p:nvPr/>
        </p:nvSpPr>
        <p:spPr>
          <a:xfrm>
            <a:off x="6193663" y="8295278"/>
            <a:ext cx="140071" cy="1094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E7B062AA-8476-49A8-9D16-0AC20757E9A6}"/>
              </a:ext>
            </a:extLst>
          </p:cNvPr>
          <p:cNvSpPr/>
          <p:nvPr/>
        </p:nvSpPr>
        <p:spPr>
          <a:xfrm>
            <a:off x="6938795" y="7313371"/>
            <a:ext cx="76544" cy="100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4C727BE4-35C5-47BD-AD7A-53A58188597D}"/>
              </a:ext>
            </a:extLst>
          </p:cNvPr>
          <p:cNvCxnSpPr/>
          <p:nvPr/>
        </p:nvCxnSpPr>
        <p:spPr>
          <a:xfrm flipV="1">
            <a:off x="3958342" y="2383770"/>
            <a:ext cx="1034135" cy="45224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sz="1600" dirty="0"/>
                <a:t>Mide objetos o distancias mediante el uso de un intermediario 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Se aplico secuencias para que el alumno comprendiera el uso de medidas no convencional </a:t>
                </a:r>
                <a:r>
                  <a:rPr lang="es-ES" sz="1200" dirty="0" err="1"/>
                  <a:t>Bishop</a:t>
                </a:r>
                <a:r>
                  <a:rPr lang="es-ES" sz="1200" dirty="0"/>
                  <a:t> (2005) indica sobre la forma en como se ve las medidas, ya sea en contexto social ayuda a los niños a tener una relación mas cercana a las matemáticas 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El manejo del tema fue buena, los alumnos comprendieron el tema. Y se obtuvo el apoyo de los padres de familia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1145" y="8714093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La dificultad de manejo de las tecnologías (el audio)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D70402A-FED2-4C66-BD02-ED3755E7B5BE}"/>
              </a:ext>
            </a:extLst>
          </p:cNvPr>
          <p:cNvSpPr txBox="1"/>
          <p:nvPr/>
        </p:nvSpPr>
        <p:spPr>
          <a:xfrm>
            <a:off x="674571" y="217579"/>
            <a:ext cx="4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11</a:t>
            </a:r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E82637C-47B2-4AB0-AD35-C8D5623BE5FD}"/>
              </a:ext>
            </a:extLst>
          </p:cNvPr>
          <p:cNvSpPr txBox="1"/>
          <p:nvPr/>
        </p:nvSpPr>
        <p:spPr>
          <a:xfrm>
            <a:off x="1477431" y="225213"/>
            <a:ext cx="55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05</a:t>
            </a:r>
            <a:endParaRPr lang="es-E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D2036A2-96C8-4798-83DA-ECA4E226B419}"/>
              </a:ext>
            </a:extLst>
          </p:cNvPr>
          <p:cNvSpPr txBox="1"/>
          <p:nvPr/>
        </p:nvSpPr>
        <p:spPr>
          <a:xfrm>
            <a:off x="2228073" y="277465"/>
            <a:ext cx="57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21</a:t>
            </a:r>
            <a:endParaRPr lang="es-ES" dirty="0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AA2CD27-C99E-41C3-A317-940562A6745A}"/>
              </a:ext>
            </a:extLst>
          </p:cNvPr>
          <p:cNvCxnSpPr/>
          <p:nvPr/>
        </p:nvCxnSpPr>
        <p:spPr>
          <a:xfrm flipV="1">
            <a:off x="944592" y="745790"/>
            <a:ext cx="345440" cy="39457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5270234-04CF-4B9B-A2F8-90D5709034C4}"/>
              </a:ext>
            </a:extLst>
          </p:cNvPr>
          <p:cNvCxnSpPr>
            <a:cxnSpLocks/>
          </p:cNvCxnSpPr>
          <p:nvPr/>
        </p:nvCxnSpPr>
        <p:spPr>
          <a:xfrm flipV="1">
            <a:off x="3943441" y="3151132"/>
            <a:ext cx="899733" cy="3046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>
            <a:extLst>
              <a:ext uri="{FF2B5EF4-FFF2-40B4-BE49-F238E27FC236}">
                <a16:creationId xmlns:a16="http://schemas.microsoft.com/office/drawing/2014/main" id="{18198266-95EE-449A-AA9B-D37E1BB73BFF}"/>
              </a:ext>
            </a:extLst>
          </p:cNvPr>
          <p:cNvSpPr/>
          <p:nvPr/>
        </p:nvSpPr>
        <p:spPr>
          <a:xfrm>
            <a:off x="4588697" y="5994200"/>
            <a:ext cx="140071" cy="140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BBA7356E-9F1E-462B-9E2F-E221DD139D91}"/>
              </a:ext>
            </a:extLst>
          </p:cNvPr>
          <p:cNvSpPr/>
          <p:nvPr/>
        </p:nvSpPr>
        <p:spPr>
          <a:xfrm>
            <a:off x="4553679" y="6158589"/>
            <a:ext cx="175089" cy="152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37DFC7AB-D323-4591-BF4E-91295B16B13B}"/>
              </a:ext>
            </a:extLst>
          </p:cNvPr>
          <p:cNvSpPr/>
          <p:nvPr/>
        </p:nvSpPr>
        <p:spPr>
          <a:xfrm>
            <a:off x="4553679" y="6342116"/>
            <a:ext cx="175089" cy="167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8C3222C6-4D25-43D7-8EEB-7AC966099E96}"/>
              </a:ext>
            </a:extLst>
          </p:cNvPr>
          <p:cNvSpPr/>
          <p:nvPr/>
        </p:nvSpPr>
        <p:spPr>
          <a:xfrm>
            <a:off x="4588697" y="6598242"/>
            <a:ext cx="140071" cy="147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924AD37E-797A-497A-9F7A-1138C04E5FE7}"/>
              </a:ext>
            </a:extLst>
          </p:cNvPr>
          <p:cNvSpPr/>
          <p:nvPr/>
        </p:nvSpPr>
        <p:spPr>
          <a:xfrm>
            <a:off x="6191480" y="7524520"/>
            <a:ext cx="192411" cy="121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31B09FC1-1E72-46A4-9A7B-ADAFC78C903A}"/>
              </a:ext>
            </a:extLst>
          </p:cNvPr>
          <p:cNvSpPr/>
          <p:nvPr/>
        </p:nvSpPr>
        <p:spPr>
          <a:xfrm>
            <a:off x="6195711" y="7699403"/>
            <a:ext cx="112645" cy="1555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064EF768-B26F-42EC-B9DB-7AB60E14A895}"/>
              </a:ext>
            </a:extLst>
          </p:cNvPr>
          <p:cNvSpPr/>
          <p:nvPr/>
        </p:nvSpPr>
        <p:spPr>
          <a:xfrm>
            <a:off x="6191480" y="7896737"/>
            <a:ext cx="116876" cy="132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303A00EB-D919-40C0-AEB2-3C79FE3BAB4B}"/>
              </a:ext>
            </a:extLst>
          </p:cNvPr>
          <p:cNvSpPr/>
          <p:nvPr/>
        </p:nvSpPr>
        <p:spPr>
          <a:xfrm>
            <a:off x="6195711" y="8092145"/>
            <a:ext cx="138023" cy="1395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20A7F1E4-4CF3-44F1-9B23-840C284AE2F6}"/>
              </a:ext>
            </a:extLst>
          </p:cNvPr>
          <p:cNvSpPr/>
          <p:nvPr/>
        </p:nvSpPr>
        <p:spPr>
          <a:xfrm>
            <a:off x="6193663" y="8295278"/>
            <a:ext cx="140071" cy="1094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E7B062AA-8476-49A8-9D16-0AC20757E9A6}"/>
              </a:ext>
            </a:extLst>
          </p:cNvPr>
          <p:cNvSpPr/>
          <p:nvPr/>
        </p:nvSpPr>
        <p:spPr>
          <a:xfrm>
            <a:off x="6938795" y="7313371"/>
            <a:ext cx="76544" cy="100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CF312C-83C1-4CF3-A2EA-D841B57B99DB}"/>
              </a:ext>
            </a:extLst>
          </p:cNvPr>
          <p:cNvCxnSpPr/>
          <p:nvPr/>
        </p:nvCxnSpPr>
        <p:spPr>
          <a:xfrm flipV="1">
            <a:off x="1602989" y="2383770"/>
            <a:ext cx="1097403" cy="4522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8949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Se paso lista de manera virtual y se reviso evidencias </a:t>
              </a:r>
              <a:endParaRPr lang="es-MX" sz="1600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Se paso lista y se reviso las evidencias del día martes. </a:t>
                </a:r>
                <a:r>
                  <a:rPr lang="es-ES" sz="1200" dirty="0">
                    <a:latin typeface="Comic Sans MS" panose="030F0702030302020204" pitchFamily="66" charset="0"/>
                  </a:rPr>
                  <a:t>Planificar el trabajo docente, a partir de los resultados del diagnóstico inicial, se sugiere seleccionar las competencias de uno o varios campos formativos</a:t>
                </a:r>
                <a:r>
                  <a:rPr lang="es-MX" sz="1200" dirty="0">
                    <a:latin typeface="Comic Sans MS" panose="030F0702030302020204" pitchFamily="66" charset="0"/>
                  </a:rPr>
                  <a:t> </a:t>
                </a:r>
                <a:r>
                  <a:rPr lang="es-ES" sz="1200" dirty="0"/>
                  <a:t>Gómez y Seda, (2008)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comunicación con algunos padres y se revisa los trabajos de los niños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1145" y="8714093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hubo respuesta de los demás padres de familia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D70402A-FED2-4C66-BD02-ED3755E7B5BE}"/>
              </a:ext>
            </a:extLst>
          </p:cNvPr>
          <p:cNvSpPr txBox="1"/>
          <p:nvPr/>
        </p:nvSpPr>
        <p:spPr>
          <a:xfrm>
            <a:off x="674571" y="217579"/>
            <a:ext cx="4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12</a:t>
            </a:r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E82637C-47B2-4AB0-AD35-C8D5623BE5FD}"/>
              </a:ext>
            </a:extLst>
          </p:cNvPr>
          <p:cNvSpPr txBox="1"/>
          <p:nvPr/>
        </p:nvSpPr>
        <p:spPr>
          <a:xfrm>
            <a:off x="1477431" y="225213"/>
            <a:ext cx="55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05</a:t>
            </a:r>
            <a:endParaRPr lang="es-E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D2036A2-96C8-4798-83DA-ECA4E226B419}"/>
              </a:ext>
            </a:extLst>
          </p:cNvPr>
          <p:cNvSpPr txBox="1"/>
          <p:nvPr/>
        </p:nvSpPr>
        <p:spPr>
          <a:xfrm>
            <a:off x="2228073" y="277465"/>
            <a:ext cx="57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21</a:t>
            </a:r>
            <a:endParaRPr lang="es-ES" dirty="0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AA2CD27-C99E-41C3-A317-940562A6745A}"/>
              </a:ext>
            </a:extLst>
          </p:cNvPr>
          <p:cNvCxnSpPr/>
          <p:nvPr/>
        </p:nvCxnSpPr>
        <p:spPr>
          <a:xfrm flipV="1">
            <a:off x="1396044" y="724417"/>
            <a:ext cx="345440" cy="39457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5270234-04CF-4B9B-A2F8-90D5709034C4}"/>
              </a:ext>
            </a:extLst>
          </p:cNvPr>
          <p:cNvCxnSpPr>
            <a:cxnSpLocks/>
          </p:cNvCxnSpPr>
          <p:nvPr/>
        </p:nvCxnSpPr>
        <p:spPr>
          <a:xfrm flipV="1">
            <a:off x="3943441" y="3151132"/>
            <a:ext cx="899733" cy="3046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>
            <a:extLst>
              <a:ext uri="{FF2B5EF4-FFF2-40B4-BE49-F238E27FC236}">
                <a16:creationId xmlns:a16="http://schemas.microsoft.com/office/drawing/2014/main" id="{18198266-95EE-449A-AA9B-D37E1BB73BFF}"/>
              </a:ext>
            </a:extLst>
          </p:cNvPr>
          <p:cNvSpPr/>
          <p:nvPr/>
        </p:nvSpPr>
        <p:spPr>
          <a:xfrm>
            <a:off x="4588697" y="5994200"/>
            <a:ext cx="140071" cy="140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BBA7356E-9F1E-462B-9E2F-E221DD139D91}"/>
              </a:ext>
            </a:extLst>
          </p:cNvPr>
          <p:cNvSpPr/>
          <p:nvPr/>
        </p:nvSpPr>
        <p:spPr>
          <a:xfrm>
            <a:off x="4553679" y="6158589"/>
            <a:ext cx="175089" cy="152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37DFC7AB-D323-4591-BF4E-91295B16B13B}"/>
              </a:ext>
            </a:extLst>
          </p:cNvPr>
          <p:cNvSpPr/>
          <p:nvPr/>
        </p:nvSpPr>
        <p:spPr>
          <a:xfrm>
            <a:off x="4553679" y="6342116"/>
            <a:ext cx="175089" cy="167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8C3222C6-4D25-43D7-8EEB-7AC966099E96}"/>
              </a:ext>
            </a:extLst>
          </p:cNvPr>
          <p:cNvSpPr/>
          <p:nvPr/>
        </p:nvSpPr>
        <p:spPr>
          <a:xfrm>
            <a:off x="4588697" y="6598242"/>
            <a:ext cx="140071" cy="147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924AD37E-797A-497A-9F7A-1138C04E5FE7}"/>
              </a:ext>
            </a:extLst>
          </p:cNvPr>
          <p:cNvSpPr/>
          <p:nvPr/>
        </p:nvSpPr>
        <p:spPr>
          <a:xfrm>
            <a:off x="6191480" y="7524520"/>
            <a:ext cx="192411" cy="121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31B09FC1-1E72-46A4-9A7B-ADAFC78C903A}"/>
              </a:ext>
            </a:extLst>
          </p:cNvPr>
          <p:cNvSpPr/>
          <p:nvPr/>
        </p:nvSpPr>
        <p:spPr>
          <a:xfrm>
            <a:off x="6195711" y="7699403"/>
            <a:ext cx="112645" cy="1555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064EF768-B26F-42EC-B9DB-7AB60E14A895}"/>
              </a:ext>
            </a:extLst>
          </p:cNvPr>
          <p:cNvSpPr/>
          <p:nvPr/>
        </p:nvSpPr>
        <p:spPr>
          <a:xfrm>
            <a:off x="6191480" y="7896737"/>
            <a:ext cx="116876" cy="132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303A00EB-D919-40C0-AEB2-3C79FE3BAB4B}"/>
              </a:ext>
            </a:extLst>
          </p:cNvPr>
          <p:cNvSpPr/>
          <p:nvPr/>
        </p:nvSpPr>
        <p:spPr>
          <a:xfrm>
            <a:off x="6195711" y="8092145"/>
            <a:ext cx="138023" cy="1395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20A7F1E4-4CF3-44F1-9B23-840C284AE2F6}"/>
              </a:ext>
            </a:extLst>
          </p:cNvPr>
          <p:cNvSpPr/>
          <p:nvPr/>
        </p:nvSpPr>
        <p:spPr>
          <a:xfrm>
            <a:off x="6193663" y="8295278"/>
            <a:ext cx="140071" cy="1094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E7B062AA-8476-49A8-9D16-0AC20757E9A6}"/>
              </a:ext>
            </a:extLst>
          </p:cNvPr>
          <p:cNvSpPr/>
          <p:nvPr/>
        </p:nvSpPr>
        <p:spPr>
          <a:xfrm>
            <a:off x="6202314" y="7290960"/>
            <a:ext cx="76544" cy="100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CF312C-83C1-4CF3-A2EA-D841B57B99DB}"/>
              </a:ext>
            </a:extLst>
          </p:cNvPr>
          <p:cNvCxnSpPr/>
          <p:nvPr/>
        </p:nvCxnSpPr>
        <p:spPr>
          <a:xfrm flipV="1">
            <a:off x="5179378" y="2396619"/>
            <a:ext cx="1097403" cy="4522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70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sz="1600" dirty="0"/>
                <a:t>Escribe instructivos, cartas, recados y señalamientos utilizado recursos propios 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Se analizo las partes de la carta para comprender como se tiene que escribir una carta, ya que la autora Emilia Ferreiro indica que la escritura ayuda a desarrolla la motricidad finas, así mismo indica sobre la importancia de la carta es una manera en como se pueden comunicar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aclararon las dudas con los padres de familia, se realizo la actividad y hubo aprendizaje en los niños 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1145" y="8714093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hubo respuesta de los demás padres de familia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D70402A-FED2-4C66-BD02-ED3755E7B5BE}"/>
              </a:ext>
            </a:extLst>
          </p:cNvPr>
          <p:cNvSpPr txBox="1"/>
          <p:nvPr/>
        </p:nvSpPr>
        <p:spPr>
          <a:xfrm>
            <a:off x="674571" y="217579"/>
            <a:ext cx="4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13</a:t>
            </a:r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E82637C-47B2-4AB0-AD35-C8D5623BE5FD}"/>
              </a:ext>
            </a:extLst>
          </p:cNvPr>
          <p:cNvSpPr txBox="1"/>
          <p:nvPr/>
        </p:nvSpPr>
        <p:spPr>
          <a:xfrm>
            <a:off x="1477431" y="225213"/>
            <a:ext cx="55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05</a:t>
            </a:r>
            <a:endParaRPr lang="es-E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D2036A2-96C8-4798-83DA-ECA4E226B419}"/>
              </a:ext>
            </a:extLst>
          </p:cNvPr>
          <p:cNvSpPr txBox="1"/>
          <p:nvPr/>
        </p:nvSpPr>
        <p:spPr>
          <a:xfrm>
            <a:off x="2228073" y="277465"/>
            <a:ext cx="57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21</a:t>
            </a:r>
            <a:endParaRPr lang="es-ES" dirty="0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AA2CD27-C99E-41C3-A317-940562A6745A}"/>
              </a:ext>
            </a:extLst>
          </p:cNvPr>
          <p:cNvCxnSpPr/>
          <p:nvPr/>
        </p:nvCxnSpPr>
        <p:spPr>
          <a:xfrm flipV="1">
            <a:off x="1957708" y="725256"/>
            <a:ext cx="345440" cy="39457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5270234-04CF-4B9B-A2F8-90D5709034C4}"/>
              </a:ext>
            </a:extLst>
          </p:cNvPr>
          <p:cNvCxnSpPr>
            <a:cxnSpLocks/>
          </p:cNvCxnSpPr>
          <p:nvPr/>
        </p:nvCxnSpPr>
        <p:spPr>
          <a:xfrm flipV="1">
            <a:off x="3943441" y="3151132"/>
            <a:ext cx="899733" cy="3046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>
            <a:extLst>
              <a:ext uri="{FF2B5EF4-FFF2-40B4-BE49-F238E27FC236}">
                <a16:creationId xmlns:a16="http://schemas.microsoft.com/office/drawing/2014/main" id="{18198266-95EE-449A-AA9B-D37E1BB73BFF}"/>
              </a:ext>
            </a:extLst>
          </p:cNvPr>
          <p:cNvSpPr/>
          <p:nvPr/>
        </p:nvSpPr>
        <p:spPr>
          <a:xfrm>
            <a:off x="4588697" y="5994200"/>
            <a:ext cx="140071" cy="140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BBA7356E-9F1E-462B-9E2F-E221DD139D91}"/>
              </a:ext>
            </a:extLst>
          </p:cNvPr>
          <p:cNvSpPr/>
          <p:nvPr/>
        </p:nvSpPr>
        <p:spPr>
          <a:xfrm>
            <a:off x="4553679" y="6158589"/>
            <a:ext cx="175089" cy="152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37DFC7AB-D323-4591-BF4E-91295B16B13B}"/>
              </a:ext>
            </a:extLst>
          </p:cNvPr>
          <p:cNvSpPr/>
          <p:nvPr/>
        </p:nvSpPr>
        <p:spPr>
          <a:xfrm>
            <a:off x="4553679" y="6342116"/>
            <a:ext cx="175089" cy="167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8C3222C6-4D25-43D7-8EEB-7AC966099E96}"/>
              </a:ext>
            </a:extLst>
          </p:cNvPr>
          <p:cNvSpPr/>
          <p:nvPr/>
        </p:nvSpPr>
        <p:spPr>
          <a:xfrm>
            <a:off x="4588697" y="6598242"/>
            <a:ext cx="140071" cy="147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924AD37E-797A-497A-9F7A-1138C04E5FE7}"/>
              </a:ext>
            </a:extLst>
          </p:cNvPr>
          <p:cNvSpPr/>
          <p:nvPr/>
        </p:nvSpPr>
        <p:spPr>
          <a:xfrm>
            <a:off x="6191480" y="7524520"/>
            <a:ext cx="192411" cy="121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31B09FC1-1E72-46A4-9A7B-ADAFC78C903A}"/>
              </a:ext>
            </a:extLst>
          </p:cNvPr>
          <p:cNvSpPr/>
          <p:nvPr/>
        </p:nvSpPr>
        <p:spPr>
          <a:xfrm>
            <a:off x="6195711" y="7699403"/>
            <a:ext cx="112645" cy="1555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064EF768-B26F-42EC-B9DB-7AB60E14A895}"/>
              </a:ext>
            </a:extLst>
          </p:cNvPr>
          <p:cNvSpPr/>
          <p:nvPr/>
        </p:nvSpPr>
        <p:spPr>
          <a:xfrm>
            <a:off x="6191480" y="7896737"/>
            <a:ext cx="116876" cy="132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303A00EB-D919-40C0-AEB2-3C79FE3BAB4B}"/>
              </a:ext>
            </a:extLst>
          </p:cNvPr>
          <p:cNvSpPr/>
          <p:nvPr/>
        </p:nvSpPr>
        <p:spPr>
          <a:xfrm>
            <a:off x="6195711" y="8092145"/>
            <a:ext cx="138023" cy="1395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20A7F1E4-4CF3-44F1-9B23-840C284AE2F6}"/>
              </a:ext>
            </a:extLst>
          </p:cNvPr>
          <p:cNvSpPr/>
          <p:nvPr/>
        </p:nvSpPr>
        <p:spPr>
          <a:xfrm>
            <a:off x="6193663" y="8295278"/>
            <a:ext cx="140071" cy="1094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E7B062AA-8476-49A8-9D16-0AC20757E9A6}"/>
              </a:ext>
            </a:extLst>
          </p:cNvPr>
          <p:cNvSpPr/>
          <p:nvPr/>
        </p:nvSpPr>
        <p:spPr>
          <a:xfrm>
            <a:off x="6202314" y="7290960"/>
            <a:ext cx="76544" cy="100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CF312C-83C1-4CF3-A2EA-D841B57B99DB}"/>
              </a:ext>
            </a:extLst>
          </p:cNvPr>
          <p:cNvCxnSpPr/>
          <p:nvPr/>
        </p:nvCxnSpPr>
        <p:spPr>
          <a:xfrm flipV="1">
            <a:off x="398181" y="2408346"/>
            <a:ext cx="1097403" cy="4522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16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sz="1600" dirty="0"/>
                <a:t>Escribe instructivos, cartas, recados y señalamientos utilizado recursos propios 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Se observo y se analizo sobre las aves  que existen, sobre el mundo natural. El autor </a:t>
                </a:r>
                <a:r>
                  <a:rPr lang="es-ES" sz="1200" dirty="0">
                    <a:latin typeface="Comic Sans MS" panose="030F0702030302020204" pitchFamily="66" charset="0"/>
                  </a:rPr>
                  <a:t>Wells (2000) explican que estar en entornos naturales, mejora la capacidad cognitiva, aumentando la capacidad de concentración en los niños. </a:t>
                </a:r>
                <a:r>
                  <a:rPr lang="es-MX" sz="12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Hubo un aprendizaje significativo en los niños, hubo un ambiente de confianza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1145" y="8714093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La actividad fue corta, contener mas actividades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D70402A-FED2-4C66-BD02-ED3755E7B5BE}"/>
              </a:ext>
            </a:extLst>
          </p:cNvPr>
          <p:cNvSpPr txBox="1"/>
          <p:nvPr/>
        </p:nvSpPr>
        <p:spPr>
          <a:xfrm>
            <a:off x="674571" y="217579"/>
            <a:ext cx="4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14</a:t>
            </a:r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E82637C-47B2-4AB0-AD35-C8D5623BE5FD}"/>
              </a:ext>
            </a:extLst>
          </p:cNvPr>
          <p:cNvSpPr txBox="1"/>
          <p:nvPr/>
        </p:nvSpPr>
        <p:spPr>
          <a:xfrm>
            <a:off x="1477431" y="225213"/>
            <a:ext cx="55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05</a:t>
            </a:r>
            <a:endParaRPr lang="es-E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D2036A2-96C8-4798-83DA-ECA4E226B419}"/>
              </a:ext>
            </a:extLst>
          </p:cNvPr>
          <p:cNvSpPr txBox="1"/>
          <p:nvPr/>
        </p:nvSpPr>
        <p:spPr>
          <a:xfrm>
            <a:off x="2228073" y="277465"/>
            <a:ext cx="57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21</a:t>
            </a:r>
            <a:endParaRPr lang="es-ES" dirty="0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AA2CD27-C99E-41C3-A317-940562A6745A}"/>
              </a:ext>
            </a:extLst>
          </p:cNvPr>
          <p:cNvCxnSpPr/>
          <p:nvPr/>
        </p:nvCxnSpPr>
        <p:spPr>
          <a:xfrm flipV="1">
            <a:off x="2435257" y="758173"/>
            <a:ext cx="345440" cy="39457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5270234-04CF-4B9B-A2F8-90D5709034C4}"/>
              </a:ext>
            </a:extLst>
          </p:cNvPr>
          <p:cNvCxnSpPr>
            <a:cxnSpLocks/>
          </p:cNvCxnSpPr>
          <p:nvPr/>
        </p:nvCxnSpPr>
        <p:spPr>
          <a:xfrm flipV="1">
            <a:off x="3943441" y="3151132"/>
            <a:ext cx="899733" cy="3046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>
            <a:extLst>
              <a:ext uri="{FF2B5EF4-FFF2-40B4-BE49-F238E27FC236}">
                <a16:creationId xmlns:a16="http://schemas.microsoft.com/office/drawing/2014/main" id="{18198266-95EE-449A-AA9B-D37E1BB73BFF}"/>
              </a:ext>
            </a:extLst>
          </p:cNvPr>
          <p:cNvSpPr/>
          <p:nvPr/>
        </p:nvSpPr>
        <p:spPr>
          <a:xfrm>
            <a:off x="4588697" y="5994200"/>
            <a:ext cx="140071" cy="140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BBA7356E-9F1E-462B-9E2F-E221DD139D91}"/>
              </a:ext>
            </a:extLst>
          </p:cNvPr>
          <p:cNvSpPr/>
          <p:nvPr/>
        </p:nvSpPr>
        <p:spPr>
          <a:xfrm>
            <a:off x="4553679" y="6158589"/>
            <a:ext cx="175089" cy="152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37DFC7AB-D323-4591-BF4E-91295B16B13B}"/>
              </a:ext>
            </a:extLst>
          </p:cNvPr>
          <p:cNvSpPr/>
          <p:nvPr/>
        </p:nvSpPr>
        <p:spPr>
          <a:xfrm>
            <a:off x="4553679" y="6342116"/>
            <a:ext cx="175089" cy="167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8C3222C6-4D25-43D7-8EEB-7AC966099E96}"/>
              </a:ext>
            </a:extLst>
          </p:cNvPr>
          <p:cNvSpPr/>
          <p:nvPr/>
        </p:nvSpPr>
        <p:spPr>
          <a:xfrm>
            <a:off x="4588697" y="6598242"/>
            <a:ext cx="140071" cy="147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924AD37E-797A-497A-9F7A-1138C04E5FE7}"/>
              </a:ext>
            </a:extLst>
          </p:cNvPr>
          <p:cNvSpPr/>
          <p:nvPr/>
        </p:nvSpPr>
        <p:spPr>
          <a:xfrm>
            <a:off x="6191480" y="7524520"/>
            <a:ext cx="192411" cy="121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31B09FC1-1E72-46A4-9A7B-ADAFC78C903A}"/>
              </a:ext>
            </a:extLst>
          </p:cNvPr>
          <p:cNvSpPr/>
          <p:nvPr/>
        </p:nvSpPr>
        <p:spPr>
          <a:xfrm>
            <a:off x="6195711" y="7699403"/>
            <a:ext cx="112645" cy="1555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064EF768-B26F-42EC-B9DB-7AB60E14A895}"/>
              </a:ext>
            </a:extLst>
          </p:cNvPr>
          <p:cNvSpPr/>
          <p:nvPr/>
        </p:nvSpPr>
        <p:spPr>
          <a:xfrm>
            <a:off x="6191480" y="7896737"/>
            <a:ext cx="116876" cy="132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303A00EB-D919-40C0-AEB2-3C79FE3BAB4B}"/>
              </a:ext>
            </a:extLst>
          </p:cNvPr>
          <p:cNvSpPr/>
          <p:nvPr/>
        </p:nvSpPr>
        <p:spPr>
          <a:xfrm>
            <a:off x="6195711" y="8092145"/>
            <a:ext cx="138023" cy="1395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20A7F1E4-4CF3-44F1-9B23-840C284AE2F6}"/>
              </a:ext>
            </a:extLst>
          </p:cNvPr>
          <p:cNvSpPr/>
          <p:nvPr/>
        </p:nvSpPr>
        <p:spPr>
          <a:xfrm>
            <a:off x="6193663" y="8295278"/>
            <a:ext cx="140071" cy="1094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E7B062AA-8476-49A8-9D16-0AC20757E9A6}"/>
              </a:ext>
            </a:extLst>
          </p:cNvPr>
          <p:cNvSpPr/>
          <p:nvPr/>
        </p:nvSpPr>
        <p:spPr>
          <a:xfrm>
            <a:off x="6202314" y="7290960"/>
            <a:ext cx="76544" cy="100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CF312C-83C1-4CF3-A2EA-D841B57B99DB}"/>
              </a:ext>
            </a:extLst>
          </p:cNvPr>
          <p:cNvCxnSpPr/>
          <p:nvPr/>
        </p:nvCxnSpPr>
        <p:spPr>
          <a:xfrm flipV="1">
            <a:off x="2810802" y="2407057"/>
            <a:ext cx="1097403" cy="4522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4779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</TotalTime>
  <Words>1190</Words>
  <Application>Microsoft Office PowerPoint</Application>
  <PresentationFormat>Personalizado</PresentationFormat>
  <Paragraphs>275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Bauhaus 93</vt:lpstr>
      <vt:lpstr>Bookman Old Style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BRISEIDA GUADALUPE MEDRANO GALLEGOS</cp:lastModifiedBy>
  <cp:revision>23</cp:revision>
  <dcterms:created xsi:type="dcterms:W3CDTF">2020-11-09T23:20:30Z</dcterms:created>
  <dcterms:modified xsi:type="dcterms:W3CDTF">2021-05-15T02:55:07Z</dcterms:modified>
</cp:coreProperties>
</file>