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996633"/>
    <a:srgbClr val="FFFF66"/>
    <a:srgbClr val="FF9999"/>
    <a:srgbClr val="79DC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1" autoAdjust="0"/>
    <p:restoredTop sz="94249" autoAdjust="0"/>
  </p:normalViewPr>
  <p:slideViewPr>
    <p:cSldViewPr snapToGrid="0">
      <p:cViewPr>
        <p:scale>
          <a:sx n="80" d="100"/>
          <a:sy n="80" d="100"/>
        </p:scale>
        <p:origin x="366" y="-2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solidFill>
              <a:srgbClr val="79DCFF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/>
                <a:t>__Cuido mi Mundo 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solidFill>
                <a:srgbClr val="FFFF66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actividad empleada fue del agrado de los alumnos, sin embargo el tema ya lo habían visto, por lo cual las actividades empleadas fueron muy fáciles para ellos. 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Se utilizo un juego de “loco ahorcado” ya que los juegos de acuerdo a Piaget posibilitan la mejor y fácil adquisición de Aprendizajes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 algn="ctr">
                <a:buFontTx/>
                <a:buChar char="-"/>
              </a:pPr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Participación activa por parte de los alumnos</a:t>
              </a:r>
            </a:p>
            <a:p>
              <a:pPr marL="285750" indent="-285750" algn="ctr">
                <a:buFontTx/>
                <a:buChar char="-"/>
              </a:pPr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Adquisición de aprendizaje esperado, debido a que se reforzo un tema ya visto.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- Agregar más dificultad a la actividad, ya que se les había planteado el tema anteriormente fue fácil trabajarlo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D31F1ECD-74D8-49A5-A32F-56EF9DD810BF}"/>
              </a:ext>
            </a:extLst>
          </p:cNvPr>
          <p:cNvSpPr txBox="1"/>
          <p:nvPr/>
        </p:nvSpPr>
        <p:spPr>
          <a:xfrm>
            <a:off x="676595" y="258895"/>
            <a:ext cx="227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Comic Sans MS" panose="030F0702030302020204" pitchFamily="66" charset="0"/>
              </a:rPr>
              <a:t>19       05     2021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2895A109-F2EF-49F8-B018-DE429B5A0A4D}"/>
              </a:ext>
            </a:extLst>
          </p:cNvPr>
          <p:cNvSpPr/>
          <p:nvPr/>
        </p:nvSpPr>
        <p:spPr>
          <a:xfrm>
            <a:off x="2732893" y="2325377"/>
            <a:ext cx="1160117" cy="59805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solidFill>
              <a:srgbClr val="996633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/>
                <a:t>__Recita un poema___________________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FF66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actividad empleada fue del agrado de los alumnos, se llevo a cabo el aprendizaje colaborativo, ya que acorde a lo que menciona </a:t>
                </a:r>
                <a:r>
                  <a:rPr lang="es-MX" sz="1200" dirty="0" err="1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vigotsky</a:t>
                </a:r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  mejora la perspectiva del tema a partir de las ideas y opiniones de otros.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D31F1ECD-74D8-49A5-A32F-56EF9DD810BF}"/>
              </a:ext>
            </a:extLst>
          </p:cNvPr>
          <p:cNvSpPr txBox="1"/>
          <p:nvPr/>
        </p:nvSpPr>
        <p:spPr>
          <a:xfrm>
            <a:off x="676595" y="258895"/>
            <a:ext cx="227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Comic Sans MS" panose="030F0702030302020204" pitchFamily="66" charset="0"/>
              </a:rPr>
              <a:t>19       05     2021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2895A109-F2EF-49F8-B018-DE429B5A0A4D}"/>
              </a:ext>
            </a:extLst>
          </p:cNvPr>
          <p:cNvSpPr/>
          <p:nvPr/>
        </p:nvSpPr>
        <p:spPr>
          <a:xfrm>
            <a:off x="294083" y="2308499"/>
            <a:ext cx="1160117" cy="59805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BF59AF38-8EF1-4632-81AE-C06BB9C45B24}"/>
              </a:ext>
            </a:extLst>
          </p:cNvPr>
          <p:cNvSpPr txBox="1"/>
          <p:nvPr/>
        </p:nvSpPr>
        <p:spPr>
          <a:xfrm>
            <a:off x="-40004" y="8751477"/>
            <a:ext cx="39014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Participación activa por parte de los alumnos</a:t>
            </a:r>
          </a:p>
          <a:p>
            <a:pPr marL="285750" indent="-285750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Adquisición de aprendizaje esperado, debido a que se reforzo un tema ya visto.</a:t>
            </a:r>
          </a:p>
          <a:p>
            <a:pPr marL="285750" indent="-285750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Fomento del aprendizaje colaborativo</a:t>
            </a:r>
          </a:p>
          <a:p>
            <a:pPr marL="285750" indent="-285750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Práctica de la lectura </a:t>
            </a: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B70DCBB3-8069-4EF4-BE81-547339E02A7E}"/>
              </a:ext>
            </a:extLst>
          </p:cNvPr>
          <p:cNvSpPr txBox="1"/>
          <p:nvPr/>
        </p:nvSpPr>
        <p:spPr>
          <a:xfrm>
            <a:off x="3958342" y="8591560"/>
            <a:ext cx="37681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- </a:t>
            </a:r>
            <a:r>
              <a:rPr lang="es-MX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Considero que no hubo dificultades, sin embargo se retomaron varios aspectos repetidamente, ya que algunos alumnos entraron tarde y se retroalimento el tema. </a:t>
            </a:r>
            <a:endParaRPr lang="es-MX" sz="1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839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6077" y="682587"/>
              <a:ext cx="391029" cy="523220"/>
            </a:xfrm>
            <a:prstGeom prst="rect">
              <a:avLst/>
            </a:prstGeom>
            <a:solidFill>
              <a:srgbClr val="996633"/>
            </a:solidFill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/>
                <a:t>__Se utiliza para___________________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solidFill>
                <a:srgbClr val="FFFF66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762744" y="3686434"/>
                <a:ext cx="378133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actividad empleada fue del agrado de los alumnos, sin embargo al ser un tema ya visto, no presentaron ninguna dificultad para abordar el tema.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  <a:p>
              <a:pPr marL="171450" indent="-171450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Participación activa por parte de los alumnos</a:t>
              </a:r>
            </a:p>
            <a:p>
              <a:pPr marL="171450" indent="-171450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Identificación de los diversos usos de los números en la vida cotidiana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D31F1ECD-74D8-49A5-A32F-56EF9DD810BF}"/>
              </a:ext>
            </a:extLst>
          </p:cNvPr>
          <p:cNvSpPr txBox="1"/>
          <p:nvPr/>
        </p:nvSpPr>
        <p:spPr>
          <a:xfrm>
            <a:off x="676595" y="258895"/>
            <a:ext cx="227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Comic Sans MS" panose="030F0702030302020204" pitchFamily="66" charset="0"/>
              </a:rPr>
              <a:t>19       05     2021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2895A109-F2EF-49F8-B018-DE429B5A0A4D}"/>
              </a:ext>
            </a:extLst>
          </p:cNvPr>
          <p:cNvSpPr/>
          <p:nvPr/>
        </p:nvSpPr>
        <p:spPr>
          <a:xfrm>
            <a:off x="1546154" y="2325669"/>
            <a:ext cx="1160117" cy="59805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1DDDC91F-4967-46A0-A067-23B10E75BD2C}"/>
              </a:ext>
            </a:extLst>
          </p:cNvPr>
          <p:cNvSpPr txBox="1"/>
          <p:nvPr/>
        </p:nvSpPr>
        <p:spPr>
          <a:xfrm>
            <a:off x="3902602" y="8676235"/>
            <a:ext cx="3553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Identifican los usos, sin embargo les es complicado explicar de manera clara la función de un objeto en especifico. </a:t>
            </a:r>
          </a:p>
          <a:p>
            <a:pPr marL="171450" indent="-171450">
              <a:buFontTx/>
              <a:buChar char="-"/>
            </a:pPr>
            <a:endParaRPr lang="es-MX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14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10057398"/>
            <a:chOff x="-60113" y="101667"/>
            <a:chExt cx="8202188" cy="10057398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6077" y="682587"/>
              <a:ext cx="3910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solidFill>
              <a:srgbClr val="9966FF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/>
                <a:t>__Consejo </a:t>
              </a:r>
              <a:r>
                <a:rPr lang="es-MX" u="sng" dirty="0" err="1"/>
                <a:t>Tecnico</a:t>
              </a:r>
              <a:r>
                <a:rPr lang="es-MX" u="sng" dirty="0"/>
                <a:t> Escolar___________________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516874" y="3578146"/>
                <a:ext cx="418449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Este día no se practico.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Logramos tener un acercamiento con lo que es el CTE, lo cual nos permitió darnos una idea referente a la forma en la que planean eventos y forma de trabajo a partir de las evaluaciones que hacen  cada docente para mejorar su desempeño y el de los alumnos. .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  <a:p>
              <a:pPr marL="171450" indent="-171450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Conocimiento y primer acercamiento al CTE y la forma en la que lo llevan a cabo.</a:t>
              </a:r>
            </a:p>
            <a:p>
              <a:pPr marL="171450" indent="-171450">
                <a:buFontTx/>
                <a:buChar char="-"/>
              </a:pPr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Conocimiento sobre los temas que se abordan y aspectos que toman en cuenta para valorar y mejorar su desempeño docente así también como buscar mejoras para </a:t>
              </a:r>
              <a:r>
                <a:rPr lang="es-MX" sz="1200">
                  <a:solidFill>
                    <a:schemeClr val="bg1"/>
                  </a:solidFill>
                  <a:latin typeface="Comic Sans MS" panose="030F0702030302020204" pitchFamily="66" charset="0"/>
                </a:rPr>
                <a:t>el desempeño de sus alumnos.</a:t>
              </a:r>
            </a:p>
            <a:p>
              <a:pPr marL="171450" indent="-171450">
                <a:buFontTx/>
                <a:buChar char="-"/>
              </a:pPr>
              <a:endParaRPr lang="es-MX" sz="12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D31F1ECD-74D8-49A5-A32F-56EF9DD810BF}"/>
              </a:ext>
            </a:extLst>
          </p:cNvPr>
          <p:cNvSpPr txBox="1"/>
          <p:nvPr/>
        </p:nvSpPr>
        <p:spPr>
          <a:xfrm>
            <a:off x="676595" y="258895"/>
            <a:ext cx="227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Comic Sans MS" panose="030F0702030302020204" pitchFamily="66" charset="0"/>
              </a:rPr>
              <a:t>19       05     2021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1DDDC91F-4967-46A0-A067-23B10E75BD2C}"/>
              </a:ext>
            </a:extLst>
          </p:cNvPr>
          <p:cNvSpPr txBox="1"/>
          <p:nvPr/>
        </p:nvSpPr>
        <p:spPr>
          <a:xfrm>
            <a:off x="3902602" y="8676235"/>
            <a:ext cx="3553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Mantener una comunicación clara, ya que la encargada del CTE presentaba problemas con su conexión a internet. </a:t>
            </a:r>
          </a:p>
          <a:p>
            <a:pPr marL="171450" indent="-171450">
              <a:buFontTx/>
              <a:buChar char="-"/>
            </a:pPr>
            <a:endParaRPr lang="es-MX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40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1041</Words>
  <Application>Microsoft Office PowerPoint</Application>
  <PresentationFormat>Personalizado</PresentationFormat>
  <Paragraphs>220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Paola Gutiérez</cp:lastModifiedBy>
  <cp:revision>21</cp:revision>
  <dcterms:created xsi:type="dcterms:W3CDTF">2020-11-09T23:20:30Z</dcterms:created>
  <dcterms:modified xsi:type="dcterms:W3CDTF">2021-05-22T06:41:05Z</dcterms:modified>
</cp:coreProperties>
</file>