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7777163" cy="100457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79DCFF"/>
    <a:srgbClr val="FF9999"/>
    <a:srgbClr val="CC9900"/>
    <a:srgbClr val="FFFF66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49" autoAdjust="0"/>
  </p:normalViewPr>
  <p:slideViewPr>
    <p:cSldViewPr snapToGrid="0">
      <p:cViewPr>
        <p:scale>
          <a:sx n="66" d="100"/>
          <a:sy n="66" d="100"/>
        </p:scale>
        <p:origin x="1356" y="-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39:46.66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0,'5'12,"0"-2,1 1,1 0,-1-1,2 0,-1-1,2 0,-1 0,20 15,19 11,2-1,94 48,116 35,-89-44,166 69,-157-65,74 28,37-29,-246-64,0 1,-2 2,45 23,118 71,2 1,188 60,-354-153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51:58.77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52:06.2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52:08.41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52:09.66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0,'5'0,"1"0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00:23.2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00:25.7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00:29.55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00:32.99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00:41.4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02:33.70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39:48.14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2614 1,'-18'1,"0"1,0 1,0 1,1 0,-27 11,19-7,-103 37,1 7,3 4,-188 118,132-56,-169 98,229-148,3 4,-143 117,194-141,-82 44,-59 44,137-81,-146 87,185-126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02:36.55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02:40.1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02:42.0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02:44.5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22:48:20.16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22:48:31.486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 2,'41'0,"50"-1,-1 4,98 16,-89-6,-68-11,-1 2,1 1,0 1,45 17,-39-6,0-2,1-1,0-2,1-2,1-1,53 4,-22-5,130 29,-28-2,-34-17,79 14,-89-15,1-6,215-8,-183-5,-135 2,0-2,0 0,0-2,0-1,-1-1,1-1,-2-1,1-1,36-19,-57 24,0 1,0-1,0 0,0 0,-1-1,1 1,-1-1,0 0,-1 0,1-1,-1 1,0-1,0 1,-1-1,1 0,1-10,-3 13,-1 0,1-1,-1 1,0 0,0-1,0 1,0-1,-1 1,1 0,-1-1,0 1,0 0,0 0,-1 0,1 0,-1 0,0 0,1 0,-1 0,0 0,-1 1,1-1,0 1,-1 0,0 0,1 0,-1 0,0 0,0 0,0 1,-6-3,-6-2,0 1,-1 1,0 1,0 0,0 1,-19-1,-105 6,67 1,-978 1,660-6,369 1,-1 1,0 0,1 2,0 1,0 0,0 2,0 0,1 2,0 0,1 2,-1 0,2 1,0 1,-22 17,-266 216,293-235,0 1,1 0,0 0,1 2,1 0,-1 0,2 1,0 0,1 0,0 1,1 1,1 0,0 0,1 0,-4 19,-4 35,7-33,-1-1,-22 60,27-88,-1 0,0 0,0 0,0-1,-1 0,0 0,0 0,-1-1,1 1,-2-1,1-1,-1 1,1-1,-1 0,-1-1,-14 8,18-10,0-1,0 1,0-1,0 0,-1 0,1 0,0-1,-1 1,1-1,0 0,-1-1,1 1,0-1,-1 1,1-1,0-1,0 1,0 0,0-1,-8-4,7 2,0 0,1-1,-1 1,1-1,0 0,1 0,-1-1,1 1,0-1,0 1,0-1,-3-12,2 2,1 1,0-1,0 1,2-1,0 0,1 0,0 0,1 0,1 0,7-26,-9 41,0-1,0 1,1 0,-1-1,0 1,1 0,-1 0,1 0,-1-1,1 1,0 0,-1 0,1 0,0 0,0 0,0 0,0 0,0 0,0 0,0 1,0-1,0 0,0 1,0-1,0 1,1-1,-1 1,0-1,0 1,1 0,-1 0,0-1,1 1,-1 0,0 0,0 0,1 1,-1-1,0 0,1 0,-1 1,0-1,0 1,1-1,-1 1,1 0,7 5,0 0,-1 1,0 0,15 16,2 1,-5-9,2-1,0-1,0 0,27 9,102 33,-118-44,55 17,1-3,1-4,0-4,1-5,1-3,124-4,-123-8,288 3,-227 25,-102-14,76 5,334-15,-404-8,-1-3,0-2,84-29,-55 15,-75 23,-1-1,0 0,0 0,0-1,0 0,-1 0,0-1,0-1,11-9,-16 12,0-1,0 0,0 1,-1-1,0-1,0 1,0 0,0-1,-1 1,0-1,0 0,-1 0,0 0,0 0,0 0,0 0,-1 0,-1-8,-4-34,-13-49,-3-32,19 113,2 6,-1 1,-1-1,1 0,-7-17,7 23,-1 0,0 1,0 0,0 0,0-1,-1 1,1 0,-1 1,0-1,0 0,0 1,0 0,0-1,0 1,-1 0,-5-2,-14-4,1 1,-1 1,0 0,0 2,-33-2,-127 3,140 3,-35 0,-394 13,305 9,-20 2,-691-16,528-11,408 6,0 3,62 14,-45-6,444 74,-407-71,161 3,115-21,-155-3,-177 8,0 3,0 2,-1 2,74 25,-105-29,-14-4,0 0,-1-1,1 0,0-1,1 0,16 0,-24-2,0 1,0-1,0 0,0 1,0-1,0-1,0 1,0 0,-1-1,1 1,0-1,-1 0,1 0,-1 0,0 0,0 0,0-1,0 1,0-1,0 1,0-1,-1 0,0 0,1 1,1-7,1-4,0-1,-1 0,-1 0,0 0,-1 0,0 0,-1-1,-1 1,0 0,-1 0,-5-23,4 28,1 0,-2 1,1-1,-1 1,0 0,0 0,-1 0,-1 1,1-1,-1 1,0 1,0-1,-1 1,0 0,0 0,-1 1,1 0,-1 1,-10-5,-8 0,0 1,-1 1,0 1,0 1,-1 2,-29-1,-175 12,106-1,-977-2,600-7,478 2,0 0,1-2,-1 0,0-2,1-1,0-1,0-1,0 0,-40-21,62 26,1 1,-1 0,0 0,0 0,0 0,0 0,0 0,0 0,0 1,0-1,0 1,0-1,0 1,0 0,0 0,0 0,-1 0,1 0,0 0,0 1,0-1,0 1,0-1,0 1,0 0,-4 2,4 0,0 0,0 0,1 0,-1 0,1 1,-1-1,1 0,0 1,0-1,1 1,-1 0,1-1,0 1,0 7,9 183,-3-407,-7 97,1 143,0 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3:47.873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466 252,'9'0,"0"-1,1 1,-1-2,0 1,0-1,0-1,0 1,9-5,-16 6,0 0,0 0,0 0,-1 0,1-1,0 1,0-1,-1 1,1-1,-1 1,1-1,-1 0,0 1,0-1,1 0,-1 0,-1 0,1 0,0 0,0 0,-1-1,1 1,-1 0,0 0,0 0,1 0,-1-1,-1 1,1 0,0 0,0 0,-1-1,0 1,1 0,-1 0,0 0,0 0,0 0,-2-2,-2-7,-2-1,0 2,0-1,-1 1,0 0,-1 1,0 0,0 0,-1 1,0 0,-1 1,0 0,0 0,-16-6,18 10,1 0,0 0,-1 1,0 0,1 1,-1 0,0 0,0 1,0 0,0 0,1 1,-1 0,0 1,0 0,1 0,-1 1,1 0,0 1,0-1,0 2,-11 7,10-6,0 0,1 0,-1 1,2 1,-1-1,1 1,0 0,1 1,0-1,0 1,1 1,0-1,0 1,1 0,-5 20,2-9,2 1,0-1,1 1,-1 38,5-54,0 1,1-1,-1 1,1-1,0 1,1-1,0 0,0 0,0 1,1-1,0-1,0 1,0 0,1-1,0 1,0-1,0 0,0-1,1 1,6 4,5 2,1-1,0-1,1-1,0 0,0-1,1-1,22 4,11 0,76 5,-106-13,0-1,1-1,34-4,-48 2,0-1,1 1,-1-1,0-1,0 0,0 0,-1 0,1-1,-1-1,12-9,-10 6,0 1,-1-1,0-1,-1 0,0 0,0-1,-1 1,0-2,-1 1,6-16,-10 21,0 0,-1-1,0 0,0 1,0-1,-1 0,0 1,0-1,0 0,-1 1,0-1,-1 1,1-1,-1 1,-1-1,1 1,-1 0,0 0,0 0,-1 1,-6-9,-5-2,-1 0,0 1,-2 1,0 1,0 0,-22-11,17 10,-1 0,0 2,-1 0,0 2,-1 1,0 1,-1 1,-27-4,-5 4,-1 2,-67 2,120 3,1 0,0 0,0 0,0 1,0 0,-1 0,1 0,0 1,1 0,-1 0,0 1,1 0,-1-1,1 2,0-1,0 1,0 0,0 0,1 0,-1 0,1 1,0 0,1 0,-1 0,1 0,0 1,0-1,1 1,-1 0,1 0,1 0,-1 0,1 0,0 0,0 0,1 0,0 12,0-6,-2 28,2-1,2 1,8 46,-3-59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3:51.935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1,'28'0,"-1"2,0 0,0 2,0 1,-1 1,0 2,0 0,0 2,-1 0,46 29,65 45,90 50,-103-70,69 33,-67-21,-10-12,54 25,-72-58,-76-26,-1 0,0 2,0 0,-1 1,26 16,315 186,-178-107,-150-86,-7-3,0-1,1-1,37 11,-5-4,58 27,-60-22,67 18,-100-35,0 1,-1 1,1 0,-2 2,0 1,0 0,-1 1,0 2,21 20,-22-13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3:53.73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2427 0,'-1'7,"0"-1,-1 0,1 0,-1 1,0-2,-1 1,0 0,1 0,-2-1,1 1,-1-1,0 0,0 0,-7 7,-10 8,-39 30,57-47,-52 34,-1-1,-2-4,-1-1,-120 41,89-32,-169 101,55-25,-39 24,133-73,4 5,3 5,-137 132,209-183,-2-1,-54 33,49-35,-63 51,76-48,2 0,2 1,0 1,2 1,1 1,-28 63,-10 14,41-81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4:03.348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126 34,'4'-3,"0"-1,1 1,-1 1,1-1,-1 1,1 0,0 0,0 0,0 1,0-1,0 1,7 0,70-3,-58 4,48-2,236 6,-284-1,-1 2,-1 1,40 15,14 4,-39-16,210 46,-173-44,-30-3,80 3,419-13,-531 3,1-2,-1 0,1-1,-1 0,18-5,-28 6,0 1,0-1,0 1,0-1,0 0,1 0,-2 0,1 0,0-1,0 1,0 0,0-1,-1 1,1-1,-1 0,1 1,-1-1,0 0,0 0,1 0,-1 0,-1 0,1 0,0 0,0-1,-1 1,1 0,-1 0,0 0,0-1,0 1,0 0,0 0,0-1,0 1,-1 0,1 0,-2-4,1 3,-1 1,1-1,-1 1,0-1,0 1,0 0,0-1,0 1,0 0,0 0,-1 0,1 1,-1-1,1 1,-1-1,0 1,0 0,0 0,1 0,-1 0,0 1,-6-1,-8-2,0 2,-30 0,35 1,-57 1,1 3,-77 14,107-12,-74 0,74-6,1 3,-43 7,-13 6,46-9,-88 25,-5 11,-64 23,168-53,-72 13,-15 5,32-1,36-14,1 2,1 3,-98 53,146-70,0-1,1 1,0 0,0 0,0 0,0 1,1 0,-1-1,1 1,0 0,1 1,-1-1,1 0,-2 9,3-12,0 1,0 0,1 0,0 0,-1 0,1-1,0 1,0 0,1 0,-1 0,0 0,1-1,0 1,0 0,0 0,0-1,0 1,0-1,1 1,-1-1,1 1,0-1,-1 0,1 0,0 0,0 0,1 0,-1 0,0 0,4 1,5 2,0 0,0-1,0-1,1 0,0 0,-1-1,1 0,13-1,103-4,-61-1,878 1,-517 5,-421-2,1 0,-1-1,0 0,0 0,0 0,0-1,0 0,0 0,-1-1,1 0,-1 0,1-1,-1 1,0-1,9-8,-4 0,-1 0,0 0,-1-1,0 0,-1-1,7-15,-5 9,0-1,-2 0,0 0,-2-1,6-30,-8 22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0:09.541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653 127,'0'-4,"-1"-1,1 1,0 0,-1-1,0 1,0 0,0 0,-1-1,1 1,-1 0,0 0,0 1,0-1,-1 0,0 1,-5-7,3 6,-1-1,0 1,0 0,0 1,0-1,0 1,-1 0,1 1,-12-3,-11-1,1 2,-1 1,1 2,-32 1,45 0,-6 2,-1 0,1 1,0 1,0 1,0 1,0 1,1 1,0 1,1 0,0 1,1 2,-22 16,33-23,1 1,0 1,0-1,0 1,1 0,0 0,0 1,1 0,0 0,1 0,-1 0,2 0,-1 1,1-1,-2 17,1 0,1 1,2-1,0 0,6 33,-5-50,1-1,0 1,0-1,1 1,0-1,1 0,-1 0,1 0,0 0,7 6,56 59,-38-44,-21-21,0 0,1-1,-1 0,1 0,0-1,0 0,1-1,0 0,0 0,0-1,0 0,0-1,0 0,13 0,15 0,1-2,57-7,-92 6,11-1,-1-1,0-1,0 0,0-1,0-1,-1 0,0-1,0 0,-1-1,1 0,-2-1,1 0,-2-1,1-1,16-20,-23 23,0-1,0 1,-1-1,0 0,-1-1,0 1,0 0,0-14,-3-79,0 60,0 37,1-1,-1 0,0 0,0 0,0 1,-1-1,0 1,0-1,-1 1,1 0,-1 0,-5-7,-2 0,-1 0,1 1,-17-12,-8-8,17 13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03:09.6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02.28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04.44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05.4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06.78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07.6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14.9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15.6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16.1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17.2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1:58.342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1,'13'0,"0"1,0 1,0 0,0 1,-1 0,1 1,-1 0,0 1,19 11,4 5,56 46,-60-42,66 39,93 51,-120-70,2-2,84 35,-33-30,123 55,236 84,-345-144,56 19,-39 6,-60-33,157 85,-163-65,-44-27,78 39,-90-53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18.98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23.25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50.2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52.96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55.5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6:56.34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22:49:27.06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208 373,'0'0,"1"0,-1-1,0 1,0-1,0 1,1-1,-1 1,0 0,0-1,1 1,-1 0,0-1,1 1,-1 0,1-1,-1 1,0 0,1 0,-1 0,1-1,-1 1,1 0,-1 0,1 0,-1 0,0 0,1 0,-1 0,1 0,-1 0,1 0,-1 0,1 0,-1 0,1 0,-1 0,1 0,-1 1,0-1,1 0,-1 0,1 0,0 1,20 9,-14-3,0 1,0-1,-1 1,0 1,-1-1,1 1,-2 0,1 0,-1 0,5 19,-4-13,1 0,0-1,14 23,-17-33,0 0,0-1,0 1,0 0,1-1,-1 0,1 0,0 0,0-1,0 1,1-1,-1 0,0 0,1 0,0-1,4 2,45 10,-32-7,1 0,0-2,0-1,32 1,35-7,0 5,175 25,-201-18,1-3,0-2,70-6,-32 0,122 13,-137-12,420 11,-464-6,50 13,-60-10,1-1,67 3,51 1,-110 4,-39-12,0 0,0 0,1-1,-1 1,1-1,-1 0,1 0,-1 0,1-1,0 0,-1 0,8 0,-11-1,0 0,1 0,-1 0,0 0,0 0,0 0,1-1,-1 1,0 0,-1 0,1-1,0 1,0-1,-1 1,1-1,-1 1,1-1,-1 1,1-1,-1 1,0-1,0 0,0-2,0-47,-1 40,-11-179,12 176,-2 0,0 0,-4-15,3 15,0 0,1 0,-1-19,3-13,-1 21,1 0,1 0,2 0,9-46,-10 66,-1-1,1 1,-1-1,0 0,-1 1,1-1,-1 0,0 1,-1-1,1 0,-1 1,-3-11,3 15,1-1,-1 1,0 0,0-1,0 1,0 0,0-1,0 1,0 0,0 0,-1 0,1 0,0 0,-1 0,1 0,0 1,-1-1,-2-1,1 2,0-1,0 1,-1 0,1 0,0 0,0 0,0 0,-1 1,1 0,0-1,0 1,-5 2,-34 15,30-13,-1 1,1-2,-1 0,1 0,-1-1,-26 3,-285 3,251-12,-85-15,-37-3,-111 22,-42-2,225-14,80 8,-75-2,-157 9,264 0,0-2,0 1,-18-6,-29-4,-118 2,167 8,1 2,-1-1,0 1,1 0,0 1,-1 0,1 0,0 1,0 0,0 0,-8 6,0-3,-8 5,0 0,1 2,0 1,1 0,-22 19,36-26,1 0,0 1,1-1,0 1,0 0,1 1,-1 0,2 0,0 0,0 0,0 0,1 1,1 0,-1 0,2-1,-2 16,-1 15,-14 63,10-54,2 0,2 1,3 81,2-66,-1-57,1 0,0 0,0 0,1 0,0 0,0 0,1-1,0 1,0-1,1 1,-1-1,2 0,-1-1,1 1,0-1,1 0,-1 0,1 0,0-1,1 0,-1 0,1-1,0 0,13 6,-11-7,1 0,-1-1,1 0,0-1,18 1,-19-2,0 0,0 1,0 0,0 1,0 0,13 5,-21-7,-1 0,1 0,-1 1,1-1,-1 0,1 0,-1 0,1 1,-1-1,1 0,-1 1,1-1,-1 0,1 1,-1-1,0 1,1-1,-1 1,0-1,1 1,-1-1,0 1,0-1,1 1,-1-1,0 1,0-1,0 1,0 0,0-1,0 1,0-1,0 1,0-1,0 1,0 0,-18 17,-29 5,-35-2,71-18,1-1,-1-1,0 0,0 0,0-1,-16-2,-2 1,31 1,50 2,1-3,-1-2,1-3,63-14,-94 16,0 2,1 0,-1 1,1 1,23 3,21 0,1829-3,-1880-1,0-1,-1 0,0-1,0 0,1-1,-2-1,26-12,-4-1,61-41,-94 56,0 0,-1 1,1-1,0-1,-1 1,0 0,1-1,-2 1,1-1,0 1,-1-1,1 0,-1 0,0 0,0 0,0 0,-1-7,2-11,-2 1,-3-27,1 8,-10-99,2 53,10 85,0 0,0 0,0 0,-1 0,1 0,-1 0,1 1,0-1,-1 0,0 0,1 1,-1-1,1 0,-1 0,0 1,1-1,-1 1,0-1,0 1,0-1,1 1,-1-1,0 1,0 0,0-1,0 1,0 0,-1-1,-32-1,24 2,-337 1,179 19,-12 0,-28-19,200-1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22:49:40.500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413 2,'92'-1,"97"3,-164 1,49 14,-52-11,1-1,-1 0,26 0,-350-4,-60-2,168-21,151 10,36 6,28 4,236 2,-247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4:33.11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711 253,'0'-11,"0"0,-1 1,0-1,0 1,-1 0,-1-1,-5-13,7 20,-1 1,0-1,-1 1,1-1,0 1,-1 0,0 0,0 0,0 0,0 0,0 1,0-1,-1 1,1 0,-1 0,0 0,1 1,-1-1,0 1,0 0,-7-1,-13-2,1 2,-1 0,1 2,-1 0,-36 7,48-6,1 1,-1 1,0 0,1 1,0 0,0 1,0 0,1 1,-1 0,1 1,1-1,-17 16,18-11,0 1,1 0,1 1,-1-1,2 1,0 1,1-1,0 1,1-1,0 1,1 0,1 0,0 19,1-29,0-1,1 1,-1-1,1 0,0 1,0-1,0 0,0 0,1 1,0-1,-1 0,1 0,0-1,0 1,1 0,-1-1,0 1,1-1,0 0,-1 1,1-2,0 1,3 2,9 3,0-1,0 0,31 7,13 5,-5 6,111 34,-147-53,0-1,1-1,-1 0,1-2,0 0,0-1,-1-1,1-1,0 0,24-7,-34 6,0-1,0 0,-1 0,1 0,-1-1,0-1,-1 1,1-1,-1 0,0-1,-1 0,0 0,0 0,10-16,-12 16,-1 1,1-1,-1-1,0 1,-1 0,0-1,0 1,-1-1,1 1,-2-1,1 0,-1 0,0 1,-1-1,0 0,0 0,0 1,-4-10,-10-23,-2 1,-28-48,36 71,-1 0,-1 1,0 0,-1 1,-1 0,0 1,-27-21,33 30,-1 0,1 1,-1 0,0 0,0 0,0 1,0 1,-1-1,-16 0,-84 5,50 0,-6-3,15 0,-80 9,113-6,0 0,0 1,1 1,0 1,0 0,0 1,0 1,-22 15,25-14,1 0,0 1,0 1,1 0,1 1,0 0,-9 13,15-18,0 0,0 0,0 0,1 0,0 1,1-1,0 1,0 0,1 0,0 0,0 0,1 0,-1 0,2 0,1 13,0-16,-1 0,1 0,0 0,1 0,-1 0,1 0,0-1,0 1,1-1,-1 0,1 0,5 4,57 43,-40-33,135 96,-20-39,-112-61,125 44,-146-54,0 0,0-1,0 0,0 0,0-1,1 0,-1-1,13 1,-2-4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4:47.04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7,'0'0,"1"-1,0 1,-1-1,1 0,0 1,-1-1,1 1,0-1,0 1,0 0,0-1,-1 1,1 0,0 0,0-1,0 1,0 0,0 0,0 0,-1 0,1 0,2 1,31-1,-27 0,60 6,0 2,-1 4,-1 2,84 29,-57-15,-29-14,98 10,-123-19,40-1,-61-4,0 0,1 1,-1 1,0 1,-1 0,23 8,20 10,66 14,-38-12,182 68,-129-41,-95-36,0 2,-1 3,0 1,-2 2,58 41,174 147,-258-199,0-1,1 0,20 9,-23-13,-1 0,0 1,0 1,0 0,-1 1,12 11,-8-2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2:01.214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2986 1,'-9'1,"0"0,0 0,0 1,0 0,1 1,-1 0,1 0,0 1,-13 7,-70 52,67-45,-6 4,1 1,-2-1,-1-2,-35 17,35-21,1 2,-50 38,54-36,-1-1,-1-1,-36 17,5-7,-91 61,-5 2,9-4,92-51,-70 32,-357 170,293-152,92-44,66-30,-1-2,-35 8,41-12,0 1,0 2,-47 21,36-12,-76 25,-10 5,111-43,-218 116,198-101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4:50.25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4:51.3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1,'0'1,"1"1,0-1,-1 0,1 0,0 1,-1-1,1 0,0 0,0 0,0 0,0 0,0 0,1 0,-1-1,0 1,0 0,0 0,3 0,28 13,-28-12,27 9,61 13,-63-18,0 2,-1 1,28 12,-30-10,53 14,14 5,89 56,214 136,-185-83,-20-14,-131-77,-45-35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4:55.559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2,'88'-2,"101"4,-163 3,-1 1,0 0,0 2,0 1,-1 1,30 18,29 10,-48-21,0 2,-2 1,0 1,-1 2,40 38,-70-60,112 85,22 17,-120-90,1-1,0-1,1-1,0 0,28 10,35 19,-60-29,1-1,1-1,0 0,0-2,33 5,44 12,333 107,-367-108,84 40,-84-33,76 23,-31-13,-64-22,64 15,-85-27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4:57.462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2689 1,'-160'64,"-6"4,105-42,-80 25,-14 5,-4 18,-91 35,190-84,1 2,-103 65,32-16,89-51,2 1,0 2,2 1,2 2,0 2,-52 64,66-75,0 0,-31 22,26-22,-30 31,49-46,-1 0,1-1,-1 0,-1-1,1 0,-1 0,0 0,0-1,-1-1,1 1,-1-2,1 1,-1-1,-15 1,-17-1,0 0,-51-7,18 2,45 2,-1 2,0 1,1 1,-1 2,1 1,-33 11,36-8,2-1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4:58.527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3,'167'-2,"198"5,-150 24,-9 0,22 6,-159-19,0-4,79 2,-59-13,-48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5:06.341"/>
    </inkml:context>
    <inkml:brush xml:id="br0">
      <inkml:brushProperty name="width" value="0.3" units="cm"/>
      <inkml:brushProperty name="height" value="0.6" units="cm"/>
      <inkml:brushProperty name="color" value="#FF40FF"/>
      <inkml:brushProperty name="tip" value="rectangle"/>
      <inkml:brushProperty name="rasterOp" value="maskPen"/>
      <inkml:brushProperty name="ignorePressure" value="1"/>
    </inkml:brush>
  </inkml:definitions>
  <inkml:trace contextRef="#ctx0" brushRef="#br0">379 5,'3'47,"1"0,2-1,16 58,-12-74,1-1,1-1,1 0,32 48,-11-17,-19-35,1-1,29 31,-6-7,-35-41,1-1,1 1,-1-1,1 0,0-1,0 1,0-1,1 0,-1-1,1 1,0-1,0-1,0 1,0-1,11 1,8 0,0-1,-1-1,33-3,-34 0,0 1,0 2,45 6,0 9,0-3,1-3,107 2,-13-11,102-5,-256 4,1-1,0 0,-1-1,1 0,-1-1,1 0,15-8,-21 9,0-1,-1 0,1-1,-1 1,0-1,0 0,0 0,-1 0,1 0,-1-1,0 0,0 1,-1-1,0 0,1 0,1-10,3-12,-2 0,-1-1,1-45,3-30,0 48,-6 32,1 0,1 0,2 1,0-1,1 1,10-22,-8 28,1 1,0 0,1 0,0 1,1 1,1 0,26-20,-39 32,1 1,0-1,0 1,0-1,0 1,-1-1,1 0,0 1,-1-1,1 0,0 0,-1 1,1-1,-1 0,1 0,-1 0,0 0,1 0,-1 0,0 0,0 0,1 0,-1 0,0 0,0 1,0-1,0-2,-1 2,0 0,0 0,0 0,0 0,0 1,0-1,0 0,-1 0,1 1,0-1,0 1,-1-1,1 1,0 0,0-1,-1 1,-1 0,-67-3,64 3,-494 4,474-3,-1 2,0 1,1 2,-37 11,36-9,0-1,-1-1,-54 5,-499-13,565 3,1 0,0 1,0 0,0 2,0 0,1 0,-27 13,-3 5,-44 31,47-28,10-4,-32 28,38-27,-2-2,-30 18,30-23,0 2,1 1,-43 39,65-52,-1 0,1 0,0 0,0 0,0 1,1-1,0 1,0 0,1 0,-3 8,4-12,1 0,-1 0,1 1,0-1,0 0,0 0,0 0,0 0,1 0,-1 0,1 0,-1 0,1 0,0 0,0 0,0 0,0 0,0 0,0 0,0-1,1 1,-1 0,0-1,1 1,0-1,-1 0,1 1,0-1,0 0,-1 0,1 0,0 0,0 0,4 0,31 10,0-2,0-2,1-1,70 1,13 3,1-1,140-6,-143-5,-79 0,1-1,-1-3,0-1,0-2,-1-2,0-1,-1-3,66-34,20-3,-2 0,-33 10,-62 32,-1-2,0-1,-1-1,46-34,-70 47,0 0,0 0,1 0,-1 0,0 0,0 0,0-1,0 1,0 0,0-1,0 1,-1 0,1-1,0 1,-1-1,1 0,0-2,-2 3,1 1,0-1,0 0,-1 1,1-1,0 0,-1 1,1-1,-1 1,1-1,-1 1,1-1,-1 0,1 1,-1 0,1-1,-1 1,0-1,1 1,-1 0,0-1,1 1,-1 0,0 0,-1-1,-4 0,-1 0,0 0,1 1,-1 0,0 0,-10 2,-100 25,82-16,0-3,-43 5,-158 21,103-6,94-18,0-1,-1-3,-44 3,-38-10,96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30.4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33.4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37.7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39.5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2:03.06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44,'1'-1,"-1"0,0 0,1-1,-1 1,1 0,-1 0,1 0,-1 0,1 0,0 0,-1 1,1-1,0 0,0 0,0 0,0 1,-1-1,1 0,0 1,0-1,0 1,0-1,1 1,-1-1,0 1,0 0,2-1,35-5,-34 6,394-6,-216 9,1219-3,-1365 1,68 14,-66-9,54 4,-60-10,363-2,-381 0,0-1,0 0,0-1,0 0,19-10,-5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41.17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42.1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44.8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45.74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46.4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47.23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50.1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52.93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56.67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7:58.77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2:04.425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1,'0'986,"2"-954,1-1,2 1,1-1,1 0,1-1,2 0,2 0,18 35,-15-37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8:01.3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6:18:02.7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42:33.613"/>
    </inkml:context>
    <inkml:brush xml:id="br0">
      <inkml:brushProperty name="width" value="0.3" units="cm"/>
      <inkml:brushProperty name="height" value="0.6" units="cm"/>
      <inkml:brushProperty name="color" value="#FF8517"/>
      <inkml:brushProperty name="tip" value="rectangle"/>
      <inkml:brushProperty name="rasterOp" value="maskPen"/>
      <inkml:brushProperty name="ignorePressure" value="1"/>
    </inkml:brush>
  </inkml:definitions>
  <inkml:trace contextRef="#ctx0" brushRef="#br0">314 236,'2'10,"0"1,0-1,0 1,2-1,-1 0,1-1,1 1,-1-1,11 15,18 43,-18-22,-6-15,1 0,1-1,20 34,-27-55,1 0,0 0,1-1,0 0,0 0,1-1,-1 1,1-1,1-1,-1 0,1 0,0 0,0-1,0 0,15 5,2-3,1 0,0-2,1 0,28-1,111-8,-73 1,453 20,-462-10,0 4,95 24,-172-32,12 4,-1-1,1-1,0-1,0 0,1-1,-1-1,37-3,-54 1,1 1,-1-1,0 0,0 0,0 0,0 0,0 0,0-1,0 1,0-1,0 1,0-1,-1 1,1-1,-1 0,1 0,-1 0,0 0,0 0,0 0,0 0,0 0,0-1,-1 1,1 0,-1 0,1-1,-1 1,0 0,0-1,0 1,0 0,-1-5,-1-9,0 0,-2 0,-9-30,5 22,1-6,1 0,2-1,0 0,2 1,2-1,1 0,4-32,-2 51,1 0,0 0,0 0,7-11,-6 14,-1 0,0 0,-1 0,0-1,0 1,-1-1,1-10,-3 17,0 0,-1 1,1-1,-1 1,0-1,0 1,0 0,0-1,0 1,0 0,-1 0,1 0,-1 0,1 0,-1 0,0 0,0 0,0 0,0 1,0-1,0 1,0 0,-1 0,1 0,0 0,-1 0,1 0,-1 0,1 1,-1-1,-2 1,-13-4,-1 2,1 0,-22 0,29 2,-299 5,258 2,-88 22,51-8,-67 19,106-25,0-2,-2-2,-90 7,-288-17,201-3,213 3,1 0,-1 1,1 1,-1 0,1 1,0 0,0 2,0 0,-19 11,27-14,-1 2,1-1,0 1,0 0,1 1,0 0,0 0,0 0,1 0,-1 1,2 0,-1 0,1 1,0-1,0 1,1 0,0 0,-3 15,2 15,2 0,2 1,8 63,-7-98,-1-1,1 0,0 0,0 0,0 0,0 0,1 0,-1 0,1 0,-1-1,1 1,0-1,0 1,1-1,-1 0,0 1,1-1,-1 0,1-1,0 1,0 0,-1-1,1 1,0-1,0 0,1 0,-1 0,0-1,5 1,11 2,1-2,0 0,38-5,-6 2,-12 5,0 3,61 14,39 7,-58-22,86-6,-56-1,-68-1,1-1,81-20,-78 13,1 2,52-2,247-18,-338 29,-1-1,1 1,0-1,0-1,-1 0,1 0,-1-1,0-1,0 1,0-1,0-1,-1 1,1-2,-1 1,-1-1,1 0,-1-1,0 0,0 0,-1 0,0-1,0 0,9-17,91-188,-75 153,-22 43,0 0,-1 0,-1 0,0-1,5-28,-7 22,1 0,2 1,19-44,-27 65,1 1,0 0,-1-1,1 1,0-1,-1 1,0-1,1 0,-1 1,0-1,0 1,0-1,0 1,0-1,0 0,0 1,0-1,-1 1,1-1,-1 1,1-1,-1 1,0-1,1 1,-2-2,0 1,0 1,0-1,0 0,-1 1,1 0,0-1,-1 1,1 0,-1 0,1 0,-1 1,0-1,-4 0,-12 0,-1 0,1 1,-28 4,31-2,-159 20,103-11,-117 3,139-11,0 3,0 2,1 2,0 2,-48 19,-7 1,13-4,55-16,-1-1,0-1,0-2,-63 5,-306-15,381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5-21T05:51:45.49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287" y="1644054"/>
            <a:ext cx="6610589" cy="3497392"/>
          </a:xfrm>
        </p:spPr>
        <p:txBody>
          <a:bodyPr anchor="b"/>
          <a:lstStyle>
            <a:lvl1pPr algn="ctr"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146" y="5276318"/>
            <a:ext cx="5832872" cy="242538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849" indent="0" algn="ctr">
              <a:buNone/>
              <a:defRPr sz="1701"/>
            </a:lvl2pPr>
            <a:lvl3pPr marL="777697" indent="0" algn="ctr">
              <a:buNone/>
              <a:defRPr sz="1531"/>
            </a:lvl3pPr>
            <a:lvl4pPr marL="1166546" indent="0" algn="ctr">
              <a:buNone/>
              <a:defRPr sz="1361"/>
            </a:lvl4pPr>
            <a:lvl5pPr marL="1555394" indent="0" algn="ctr">
              <a:buNone/>
              <a:defRPr sz="1361"/>
            </a:lvl5pPr>
            <a:lvl6pPr marL="1944243" indent="0" algn="ctr">
              <a:buNone/>
              <a:defRPr sz="1361"/>
            </a:lvl6pPr>
            <a:lvl7pPr marL="2333092" indent="0" algn="ctr">
              <a:buNone/>
              <a:defRPr sz="1361"/>
            </a:lvl7pPr>
            <a:lvl8pPr marL="2721940" indent="0" algn="ctr">
              <a:buNone/>
              <a:defRPr sz="1361"/>
            </a:lvl8pPr>
            <a:lvl9pPr marL="3110789" indent="0" algn="ctr">
              <a:buNone/>
              <a:defRPr sz="136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59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81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5533" y="534841"/>
            <a:ext cx="1676951" cy="851326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80" y="534841"/>
            <a:ext cx="4933638" cy="851326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946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428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630" y="2504452"/>
            <a:ext cx="6707803" cy="4178731"/>
          </a:xfrm>
        </p:spPr>
        <p:txBody>
          <a:bodyPr anchor="b"/>
          <a:lstStyle>
            <a:lvl1pPr>
              <a:defRPr sz="510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630" y="6722716"/>
            <a:ext cx="6707803" cy="2197496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84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697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546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4pPr>
            <a:lvl5pPr marL="1555394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5pPr>
            <a:lvl6pPr marL="1944243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6pPr>
            <a:lvl7pPr marL="2333092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7pPr>
            <a:lvl8pPr marL="2721940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8pPr>
            <a:lvl9pPr marL="3110789" indent="0">
              <a:buNone/>
              <a:defRPr sz="13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18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80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7189" y="2674203"/>
            <a:ext cx="3305294" cy="63739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81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534843"/>
            <a:ext cx="6707803" cy="194170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694" y="2462592"/>
            <a:ext cx="3290104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694" y="3669471"/>
            <a:ext cx="3290104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7189" y="2462592"/>
            <a:ext cx="3306307" cy="1206879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849" indent="0">
              <a:buNone/>
              <a:defRPr sz="1701" b="1"/>
            </a:lvl2pPr>
            <a:lvl3pPr marL="777697" indent="0">
              <a:buNone/>
              <a:defRPr sz="1531" b="1"/>
            </a:lvl3pPr>
            <a:lvl4pPr marL="1166546" indent="0">
              <a:buNone/>
              <a:defRPr sz="1361" b="1"/>
            </a:lvl4pPr>
            <a:lvl5pPr marL="1555394" indent="0">
              <a:buNone/>
              <a:defRPr sz="1361" b="1"/>
            </a:lvl5pPr>
            <a:lvl6pPr marL="1944243" indent="0">
              <a:buNone/>
              <a:defRPr sz="1361" b="1"/>
            </a:lvl6pPr>
            <a:lvl7pPr marL="2333092" indent="0">
              <a:buNone/>
              <a:defRPr sz="1361" b="1"/>
            </a:lvl7pPr>
            <a:lvl8pPr marL="2721940" indent="0">
              <a:buNone/>
              <a:defRPr sz="1361" b="1"/>
            </a:lvl8pPr>
            <a:lvl9pPr marL="3110789" indent="0">
              <a:buNone/>
              <a:defRPr sz="136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7189" y="3669471"/>
            <a:ext cx="3306307" cy="53972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8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468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5703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6307" y="1446397"/>
            <a:ext cx="3937189" cy="7138958"/>
          </a:xfrm>
        </p:spPr>
        <p:txBody>
          <a:bodyPr/>
          <a:lstStyle>
            <a:lvl1pPr>
              <a:defRPr sz="2722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940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93" y="669713"/>
            <a:ext cx="2508337" cy="2343997"/>
          </a:xfrm>
        </p:spPr>
        <p:txBody>
          <a:bodyPr anchor="b"/>
          <a:lstStyle>
            <a:lvl1pPr>
              <a:defRPr sz="272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6307" y="1446397"/>
            <a:ext cx="3937189" cy="7138958"/>
          </a:xfrm>
        </p:spPr>
        <p:txBody>
          <a:bodyPr anchor="t"/>
          <a:lstStyle>
            <a:lvl1pPr marL="0" indent="0">
              <a:buNone/>
              <a:defRPr sz="2722"/>
            </a:lvl1pPr>
            <a:lvl2pPr marL="388849" indent="0">
              <a:buNone/>
              <a:defRPr sz="2381"/>
            </a:lvl2pPr>
            <a:lvl3pPr marL="777697" indent="0">
              <a:buNone/>
              <a:defRPr sz="2041"/>
            </a:lvl3pPr>
            <a:lvl4pPr marL="1166546" indent="0">
              <a:buNone/>
              <a:defRPr sz="1701"/>
            </a:lvl4pPr>
            <a:lvl5pPr marL="1555394" indent="0">
              <a:buNone/>
              <a:defRPr sz="1701"/>
            </a:lvl5pPr>
            <a:lvl6pPr marL="1944243" indent="0">
              <a:buNone/>
              <a:defRPr sz="1701"/>
            </a:lvl6pPr>
            <a:lvl7pPr marL="2333092" indent="0">
              <a:buNone/>
              <a:defRPr sz="1701"/>
            </a:lvl7pPr>
            <a:lvl8pPr marL="2721940" indent="0">
              <a:buNone/>
              <a:defRPr sz="1701"/>
            </a:lvl8pPr>
            <a:lvl9pPr marL="3110789" indent="0">
              <a:buNone/>
              <a:defRPr sz="170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693" y="3013710"/>
            <a:ext cx="2508337" cy="5583271"/>
          </a:xfrm>
        </p:spPr>
        <p:txBody>
          <a:bodyPr/>
          <a:lstStyle>
            <a:lvl1pPr marL="0" indent="0">
              <a:buNone/>
              <a:defRPr sz="1361"/>
            </a:lvl1pPr>
            <a:lvl2pPr marL="388849" indent="0">
              <a:buNone/>
              <a:defRPr sz="1191"/>
            </a:lvl2pPr>
            <a:lvl3pPr marL="777697" indent="0">
              <a:buNone/>
              <a:defRPr sz="1021"/>
            </a:lvl3pPr>
            <a:lvl4pPr marL="1166546" indent="0">
              <a:buNone/>
              <a:defRPr sz="851"/>
            </a:lvl4pPr>
            <a:lvl5pPr marL="1555394" indent="0">
              <a:buNone/>
              <a:defRPr sz="851"/>
            </a:lvl5pPr>
            <a:lvl6pPr marL="1944243" indent="0">
              <a:buNone/>
              <a:defRPr sz="851"/>
            </a:lvl6pPr>
            <a:lvl7pPr marL="2333092" indent="0">
              <a:buNone/>
              <a:defRPr sz="851"/>
            </a:lvl7pPr>
            <a:lvl8pPr marL="2721940" indent="0">
              <a:buNone/>
              <a:defRPr sz="851"/>
            </a:lvl8pPr>
            <a:lvl9pPr marL="3110789" indent="0">
              <a:buNone/>
              <a:defRPr sz="85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6902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80" y="534843"/>
            <a:ext cx="6707803" cy="1941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80" y="2674203"/>
            <a:ext cx="6707803" cy="637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80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E05AD-77F0-46F8-BB92-E0498C440A86}" type="datetimeFigureOut">
              <a:rPr lang="es-MX" smtClean="0"/>
              <a:t>21/05/2021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6185" y="9310878"/>
            <a:ext cx="2624793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2621" y="9310878"/>
            <a:ext cx="1749862" cy="534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56E53-024C-46EB-AC88-735A2590F80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697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697" rtl="0" eaLnBrk="1" latinLnBrk="0" hangingPunct="1">
        <a:lnSpc>
          <a:spcPct val="90000"/>
        </a:lnSpc>
        <a:spcBef>
          <a:spcPct val="0"/>
        </a:spcBef>
        <a:buNone/>
        <a:defRPr sz="374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424" indent="-194424" algn="l" defTabSz="777697" rtl="0" eaLnBrk="1" latinLnBrk="0" hangingPunct="1">
        <a:lnSpc>
          <a:spcPct val="90000"/>
        </a:lnSpc>
        <a:spcBef>
          <a:spcPts val="851"/>
        </a:spcBef>
        <a:buFont typeface="Arial" panose="020B0604020202020204" pitchFamily="34" charset="0"/>
        <a:buChar char="•"/>
        <a:defRPr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27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2122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970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819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667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7516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6365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5213" indent="-194424" algn="l" defTabSz="777697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84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697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546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394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4243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3092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940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789" algn="l" defTabSz="777697" rtl="0" eaLnBrk="1" latinLnBrk="0" hangingPunct="1">
        <a:defRPr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customXml" Target="../ink/ink2.xml"/><Relationship Id="rId4" Type="http://schemas.openxmlformats.org/officeDocument/2006/relationships/image" Target="../media/image4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8.xml"/><Relationship Id="rId26" Type="http://schemas.openxmlformats.org/officeDocument/2006/relationships/image" Target="../media/image16.png"/><Relationship Id="rId39" Type="http://schemas.openxmlformats.org/officeDocument/2006/relationships/customXml" Target="../ink/ink25.xml"/><Relationship Id="rId21" Type="http://schemas.openxmlformats.org/officeDocument/2006/relationships/image" Target="../media/image15.png"/><Relationship Id="rId34" Type="http://schemas.openxmlformats.org/officeDocument/2006/relationships/customXml" Target="../ink/ink21.xml"/><Relationship Id="rId7" Type="http://schemas.openxmlformats.org/officeDocument/2006/relationships/image" Target="../media/image7.png"/><Relationship Id="rId12" Type="http://schemas.openxmlformats.org/officeDocument/2006/relationships/customXml" Target="../ink/ink5.xml"/><Relationship Id="rId17" Type="http://schemas.openxmlformats.org/officeDocument/2006/relationships/image" Target="../media/image13.png"/><Relationship Id="rId25" Type="http://schemas.openxmlformats.org/officeDocument/2006/relationships/customXml" Target="../ink/ink13.xml"/><Relationship Id="rId33" Type="http://schemas.openxmlformats.org/officeDocument/2006/relationships/customXml" Target="../ink/ink20.xml"/><Relationship Id="rId38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24" Type="http://schemas.openxmlformats.org/officeDocument/2006/relationships/customXml" Target="../ink/ink12.xml"/><Relationship Id="rId32" Type="http://schemas.openxmlformats.org/officeDocument/2006/relationships/customXml" Target="../ink/ink19.xml"/><Relationship Id="rId37" Type="http://schemas.openxmlformats.org/officeDocument/2006/relationships/customXml" Target="../ink/ink24.xml"/><Relationship Id="rId40" Type="http://schemas.openxmlformats.org/officeDocument/2006/relationships/image" Target="../media/image18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customXml" Target="../ink/ink11.xml"/><Relationship Id="rId28" Type="http://schemas.openxmlformats.org/officeDocument/2006/relationships/customXml" Target="../ink/ink15.xml"/><Relationship Id="rId36" Type="http://schemas.openxmlformats.org/officeDocument/2006/relationships/customXml" Target="../ink/ink23.xml"/><Relationship Id="rId10" Type="http://schemas.openxmlformats.org/officeDocument/2006/relationships/customXml" Target="../ink/ink4.xml"/><Relationship Id="rId19" Type="http://schemas.openxmlformats.org/officeDocument/2006/relationships/image" Target="../media/image14.png"/><Relationship Id="rId31" Type="http://schemas.openxmlformats.org/officeDocument/2006/relationships/customXml" Target="../ink/ink18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customXml" Target="../ink/ink14.xml"/><Relationship Id="rId30" Type="http://schemas.openxmlformats.org/officeDocument/2006/relationships/customXml" Target="../ink/ink17.xml"/><Relationship Id="rId35" Type="http://schemas.openxmlformats.org/officeDocument/2006/relationships/customXml" Target="../ink/ink22.xml"/><Relationship Id="rId8" Type="http://schemas.openxmlformats.org/officeDocument/2006/relationships/customXml" Target="../ink/ink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customXml" Target="../ink/ink31.xml"/><Relationship Id="rId26" Type="http://schemas.openxmlformats.org/officeDocument/2006/relationships/customXml" Target="../ink/ink39.xml"/><Relationship Id="rId3" Type="http://schemas.openxmlformats.org/officeDocument/2006/relationships/image" Target="../media/image3.png"/><Relationship Id="rId21" Type="http://schemas.openxmlformats.org/officeDocument/2006/relationships/customXml" Target="../ink/ink34.xml"/><Relationship Id="rId34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customXml" Target="../ink/ink28.xml"/><Relationship Id="rId17" Type="http://schemas.openxmlformats.org/officeDocument/2006/relationships/image" Target="../media/image15.png"/><Relationship Id="rId25" Type="http://schemas.openxmlformats.org/officeDocument/2006/relationships/customXml" Target="../ink/ink38.xml"/><Relationship Id="rId33" Type="http://schemas.openxmlformats.org/officeDocument/2006/relationships/customXml" Target="../ink/ink46.xml"/><Relationship Id="rId2" Type="http://schemas.openxmlformats.org/officeDocument/2006/relationships/image" Target="../media/image2.png"/><Relationship Id="rId16" Type="http://schemas.openxmlformats.org/officeDocument/2006/relationships/customXml" Target="../ink/ink30.xml"/><Relationship Id="rId20" Type="http://schemas.openxmlformats.org/officeDocument/2006/relationships/customXml" Target="../ink/ink33.xml"/><Relationship Id="rId29" Type="http://schemas.openxmlformats.org/officeDocument/2006/relationships/customXml" Target="../ink/ink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80.png"/><Relationship Id="rId24" Type="http://schemas.openxmlformats.org/officeDocument/2006/relationships/customXml" Target="../ink/ink37.xml"/><Relationship Id="rId32" Type="http://schemas.openxmlformats.org/officeDocument/2006/relationships/customXml" Target="../ink/ink45.xml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23" Type="http://schemas.openxmlformats.org/officeDocument/2006/relationships/customXml" Target="../ink/ink36.xml"/><Relationship Id="rId28" Type="http://schemas.openxmlformats.org/officeDocument/2006/relationships/customXml" Target="../ink/ink41.xml"/><Relationship Id="rId36" Type="http://schemas.openxmlformats.org/officeDocument/2006/relationships/image" Target="../media/image22.png"/><Relationship Id="rId10" Type="http://schemas.openxmlformats.org/officeDocument/2006/relationships/customXml" Target="../ink/ink27.xml"/><Relationship Id="rId19" Type="http://schemas.openxmlformats.org/officeDocument/2006/relationships/customXml" Target="../ink/ink32.xml"/><Relationship Id="rId31" Type="http://schemas.openxmlformats.org/officeDocument/2006/relationships/customXml" Target="../ink/ink44.xml"/><Relationship Id="rId4" Type="http://schemas.openxmlformats.org/officeDocument/2006/relationships/image" Target="../media/image4.png"/><Relationship Id="rId9" Type="http://schemas.openxmlformats.org/officeDocument/2006/relationships/image" Target="../media/image170.png"/><Relationship Id="rId14" Type="http://schemas.openxmlformats.org/officeDocument/2006/relationships/customXml" Target="../ink/ink29.xml"/><Relationship Id="rId22" Type="http://schemas.openxmlformats.org/officeDocument/2006/relationships/customXml" Target="../ink/ink35.xml"/><Relationship Id="rId27" Type="http://schemas.openxmlformats.org/officeDocument/2006/relationships/customXml" Target="../ink/ink40.xml"/><Relationship Id="rId30" Type="http://schemas.openxmlformats.org/officeDocument/2006/relationships/customXml" Target="../ink/ink43.xml"/><Relationship Id="rId35" Type="http://schemas.openxmlformats.org/officeDocument/2006/relationships/customXml" Target="../ink/ink47.xml"/><Relationship Id="rId8" Type="http://schemas.openxmlformats.org/officeDocument/2006/relationships/customXml" Target="../ink/ink26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customXml" Target="../ink/ink53.xml"/><Relationship Id="rId26" Type="http://schemas.openxmlformats.org/officeDocument/2006/relationships/customXml" Target="../ink/ink57.xml"/><Relationship Id="rId39" Type="http://schemas.openxmlformats.org/officeDocument/2006/relationships/customXml" Target="../ink/ink70.xml"/><Relationship Id="rId21" Type="http://schemas.openxmlformats.org/officeDocument/2006/relationships/image" Target="../media/image27.png"/><Relationship Id="rId34" Type="http://schemas.openxmlformats.org/officeDocument/2006/relationships/customXml" Target="../ink/ink65.xml"/><Relationship Id="rId7" Type="http://schemas.openxmlformats.org/officeDocument/2006/relationships/image" Target="../media/image7.png"/><Relationship Id="rId12" Type="http://schemas.openxmlformats.org/officeDocument/2006/relationships/customXml" Target="../ink/ink50.xml"/><Relationship Id="rId17" Type="http://schemas.openxmlformats.org/officeDocument/2006/relationships/image" Target="../media/image25.png"/><Relationship Id="rId25" Type="http://schemas.openxmlformats.org/officeDocument/2006/relationships/image" Target="../media/image15.png"/><Relationship Id="rId33" Type="http://schemas.openxmlformats.org/officeDocument/2006/relationships/customXml" Target="../ink/ink64.xml"/><Relationship Id="rId38" Type="http://schemas.openxmlformats.org/officeDocument/2006/relationships/customXml" Target="../ink/ink69.xml"/><Relationship Id="rId2" Type="http://schemas.openxmlformats.org/officeDocument/2006/relationships/image" Target="../media/image2.png"/><Relationship Id="rId16" Type="http://schemas.openxmlformats.org/officeDocument/2006/relationships/customXml" Target="../ink/ink52.xml"/><Relationship Id="rId20" Type="http://schemas.openxmlformats.org/officeDocument/2006/relationships/customXml" Target="../ink/ink54.xml"/><Relationship Id="rId29" Type="http://schemas.openxmlformats.org/officeDocument/2006/relationships/customXml" Target="../ink/ink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220.png"/><Relationship Id="rId24" Type="http://schemas.openxmlformats.org/officeDocument/2006/relationships/customXml" Target="../ink/ink56.xml"/><Relationship Id="rId32" Type="http://schemas.openxmlformats.org/officeDocument/2006/relationships/customXml" Target="../ink/ink63.xml"/><Relationship Id="rId37" Type="http://schemas.openxmlformats.org/officeDocument/2006/relationships/customXml" Target="../ink/ink68.xml"/><Relationship Id="rId40" Type="http://schemas.openxmlformats.org/officeDocument/2006/relationships/customXml" Target="../ink/ink71.xml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23" Type="http://schemas.openxmlformats.org/officeDocument/2006/relationships/image" Target="../media/image28.png"/><Relationship Id="rId28" Type="http://schemas.openxmlformats.org/officeDocument/2006/relationships/customXml" Target="../ink/ink59.xml"/><Relationship Id="rId36" Type="http://schemas.openxmlformats.org/officeDocument/2006/relationships/customXml" Target="../ink/ink67.xml"/><Relationship Id="rId10" Type="http://schemas.openxmlformats.org/officeDocument/2006/relationships/customXml" Target="../ink/ink49.xml"/><Relationship Id="rId19" Type="http://schemas.openxmlformats.org/officeDocument/2006/relationships/image" Target="../media/image26.png"/><Relationship Id="rId31" Type="http://schemas.openxmlformats.org/officeDocument/2006/relationships/customXml" Target="../ink/ink62.xml"/><Relationship Id="rId4" Type="http://schemas.openxmlformats.org/officeDocument/2006/relationships/image" Target="../media/image4.png"/><Relationship Id="rId9" Type="http://schemas.openxmlformats.org/officeDocument/2006/relationships/image" Target="../media/image210.png"/><Relationship Id="rId14" Type="http://schemas.openxmlformats.org/officeDocument/2006/relationships/customXml" Target="../ink/ink51.xml"/><Relationship Id="rId22" Type="http://schemas.openxmlformats.org/officeDocument/2006/relationships/customXml" Target="../ink/ink55.xml"/><Relationship Id="rId27" Type="http://schemas.openxmlformats.org/officeDocument/2006/relationships/customXml" Target="../ink/ink58.xml"/><Relationship Id="rId30" Type="http://schemas.openxmlformats.org/officeDocument/2006/relationships/customXml" Target="../ink/ink61.xml"/><Relationship Id="rId35" Type="http://schemas.openxmlformats.org/officeDocument/2006/relationships/customXml" Target="../ink/ink66.xml"/><Relationship Id="rId8" Type="http://schemas.openxmlformats.org/officeDocument/2006/relationships/customXml" Target="../ink/ink48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, Carta&#10;&#10;Descripción generada automáticamente">
            <a:extLst>
              <a:ext uri="{FF2B5EF4-FFF2-40B4-BE49-F238E27FC236}">
                <a16:creationId xmlns:a16="http://schemas.microsoft.com/office/drawing/2014/main" id="{DE08DE91-147A-4257-B4FB-65EB3971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336550"/>
            <a:ext cx="7496175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3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Realiza por sí mismo acciones de cuidado personal, se hace cargo de sus pertenencias y respeta las de los demás.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Se manda plan de trabajo a los padres de familia.</a:t>
                </a:r>
              </a:p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No se reciben evidencias.  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Diagrama de flujo: conector 2">
            <a:extLst>
              <a:ext uri="{FF2B5EF4-FFF2-40B4-BE49-F238E27FC236}">
                <a16:creationId xmlns:a16="http://schemas.microsoft.com/office/drawing/2014/main" id="{F517EAAE-4FBB-49B5-9671-8EDB972CFC41}"/>
              </a:ext>
            </a:extLst>
          </p:cNvPr>
          <p:cNvSpPr/>
          <p:nvPr/>
        </p:nvSpPr>
        <p:spPr>
          <a:xfrm>
            <a:off x="381148" y="739354"/>
            <a:ext cx="367257" cy="386467"/>
          </a:xfrm>
          <a:prstGeom prst="flowChartConnector">
            <a:avLst/>
          </a:prstGeom>
          <a:solidFill>
            <a:srgbClr val="9966F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046F4F-7824-464D-949E-0336991C8045}"/>
              </a:ext>
            </a:extLst>
          </p:cNvPr>
          <p:cNvSpPr txBox="1"/>
          <p:nvPr/>
        </p:nvSpPr>
        <p:spPr>
          <a:xfrm>
            <a:off x="540945" y="195388"/>
            <a:ext cx="216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17 de mayo de 2021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3066DAA9-6D8E-4827-8043-D61EB71947AD}"/>
                  </a:ext>
                </a:extLst>
              </p14:cNvPr>
              <p14:cNvContentPartPr/>
              <p14:nvPr/>
            </p14:nvContentPartPr>
            <p14:xfrm>
              <a:off x="6411656" y="2357271"/>
              <a:ext cx="1037160" cy="4824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3066DAA9-6D8E-4827-8043-D61EB71947A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58016" y="2249271"/>
                <a:ext cx="114480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D0E3B83C-1F72-4B8D-8A16-FA46FD854CAE}"/>
                  </a:ext>
                </a:extLst>
              </p14:cNvPr>
              <p14:cNvContentPartPr/>
              <p14:nvPr/>
            </p14:nvContentPartPr>
            <p14:xfrm>
              <a:off x="6495176" y="2401191"/>
              <a:ext cx="941040" cy="54612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D0E3B83C-1F72-4B8D-8A16-FA46FD854CA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41536" y="2293551"/>
                <a:ext cx="1048680" cy="76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326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10276400"/>
            <a:chOff x="-60113" y="101667"/>
            <a:chExt cx="8202188" cy="10276400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Compara, iguala y clasifica colecciones con base en la cantidad de elementos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Considero que el nivel de complejidad fue bueno para un nivel de tercero pero pude haber puesto algún ejercicio con un grado de dificultad mayor para que razonaran su respuesta. 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205009" y="8310490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s-MX" sz="1000" dirty="0">
                  <a:latin typeface="Comic Sans MS" panose="030F0702030302020204" pitchFamily="66" charset="0"/>
                </a:rPr>
                <a:t>Las consignas dadas para los alumnos fueron mas entendibles y claras. </a:t>
              </a:r>
            </a:p>
            <a:p>
              <a:pPr algn="just"/>
              <a:r>
                <a:rPr lang="es-MX" sz="1000" dirty="0">
                  <a:latin typeface="Comic Sans MS" panose="030F0702030302020204" pitchFamily="66" charset="0"/>
                </a:rPr>
                <a:t>Muy buena disposición por parte de los alumnos para participar en las actividades. </a:t>
              </a:r>
            </a:p>
            <a:p>
              <a:pPr algn="just"/>
              <a:r>
                <a:rPr lang="es-MX" sz="1000" dirty="0">
                  <a:latin typeface="Comic Sans MS" panose="030F0702030302020204" pitchFamily="66" charset="0"/>
                </a:rPr>
                <a:t>Los ejercicios para contar e igualar fueron llamativos y hubo buena respuestas por los alumnos,  pues se manejo igualación y comparación de colecciones pequeñas.  Irma Fuenlabrada menciona que para que un problema se pueda resolver poniendo en juego los principios de conteo y esto no resulte artificioso, los datos numéricos involucrados inevitablemente tienen que referir a cantidades pequeñas. 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latin typeface="Comic Sans MS" panose="030F0702030302020204" pitchFamily="66" charset="0"/>
                </a:rPr>
                <a:t>El área de oportunidad que se presenta en este día es el control de grupo pues al no respetar turnos o mantener el micrófono apagado hizo que se alargara un poco la actividad quedando muy limitado el tiempo para retroalimentar y explicar la actividad de evidencia que se iba a mandar. 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674EBE30-79E6-4AF8-8FF9-EEAB49730591}"/>
                  </a:ext>
                </a:extLst>
              </p14:cNvPr>
              <p14:cNvContentPartPr/>
              <p14:nvPr/>
            </p14:nvContentPartPr>
            <p14:xfrm>
              <a:off x="998696" y="802596"/>
              <a:ext cx="258480" cy="23544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674EBE30-79E6-4AF8-8FF9-EEAB4973059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5056" y="694956"/>
                <a:ext cx="366120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BFC297C5-44C0-40B2-87B5-C7C123793906}"/>
                  </a:ext>
                </a:extLst>
              </p14:cNvPr>
              <p14:cNvContentPartPr/>
              <p14:nvPr/>
            </p14:nvContentPartPr>
            <p14:xfrm>
              <a:off x="1652456" y="2335116"/>
              <a:ext cx="1027440" cy="4784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BFC297C5-44C0-40B2-87B5-C7C123793906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98456" y="2227476"/>
                <a:ext cx="113508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7F6F01A9-51CF-4B3F-8ECA-23EBC8EBE035}"/>
                  </a:ext>
                </a:extLst>
              </p14:cNvPr>
              <p14:cNvContentPartPr/>
              <p14:nvPr/>
            </p14:nvContentPartPr>
            <p14:xfrm>
              <a:off x="1613216" y="2357076"/>
              <a:ext cx="1074960" cy="55116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7F6F01A9-51CF-4B3F-8ECA-23EBC8EBE03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59216" y="2249436"/>
                <a:ext cx="1182600" cy="76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6B0A8C4F-2C9B-4EF6-8637-49D3BA6448A0}"/>
                  </a:ext>
                </a:extLst>
              </p14:cNvPr>
              <p14:cNvContentPartPr/>
              <p14:nvPr/>
            </p14:nvContentPartPr>
            <p14:xfrm>
              <a:off x="1608176" y="2639316"/>
              <a:ext cx="1035000" cy="1620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6B0A8C4F-2C9B-4EF6-8637-49D3BA6448A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54176" y="2531676"/>
                <a:ext cx="114264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5E2F7976-3B96-4339-883D-C30C3FAC94F0}"/>
                  </a:ext>
                </a:extLst>
              </p14:cNvPr>
              <p14:cNvContentPartPr/>
              <p14:nvPr/>
            </p14:nvContentPartPr>
            <p14:xfrm>
              <a:off x="2181296" y="2335116"/>
              <a:ext cx="35640" cy="47772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5E2F7976-3B96-4339-883D-C30C3FAC94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127296" y="2227476"/>
                <a:ext cx="143280" cy="69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330E07BA-9D47-4B65-994F-052E0FFF4E7B}"/>
                  </a:ext>
                </a:extLst>
              </p14:cNvPr>
              <p14:cNvContentPartPr/>
              <p14:nvPr/>
            </p14:nvContentPartPr>
            <p14:xfrm>
              <a:off x="2938376" y="3109836"/>
              <a:ext cx="771840" cy="29556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330E07BA-9D47-4B65-994F-052E0FFF4E7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84376" y="3002196"/>
                <a:ext cx="87948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42CD3884-24D8-46E4-BDCD-29B8037CA0CB}"/>
                  </a:ext>
                </a:extLst>
              </p14:cNvPr>
              <p14:cNvContentPartPr/>
              <p14:nvPr/>
            </p14:nvContentPartPr>
            <p14:xfrm>
              <a:off x="231142" y="4197027"/>
              <a:ext cx="360" cy="36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42CD3884-24D8-46E4-BDCD-29B8037CA0C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502" y="41343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805FB778-D089-43E3-BF00-419E58694867}"/>
                  </a:ext>
                </a:extLst>
              </p14:cNvPr>
              <p14:cNvContentPartPr/>
              <p14:nvPr/>
            </p14:nvContentPartPr>
            <p14:xfrm>
              <a:off x="231142" y="4439667"/>
              <a:ext cx="360" cy="36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805FB778-D089-43E3-BF00-419E5869486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8502" y="43770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E5A91996-F8A1-4AB6-AC9A-7FAF81DADEAF}"/>
                  </a:ext>
                </a:extLst>
              </p14:cNvPr>
              <p14:cNvContentPartPr/>
              <p14:nvPr/>
            </p14:nvContentPartPr>
            <p14:xfrm>
              <a:off x="241942" y="4836027"/>
              <a:ext cx="360" cy="36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E5A91996-F8A1-4AB6-AC9A-7FAF81DADEA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9302" y="47733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E7CACD02-95DF-4CE6-AF4D-1501506F190F}"/>
                  </a:ext>
                </a:extLst>
              </p14:cNvPr>
              <p14:cNvContentPartPr/>
              <p14:nvPr/>
            </p14:nvContentPartPr>
            <p14:xfrm>
              <a:off x="219982" y="4990107"/>
              <a:ext cx="360" cy="36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E7CACD02-95DF-4CE6-AF4D-1501506F190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6982" y="492746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04EAF491-AFDC-4012-996E-BCF88F849D16}"/>
                  </a:ext>
                </a:extLst>
              </p14:cNvPr>
              <p14:cNvContentPartPr/>
              <p14:nvPr/>
            </p14:nvContentPartPr>
            <p14:xfrm>
              <a:off x="231142" y="5177667"/>
              <a:ext cx="4680" cy="36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04EAF491-AFDC-4012-996E-BCF88F849D1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8502" y="5114667"/>
                <a:ext cx="1303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6E9F1FE9-6BFE-428B-8B5B-6D3F19C531CD}"/>
                  </a:ext>
                </a:extLst>
              </p14:cNvPr>
              <p14:cNvContentPartPr/>
              <p14:nvPr/>
            </p14:nvContentPartPr>
            <p14:xfrm>
              <a:off x="4659862" y="6070107"/>
              <a:ext cx="360" cy="36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6E9F1FE9-6BFE-428B-8B5B-6D3F19C531C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97222" y="60071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D490CD49-D799-4ECD-89D7-BE4025C54B85}"/>
                  </a:ext>
                </a:extLst>
              </p14:cNvPr>
              <p14:cNvContentPartPr/>
              <p14:nvPr/>
            </p14:nvContentPartPr>
            <p14:xfrm>
              <a:off x="4637902" y="6279267"/>
              <a:ext cx="360" cy="3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D490CD49-D799-4ECD-89D7-BE4025C54B8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74902" y="621662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A3317A26-C944-4F88-AB9C-683768CE33A6}"/>
                  </a:ext>
                </a:extLst>
              </p14:cNvPr>
              <p14:cNvContentPartPr/>
              <p14:nvPr/>
            </p14:nvContentPartPr>
            <p14:xfrm>
              <a:off x="4671022" y="6433347"/>
              <a:ext cx="360" cy="36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A3317A26-C944-4F88-AB9C-683768CE33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08382" y="637070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8797D9BD-4EB5-46EB-9217-7AB5C58D8A06}"/>
                  </a:ext>
                </a:extLst>
              </p14:cNvPr>
              <p14:cNvContentPartPr/>
              <p14:nvPr/>
            </p14:nvContentPartPr>
            <p14:xfrm>
              <a:off x="4681822" y="6654027"/>
              <a:ext cx="360" cy="36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8797D9BD-4EB5-46EB-9217-7AB5C58D8A0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19182" y="659138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977EE72B-9F86-4BFE-9A4C-2F05673559D4}"/>
                  </a:ext>
                </a:extLst>
              </p14:cNvPr>
              <p14:cNvContentPartPr/>
              <p14:nvPr/>
            </p14:nvContentPartPr>
            <p14:xfrm>
              <a:off x="6257542" y="7381076"/>
              <a:ext cx="360" cy="36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977EE72B-9F86-4BFE-9A4C-2F05673559D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4902" y="73184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7BCD3E6E-940F-4509-BA13-C5B5E2237847}"/>
                  </a:ext>
                </a:extLst>
              </p14:cNvPr>
              <p14:cNvContentPartPr/>
              <p14:nvPr/>
            </p14:nvContentPartPr>
            <p14:xfrm>
              <a:off x="6246382" y="7579436"/>
              <a:ext cx="360" cy="3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7BCD3E6E-940F-4509-BA13-C5B5E223784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3382" y="75164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9355B7E9-F92F-4AEA-BF49-3A126C012EA5}"/>
                  </a:ext>
                </a:extLst>
              </p14:cNvPr>
              <p14:cNvContentPartPr/>
              <p14:nvPr/>
            </p14:nvContentPartPr>
            <p14:xfrm>
              <a:off x="6257542" y="7766636"/>
              <a:ext cx="360" cy="36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9355B7E9-F92F-4AEA-BF49-3A126C012EA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4902" y="770399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5EB412E9-D6B4-4258-8A5E-AE0A008528BC}"/>
                  </a:ext>
                </a:extLst>
              </p14:cNvPr>
              <p14:cNvContentPartPr/>
              <p14:nvPr/>
            </p14:nvContentPartPr>
            <p14:xfrm>
              <a:off x="6246382" y="7976156"/>
              <a:ext cx="360" cy="36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5EB412E9-D6B4-4258-8A5E-AE0A008528B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3382" y="791351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52009E33-EED8-488B-88E5-EE47F11DE691}"/>
                  </a:ext>
                </a:extLst>
              </p14:cNvPr>
              <p14:cNvContentPartPr/>
              <p14:nvPr/>
            </p14:nvContentPartPr>
            <p14:xfrm>
              <a:off x="6257542" y="8152196"/>
              <a:ext cx="360" cy="3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52009E33-EED8-488B-88E5-EE47F11DE6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4902" y="808955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262C0D59-DB5E-4AD3-9F42-3AC72FADA9BB}"/>
                  </a:ext>
                </a:extLst>
              </p14:cNvPr>
              <p14:cNvContentPartPr/>
              <p14:nvPr/>
            </p14:nvContentPartPr>
            <p14:xfrm>
              <a:off x="6257542" y="8383676"/>
              <a:ext cx="360" cy="36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262C0D59-DB5E-4AD3-9F42-3AC72FADA9B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94902" y="8321036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60325AD0-EC85-4222-8DC2-891DA6714C9C}"/>
                  </a:ext>
                </a:extLst>
              </p14:cNvPr>
              <p14:cNvContentPartPr/>
              <p14:nvPr/>
            </p14:nvContentPartPr>
            <p14:xfrm>
              <a:off x="1925916" y="2587213"/>
              <a:ext cx="360" cy="360"/>
            </p14:xfrm>
          </p:contentPart>
        </mc:Choice>
        <mc:Fallback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60325AD0-EC85-4222-8DC2-891DA6714C9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71916" y="2479573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C8F3A39F-C04A-422C-99E5-DBF8EBB74834}"/>
                  </a:ext>
                </a:extLst>
              </p14:cNvPr>
              <p14:cNvContentPartPr/>
              <p14:nvPr/>
            </p14:nvContentPartPr>
            <p14:xfrm>
              <a:off x="1590756" y="2450773"/>
              <a:ext cx="1092600" cy="389520"/>
            </p14:xfrm>
          </p:contentPart>
        </mc:Choice>
        <mc:Fallback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C8F3A39F-C04A-422C-99E5-DBF8EBB7483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537116" y="2343133"/>
                <a:ext cx="1200240" cy="605160"/>
              </a:xfrm>
              <a:prstGeom prst="rect">
                <a:avLst/>
              </a:prstGeom>
            </p:spPr>
          </p:pic>
        </mc:Fallback>
      </mc:AlternateContent>
      <p:sp>
        <p:nvSpPr>
          <p:cNvPr id="53" name="CuadroTexto 52">
            <a:extLst>
              <a:ext uri="{FF2B5EF4-FFF2-40B4-BE49-F238E27FC236}">
                <a16:creationId xmlns:a16="http://schemas.microsoft.com/office/drawing/2014/main" id="{F9BCF329-7437-4812-ADFD-8791C792BD05}"/>
              </a:ext>
            </a:extLst>
          </p:cNvPr>
          <p:cNvSpPr txBox="1"/>
          <p:nvPr/>
        </p:nvSpPr>
        <p:spPr>
          <a:xfrm>
            <a:off x="546931" y="210147"/>
            <a:ext cx="2132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 18 de mayo de 2021</a:t>
            </a:r>
          </a:p>
        </p:txBody>
      </p:sp>
    </p:spTree>
    <p:extLst>
      <p:ext uri="{BB962C8B-B14F-4D97-AF65-F5344CB8AC3E}">
        <p14:creationId xmlns:p14="http://schemas.microsoft.com/office/powerpoint/2010/main" val="2416702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10274997"/>
            <a:chOff x="-60113" y="101667"/>
            <a:chExt cx="8202188" cy="10274997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Aprende poemas y los dice frente a otras personas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latin typeface="Comic Sans MS" panose="030F0702030302020204" pitchFamily="66" charset="0"/>
                </a:rPr>
                <a:t>A pesar de los inconvenientes con la proyección de las diapositivas se pudo terminar la clase de manera satisfactoria, los alumnos respondían a los cuestionamientos sobre los conceptos del poema, algunos declamaron poemas que ya sabían. </a:t>
              </a:r>
            </a:p>
            <a:p>
              <a:pPr algn="ctr"/>
              <a:r>
                <a:rPr lang="es-MX" sz="1200" dirty="0">
                  <a:latin typeface="Comic Sans MS" panose="030F0702030302020204" pitchFamily="66" charset="0"/>
                </a:rPr>
                <a:t>En cuanto al tiempo que permite la aplicación de zoom para la clase, supe distribuir bien el tiempo. 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100" dirty="0">
                  <a:latin typeface="Comic Sans MS" panose="030F0702030302020204" pitchFamily="66" charset="0"/>
                </a:rPr>
                <a:t>El área de oportunidad que se presentó este día  es en cuanto a la tecnología, al querer innovar con una plataforma distinta y no checarla bien antes de clase hizo que tuviera problema para proyectar el final de la presentación y material didáctico. Para Hoyle (1969 136) "una innovación es una idea, una práctica o un objeto percibido como nuevo por un individuo". A pesar de que los alumnos tuvieron muy buena participación en la clase virtual, solo recibí 3 evidencias que tenían que ver con el aprendizaje esperado. 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03208594-FF7F-48B6-A48D-EC7AEEC2E4C5}"/>
                  </a:ext>
                </a:extLst>
              </p14:cNvPr>
              <p14:cNvContentPartPr/>
              <p14:nvPr/>
            </p14:nvContentPartPr>
            <p14:xfrm>
              <a:off x="1462736" y="812676"/>
              <a:ext cx="300240" cy="20124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03208594-FF7F-48B6-A48D-EC7AEEC2E4C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08736" y="705036"/>
                <a:ext cx="407880" cy="41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AE39F1F4-F98F-4C87-A0E4-6C19A43780FF}"/>
                  </a:ext>
                </a:extLst>
              </p14:cNvPr>
              <p14:cNvContentPartPr/>
              <p14:nvPr/>
            </p14:nvContentPartPr>
            <p14:xfrm>
              <a:off x="385256" y="2346276"/>
              <a:ext cx="1074600" cy="5277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AE39F1F4-F98F-4C87-A0E4-6C19A43780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1256" y="2238636"/>
                <a:ext cx="1182240" cy="74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A97B8CAC-BC12-48D4-A0E3-748B18796C52}"/>
                  </a:ext>
                </a:extLst>
              </p14:cNvPr>
              <p14:cNvContentPartPr/>
              <p14:nvPr/>
            </p14:nvContentPartPr>
            <p14:xfrm>
              <a:off x="514496" y="2313516"/>
              <a:ext cx="873720" cy="66024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A97B8CAC-BC12-48D4-A0E3-748B18796C5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60496" y="2205516"/>
                <a:ext cx="981360" cy="87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06EAED86-7750-497F-B28F-043A41E47E57}"/>
                  </a:ext>
                </a:extLst>
              </p14:cNvPr>
              <p14:cNvContentPartPr/>
              <p14:nvPr/>
            </p14:nvContentPartPr>
            <p14:xfrm>
              <a:off x="2962136" y="3171756"/>
              <a:ext cx="752760" cy="23580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06EAED86-7750-497F-B28F-043A41E47E5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08136" y="3063756"/>
                <a:ext cx="860400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9761AC49-6349-42E4-B42F-56D94A3435B8}"/>
                  </a:ext>
                </a:extLst>
              </p14:cNvPr>
              <p14:cNvContentPartPr/>
              <p14:nvPr/>
            </p14:nvContentPartPr>
            <p14:xfrm>
              <a:off x="231142" y="4186332"/>
              <a:ext cx="360" cy="36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9761AC49-6349-42E4-B42F-56D94A3435B8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502" y="4123332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Entrada de lápiz 26">
                <a:extLst>
                  <a:ext uri="{FF2B5EF4-FFF2-40B4-BE49-F238E27FC236}">
                    <a16:creationId xmlns:a16="http://schemas.microsoft.com/office/drawing/2014/main" id="{06B54DBA-99ED-45D4-8120-7715502A3210}"/>
                  </a:ext>
                </a:extLst>
              </p14:cNvPr>
              <p14:cNvContentPartPr/>
              <p14:nvPr/>
            </p14:nvContentPartPr>
            <p14:xfrm>
              <a:off x="253102" y="4417903"/>
              <a:ext cx="360" cy="360"/>
            </p14:xfrm>
          </p:contentPart>
        </mc:Choice>
        <mc:Fallback xmlns="">
          <p:pic>
            <p:nvPicPr>
              <p:cNvPr id="27" name="Entrada de lápiz 26">
                <a:extLst>
                  <a:ext uri="{FF2B5EF4-FFF2-40B4-BE49-F238E27FC236}">
                    <a16:creationId xmlns:a16="http://schemas.microsoft.com/office/drawing/2014/main" id="{06B54DBA-99ED-45D4-8120-7715502A321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90462" y="435490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E73C2E5B-D371-44AC-881C-BFDCACF32549}"/>
                  </a:ext>
                </a:extLst>
              </p14:cNvPr>
              <p14:cNvContentPartPr/>
              <p14:nvPr/>
            </p14:nvContentPartPr>
            <p14:xfrm>
              <a:off x="231142" y="4615903"/>
              <a:ext cx="360" cy="36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E73C2E5B-D371-44AC-881C-BFDCACF325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502" y="455326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B3CEF0C5-5FC2-4D60-AC58-46ABF6B14947}"/>
                  </a:ext>
                </a:extLst>
              </p14:cNvPr>
              <p14:cNvContentPartPr/>
              <p14:nvPr/>
            </p14:nvContentPartPr>
            <p14:xfrm>
              <a:off x="209182" y="4825423"/>
              <a:ext cx="360" cy="36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B3CEF0C5-5FC2-4D60-AC58-46ABF6B1494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182" y="476242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8DF2CE4C-A69F-42D6-A95C-2E78DB0C2342}"/>
                  </a:ext>
                </a:extLst>
              </p14:cNvPr>
              <p14:cNvContentPartPr/>
              <p14:nvPr/>
            </p14:nvContentPartPr>
            <p14:xfrm>
              <a:off x="231142" y="4957543"/>
              <a:ext cx="360" cy="36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8DF2CE4C-A69F-42D6-A95C-2E78DB0C234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8502" y="489454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96405BC3-C899-44DF-861A-EC194DE25733}"/>
                  </a:ext>
                </a:extLst>
              </p14:cNvPr>
              <p14:cNvContentPartPr/>
              <p14:nvPr/>
            </p14:nvContentPartPr>
            <p14:xfrm>
              <a:off x="263902" y="5144743"/>
              <a:ext cx="360" cy="36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96405BC3-C899-44DF-861A-EC194DE2573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01262" y="508210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BA0938CA-A478-45D2-A7A9-54616074BDA2}"/>
                  </a:ext>
                </a:extLst>
              </p14:cNvPr>
              <p14:cNvContentPartPr/>
              <p14:nvPr/>
            </p14:nvContentPartPr>
            <p14:xfrm>
              <a:off x="4637902" y="6069791"/>
              <a:ext cx="360" cy="3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BA0938CA-A478-45D2-A7A9-54616074BDA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74902" y="600715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C2AB0334-51E6-456F-B0E9-AD667D6E9C37}"/>
                  </a:ext>
                </a:extLst>
              </p14:cNvPr>
              <p14:cNvContentPartPr/>
              <p14:nvPr/>
            </p14:nvContentPartPr>
            <p14:xfrm>
              <a:off x="4659862" y="6257351"/>
              <a:ext cx="360" cy="36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C2AB0334-51E6-456F-B0E9-AD667D6E9C3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7222" y="619435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C5ACED79-AE60-4772-8EA0-33558D794B31}"/>
                  </a:ext>
                </a:extLst>
              </p14:cNvPr>
              <p14:cNvContentPartPr/>
              <p14:nvPr/>
            </p14:nvContentPartPr>
            <p14:xfrm>
              <a:off x="4659862" y="6433391"/>
              <a:ext cx="360" cy="36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C5ACED79-AE60-4772-8EA0-33558D794B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7222" y="637075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5EADAEE1-31A8-4DF2-8CE9-18B68751642E}"/>
                  </a:ext>
                </a:extLst>
              </p14:cNvPr>
              <p14:cNvContentPartPr/>
              <p14:nvPr/>
            </p14:nvContentPartPr>
            <p14:xfrm>
              <a:off x="4659862" y="6632111"/>
              <a:ext cx="360" cy="36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5EADAEE1-31A8-4DF2-8CE9-18B68751642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597222" y="656911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EDA6A33D-CA21-45F7-982D-B064FF4980C7}"/>
                  </a:ext>
                </a:extLst>
              </p14:cNvPr>
              <p14:cNvContentPartPr/>
              <p14:nvPr/>
            </p14:nvContentPartPr>
            <p14:xfrm>
              <a:off x="6268342" y="7392071"/>
              <a:ext cx="360" cy="3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EDA6A33D-CA21-45F7-982D-B064FF4980C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05702" y="7329071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1BC7D2B7-B873-4076-8321-A549F33C357A}"/>
                  </a:ext>
                </a:extLst>
              </p14:cNvPr>
              <p14:cNvContentPartPr/>
              <p14:nvPr/>
            </p14:nvContentPartPr>
            <p14:xfrm>
              <a:off x="6257542" y="7590288"/>
              <a:ext cx="360" cy="36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1BC7D2B7-B873-4076-8321-A549F33C357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94902" y="752764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49F72D5A-A197-429F-9890-8A71F5C39457}"/>
                  </a:ext>
                </a:extLst>
              </p14:cNvPr>
              <p14:cNvContentPartPr/>
              <p14:nvPr/>
            </p14:nvContentPartPr>
            <p14:xfrm>
              <a:off x="6279142" y="7766328"/>
              <a:ext cx="360" cy="36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49F72D5A-A197-429F-9890-8A71F5C3945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16502" y="770368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1B03C614-2A9D-4F33-9D22-FA7C32495806}"/>
                  </a:ext>
                </a:extLst>
              </p14:cNvPr>
              <p14:cNvContentPartPr/>
              <p14:nvPr/>
            </p14:nvContentPartPr>
            <p14:xfrm>
              <a:off x="6246382" y="7987368"/>
              <a:ext cx="360" cy="3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1B03C614-2A9D-4F33-9D22-FA7C3249580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3382" y="792436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A6A179A5-5DCA-4E55-AECA-F70863B92796}"/>
                  </a:ext>
                </a:extLst>
              </p14:cNvPr>
              <p14:cNvContentPartPr/>
              <p14:nvPr/>
            </p14:nvContentPartPr>
            <p14:xfrm>
              <a:off x="6246382" y="8152248"/>
              <a:ext cx="360" cy="36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A6A179A5-5DCA-4E55-AECA-F70863B9279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3382" y="808924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F1C66B55-3434-4A1A-A1E6-6A7BC3079D3F}"/>
                  </a:ext>
                </a:extLst>
              </p14:cNvPr>
              <p14:cNvContentPartPr/>
              <p14:nvPr/>
            </p14:nvContentPartPr>
            <p14:xfrm>
              <a:off x="6257542" y="8306688"/>
              <a:ext cx="360" cy="36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F1C66B55-3434-4A1A-A1E6-6A7BC3079D3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94902" y="824368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31252F7D-4155-4F5F-8DB8-3B741E09EDCA}"/>
                  </a:ext>
                </a:extLst>
              </p14:cNvPr>
              <p14:cNvContentPartPr/>
              <p14:nvPr/>
            </p14:nvContentPartPr>
            <p14:xfrm>
              <a:off x="413919" y="2440734"/>
              <a:ext cx="1046520" cy="382320"/>
            </p14:xfrm>
          </p:contentPart>
        </mc:Choice>
        <mc:Fallback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31252F7D-4155-4F5F-8DB8-3B741E09EDCA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9919" y="2332734"/>
                <a:ext cx="1154160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77A95CDD-06C6-4CBB-B46C-3A5E976EF5DE}"/>
                  </a:ext>
                </a:extLst>
              </p14:cNvPr>
              <p14:cNvContentPartPr/>
              <p14:nvPr/>
            </p14:nvContentPartPr>
            <p14:xfrm>
              <a:off x="806679" y="2451174"/>
              <a:ext cx="327240" cy="16200"/>
            </p14:xfrm>
          </p:contentPart>
        </mc:Choice>
        <mc:Fallback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77A95CDD-06C6-4CBB-B46C-3A5E976EF5D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2679" y="2343534"/>
                <a:ext cx="434880" cy="23184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CuadroTexto 55">
            <a:extLst>
              <a:ext uri="{FF2B5EF4-FFF2-40B4-BE49-F238E27FC236}">
                <a16:creationId xmlns:a16="http://schemas.microsoft.com/office/drawing/2014/main" id="{B1E60D8B-FE8B-4FA6-9B65-263F77CFFB3B}"/>
              </a:ext>
            </a:extLst>
          </p:cNvPr>
          <p:cNvSpPr txBox="1"/>
          <p:nvPr/>
        </p:nvSpPr>
        <p:spPr>
          <a:xfrm>
            <a:off x="606750" y="210147"/>
            <a:ext cx="2093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19 de mayo de 2021</a:t>
            </a:r>
          </a:p>
        </p:txBody>
      </p:sp>
    </p:spTree>
    <p:extLst>
      <p:ext uri="{BB962C8B-B14F-4D97-AF65-F5344CB8AC3E}">
        <p14:creationId xmlns:p14="http://schemas.microsoft.com/office/powerpoint/2010/main" val="381676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10108147"/>
            <a:chOff x="-60113" y="101667"/>
            <a:chExt cx="8202188" cy="10108147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108892"/>
              <a:ext cx="77771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dirty="0"/>
                <a:t>Situación de Aprendizaje: Identifica algunos usos de los números en la vida cotidiana y entiende qué significan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42797" y="8268636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14233" y="8424710"/>
              <a:ext cx="3901420" cy="1785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MX" sz="1000" dirty="0">
                  <a:latin typeface="Comic Sans MS" panose="030F0702030302020204" pitchFamily="66" charset="0"/>
                </a:rPr>
                <a:t>Se inicia la clase como todos los días, bailando una canción infantil para motivar y activar a los alumnos. </a:t>
              </a:r>
              <a:r>
                <a:rPr lang="es-MX" sz="1000" dirty="0" err="1">
                  <a:latin typeface="Comic Sans MS" panose="030F0702030302020204" pitchFamily="66" charset="0"/>
                </a:rPr>
                <a:t>Maehr</a:t>
              </a:r>
              <a:r>
                <a:rPr lang="es-MX" sz="1000" dirty="0">
                  <a:latin typeface="Comic Sans MS" panose="030F0702030302020204" pitchFamily="66" charset="0"/>
                </a:rPr>
                <a:t> y Meyer (1997), la motivación interacciona con el aprendizaje y el rendimiento de diversas maneras. Un sujeto motivado en una tarea aumenta su nivel de energía y su nivel de actividad y también sucede al contrario </a:t>
              </a:r>
            </a:p>
            <a:p>
              <a:r>
                <a:rPr lang="es-MX" sz="1000" dirty="0">
                  <a:latin typeface="Comic Sans MS" panose="030F0702030302020204" pitchFamily="66" charset="0"/>
                </a:rPr>
                <a:t>Se rescatan saberes previos sobre el aprendizaje esperado teniendo algunas respuestas acertadas, el material presentado es llamativo para los alumnos, lo que hizo que prestaran mucha atención y hubo mucha participación. </a:t>
              </a:r>
            </a:p>
            <a:p>
              <a:r>
                <a:rPr lang="es-MX" sz="1000" dirty="0">
                  <a:latin typeface="Comic Sans MS" panose="030F0702030302020204" pitchFamily="66" charset="0"/>
                </a:rPr>
                <a:t>Considero que se reforzo el aprendizaje esperado. 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200" dirty="0">
                  <a:latin typeface="Comic Sans MS" panose="030F0702030302020204" pitchFamily="66" charset="0"/>
                </a:rPr>
                <a:t>Control de grupo y de micrófonos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14066AA1-A9B9-443C-BC56-2D00D989920C}"/>
                  </a:ext>
                </a:extLst>
              </p14:cNvPr>
              <p14:cNvContentPartPr/>
              <p14:nvPr/>
            </p14:nvContentPartPr>
            <p14:xfrm>
              <a:off x="1914176" y="790356"/>
              <a:ext cx="365400" cy="26388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14066AA1-A9B9-443C-BC56-2D00D98992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60176" y="682356"/>
                <a:ext cx="47304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AA83F38A-C5E7-4A6C-9F83-0F0E3F38B192}"/>
                  </a:ext>
                </a:extLst>
              </p14:cNvPr>
              <p14:cNvContentPartPr/>
              <p14:nvPr/>
            </p14:nvContentPartPr>
            <p14:xfrm>
              <a:off x="1696376" y="2398836"/>
              <a:ext cx="909720" cy="3225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AA83F38A-C5E7-4A6C-9F83-0F0E3F38B19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42736" y="2290836"/>
                <a:ext cx="1017360" cy="53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62AEEFE2-1564-40D6-BD8F-73DF99C3E4E6}"/>
                  </a:ext>
                </a:extLst>
              </p14:cNvPr>
              <p14:cNvContentPartPr/>
              <p14:nvPr/>
            </p14:nvContentPartPr>
            <p14:xfrm>
              <a:off x="1640936" y="2357076"/>
              <a:ext cx="360" cy="360"/>
            </p14:xfrm>
          </p:contentPart>
        </mc:Choice>
        <mc:Fallback xmlns=""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id="{62AEEFE2-1564-40D6-BD8F-73DF99C3E4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87296" y="224943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EEC150D6-ACF2-45F0-95C1-7B47EB128090}"/>
                  </a:ext>
                </a:extLst>
              </p14:cNvPr>
              <p14:cNvContentPartPr/>
              <p14:nvPr/>
            </p14:nvContentPartPr>
            <p14:xfrm>
              <a:off x="1640936" y="2357076"/>
              <a:ext cx="567000" cy="29340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EEC150D6-ACF2-45F0-95C1-7B47EB12809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87296" y="2249436"/>
                <a:ext cx="674640" cy="50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3CEDD3BF-45E9-4994-92F9-A35E238112BD}"/>
                  </a:ext>
                </a:extLst>
              </p14:cNvPr>
              <p14:cNvContentPartPr/>
              <p14:nvPr/>
            </p14:nvContentPartPr>
            <p14:xfrm>
              <a:off x="1663256" y="2334756"/>
              <a:ext cx="968400" cy="375120"/>
            </p14:xfrm>
          </p:contentPart>
        </mc:Choice>
        <mc:Fallback xmlns=""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id="{3CEDD3BF-45E9-4994-92F9-A35E238112B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609256" y="2226756"/>
                <a:ext cx="1076040" cy="59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85605080-FF6B-4564-9726-68D856085416}"/>
                  </a:ext>
                </a:extLst>
              </p14:cNvPr>
              <p14:cNvContentPartPr/>
              <p14:nvPr/>
            </p14:nvContentPartPr>
            <p14:xfrm>
              <a:off x="1687016" y="2346276"/>
              <a:ext cx="968400" cy="43704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85605080-FF6B-4564-9726-68D8560854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633016" y="2238636"/>
                <a:ext cx="107604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9A781E2C-83B1-4E49-A61A-75E47E64F737}"/>
                  </a:ext>
                </a:extLst>
              </p14:cNvPr>
              <p14:cNvContentPartPr/>
              <p14:nvPr/>
            </p14:nvContentPartPr>
            <p14:xfrm>
              <a:off x="1729496" y="2555076"/>
              <a:ext cx="575280" cy="4572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9A781E2C-83B1-4E49-A61A-75E47E64F73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75496" y="2447436"/>
                <a:ext cx="6829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6" name="Entrada de lápiz 25">
                <a:extLst>
                  <a:ext uri="{FF2B5EF4-FFF2-40B4-BE49-F238E27FC236}">
                    <a16:creationId xmlns:a16="http://schemas.microsoft.com/office/drawing/2014/main" id="{5A743D89-61E7-46E4-AE17-215D29DF831F}"/>
                  </a:ext>
                </a:extLst>
              </p14:cNvPr>
              <p14:cNvContentPartPr/>
              <p14:nvPr/>
            </p14:nvContentPartPr>
            <p14:xfrm>
              <a:off x="2904176" y="3160236"/>
              <a:ext cx="802080" cy="277920"/>
            </p14:xfrm>
          </p:contentPart>
        </mc:Choice>
        <mc:Fallback xmlns="">
          <p:pic>
            <p:nvPicPr>
              <p:cNvPr id="26" name="Entrada de lápiz 25">
                <a:extLst>
                  <a:ext uri="{FF2B5EF4-FFF2-40B4-BE49-F238E27FC236}">
                    <a16:creationId xmlns:a16="http://schemas.microsoft.com/office/drawing/2014/main" id="{5A743D89-61E7-46E4-AE17-215D29DF831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850176" y="3052596"/>
                <a:ext cx="9097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598CF67C-AA0C-4FF1-B3DB-DF1FAD5A7892}"/>
                  </a:ext>
                </a:extLst>
              </p14:cNvPr>
              <p14:cNvContentPartPr/>
              <p14:nvPr/>
            </p14:nvContentPartPr>
            <p14:xfrm>
              <a:off x="231142" y="4197080"/>
              <a:ext cx="360" cy="36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598CF67C-AA0C-4FF1-B3DB-DF1FAD5A789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8502" y="413444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B160C40E-EA61-4C14-BCCA-77706B2335A5}"/>
                  </a:ext>
                </a:extLst>
              </p14:cNvPr>
              <p14:cNvContentPartPr/>
              <p14:nvPr/>
            </p14:nvContentPartPr>
            <p14:xfrm>
              <a:off x="231142" y="4428560"/>
              <a:ext cx="360" cy="36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B160C40E-EA61-4C14-BCCA-77706B2335A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8502" y="436592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FAA4F753-9C4E-4207-A53F-A97A0E596D7F}"/>
                  </a:ext>
                </a:extLst>
              </p14:cNvPr>
              <p14:cNvContentPartPr/>
              <p14:nvPr/>
            </p14:nvContentPartPr>
            <p14:xfrm>
              <a:off x="219982" y="4626920"/>
              <a:ext cx="360" cy="36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FAA4F753-9C4E-4207-A53F-A97A0E596D7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6982" y="45642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93DD47CB-9D50-45BF-A71E-0A2726B328B9}"/>
                  </a:ext>
                </a:extLst>
              </p14:cNvPr>
              <p14:cNvContentPartPr/>
              <p14:nvPr/>
            </p14:nvContentPartPr>
            <p14:xfrm>
              <a:off x="219982" y="4825280"/>
              <a:ext cx="360" cy="36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93DD47CB-9D50-45BF-A71E-0A2726B328B9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6982" y="47622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3B526565-1E86-4650-ACF7-A1832013A776}"/>
                  </a:ext>
                </a:extLst>
              </p14:cNvPr>
              <p14:cNvContentPartPr/>
              <p14:nvPr/>
            </p14:nvContentPartPr>
            <p14:xfrm>
              <a:off x="231142" y="4990520"/>
              <a:ext cx="360" cy="3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3B526565-1E86-4650-ACF7-A1832013A77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68502" y="492752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F993F0B4-D3BE-4782-ACA7-9CAF77519121}"/>
                  </a:ext>
                </a:extLst>
              </p14:cNvPr>
              <p14:cNvContentPartPr/>
              <p14:nvPr/>
            </p14:nvContentPartPr>
            <p14:xfrm>
              <a:off x="219982" y="5155760"/>
              <a:ext cx="360" cy="36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F993F0B4-D3BE-4782-ACA7-9CAF7751912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6982" y="509312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5" name="Entrada de lápiz 44">
                <a:extLst>
                  <a:ext uri="{FF2B5EF4-FFF2-40B4-BE49-F238E27FC236}">
                    <a16:creationId xmlns:a16="http://schemas.microsoft.com/office/drawing/2014/main" id="{68CB29B0-A4CE-4122-A3F3-81134C938D46}"/>
                  </a:ext>
                </a:extLst>
              </p14:cNvPr>
              <p14:cNvContentPartPr/>
              <p14:nvPr/>
            </p14:nvContentPartPr>
            <p14:xfrm>
              <a:off x="4659862" y="6058744"/>
              <a:ext cx="360" cy="360"/>
            </p14:xfrm>
          </p:contentPart>
        </mc:Choice>
        <mc:Fallback xmlns="">
          <p:pic>
            <p:nvPicPr>
              <p:cNvPr id="45" name="Entrada de lápiz 44">
                <a:extLst>
                  <a:ext uri="{FF2B5EF4-FFF2-40B4-BE49-F238E27FC236}">
                    <a16:creationId xmlns:a16="http://schemas.microsoft.com/office/drawing/2014/main" id="{68CB29B0-A4CE-4122-A3F3-81134C938D4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97222" y="599610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C969846D-856C-4011-8ECD-863E5B8D982D}"/>
                  </a:ext>
                </a:extLst>
              </p14:cNvPr>
              <p14:cNvContentPartPr/>
              <p14:nvPr/>
            </p14:nvContentPartPr>
            <p14:xfrm>
              <a:off x="4637902" y="6224344"/>
              <a:ext cx="360" cy="36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C969846D-856C-4011-8ECD-863E5B8D982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4902" y="616134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B47F6D9F-BDA3-4925-983A-429B3FD8652A}"/>
                  </a:ext>
                </a:extLst>
              </p14:cNvPr>
              <p14:cNvContentPartPr/>
              <p14:nvPr/>
            </p14:nvContentPartPr>
            <p14:xfrm>
              <a:off x="4637902" y="6433504"/>
              <a:ext cx="360" cy="3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B47F6D9F-BDA3-4925-983A-429B3FD865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4902" y="637086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A9B9182E-A890-4209-8931-42F0FBFCD78E}"/>
                  </a:ext>
                </a:extLst>
              </p14:cNvPr>
              <p14:cNvContentPartPr/>
              <p14:nvPr/>
            </p14:nvContentPartPr>
            <p14:xfrm>
              <a:off x="4649062" y="6621064"/>
              <a:ext cx="360" cy="36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A9B9182E-A890-4209-8931-42F0FBFCD78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86422" y="655806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36220752-B8E9-47A5-9B17-EB38520D794C}"/>
                  </a:ext>
                </a:extLst>
              </p14:cNvPr>
              <p14:cNvContentPartPr/>
              <p14:nvPr/>
            </p14:nvContentPartPr>
            <p14:xfrm>
              <a:off x="6257542" y="7392288"/>
              <a:ext cx="360" cy="36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36220752-B8E9-47A5-9B17-EB38520D794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94902" y="732928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9DAFAEC6-45ED-47AF-B564-B68725F3470F}"/>
                  </a:ext>
                </a:extLst>
              </p14:cNvPr>
              <p14:cNvContentPartPr/>
              <p14:nvPr/>
            </p14:nvContentPartPr>
            <p14:xfrm>
              <a:off x="6268342" y="7590288"/>
              <a:ext cx="360" cy="36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9DAFAEC6-45ED-47AF-B564-B68725F3470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205702" y="752764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047738DD-677E-46CB-B58B-EC8CD9C346EC}"/>
                  </a:ext>
                </a:extLst>
              </p14:cNvPr>
              <p14:cNvContentPartPr/>
              <p14:nvPr/>
            </p14:nvContentPartPr>
            <p14:xfrm>
              <a:off x="6257542" y="7799808"/>
              <a:ext cx="360" cy="36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047738DD-677E-46CB-B58B-EC8CD9C346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94902" y="773716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BBCE964B-7922-4E3C-A6A7-5D89CEA659D2}"/>
                  </a:ext>
                </a:extLst>
              </p14:cNvPr>
              <p14:cNvContentPartPr/>
              <p14:nvPr/>
            </p14:nvContentPartPr>
            <p14:xfrm>
              <a:off x="6257542" y="7965048"/>
              <a:ext cx="360" cy="36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BBCE964B-7922-4E3C-A6A7-5D89CEA659D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94902" y="790240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0869C109-9039-4E1F-939A-C50DB096499C}"/>
                  </a:ext>
                </a:extLst>
              </p14:cNvPr>
              <p14:cNvContentPartPr/>
              <p14:nvPr/>
            </p14:nvContentPartPr>
            <p14:xfrm>
              <a:off x="6235582" y="8163408"/>
              <a:ext cx="360" cy="36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0869C109-9039-4E1F-939A-C50DB096499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72582" y="810040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D5835E59-61C9-47AF-9BE9-858EC9836E2B}"/>
                  </a:ext>
                </a:extLst>
              </p14:cNvPr>
              <p14:cNvContentPartPr/>
              <p14:nvPr/>
            </p14:nvContentPartPr>
            <p14:xfrm>
              <a:off x="6246382" y="8361408"/>
              <a:ext cx="360" cy="36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D5835E59-61C9-47AF-9BE9-858EC9836E2B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183382" y="8298768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7039AC45-A92C-4D69-8659-B19945724418}"/>
              </a:ext>
            </a:extLst>
          </p:cNvPr>
          <p:cNvSpPr txBox="1"/>
          <p:nvPr/>
        </p:nvSpPr>
        <p:spPr>
          <a:xfrm>
            <a:off x="598205" y="210147"/>
            <a:ext cx="215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20 de mayo de 2021</a:t>
            </a:r>
          </a:p>
        </p:txBody>
      </p:sp>
    </p:spTree>
    <p:extLst>
      <p:ext uri="{BB962C8B-B14F-4D97-AF65-F5344CB8AC3E}">
        <p14:creationId xmlns:p14="http://schemas.microsoft.com/office/powerpoint/2010/main" val="69529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A74D494-408A-4E9A-8CBA-796030CBE8BE}"/>
              </a:ext>
            </a:extLst>
          </p:cNvPr>
          <p:cNvGrpSpPr/>
          <p:nvPr/>
        </p:nvGrpSpPr>
        <p:grpSpPr>
          <a:xfrm>
            <a:off x="-60113" y="101667"/>
            <a:ext cx="8202188" cy="9968624"/>
            <a:chOff x="-60113" y="101667"/>
            <a:chExt cx="8202188" cy="9968624"/>
          </a:xfrm>
        </p:grpSpPr>
        <p:sp>
          <p:nvSpPr>
            <p:cNvPr id="6" name="Paralelogramo 5">
              <a:extLst>
                <a:ext uri="{FF2B5EF4-FFF2-40B4-BE49-F238E27FC236}">
                  <a16:creationId xmlns:a16="http://schemas.microsoft.com/office/drawing/2014/main" id="{47608943-0181-440C-B161-B8EF626947B5}"/>
                </a:ext>
              </a:extLst>
            </p:cNvPr>
            <p:cNvSpPr/>
            <p:nvPr/>
          </p:nvSpPr>
          <p:spPr>
            <a:xfrm>
              <a:off x="41638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Paralelogramo 7">
              <a:extLst>
                <a:ext uri="{FF2B5EF4-FFF2-40B4-BE49-F238E27FC236}">
                  <a16:creationId xmlns:a16="http://schemas.microsoft.com/office/drawing/2014/main" id="{B33DFCE6-CAD3-4C51-BEC3-B49DE3E10F98}"/>
                </a:ext>
              </a:extLst>
            </p:cNvPr>
            <p:cNvSpPr/>
            <p:nvPr/>
          </p:nvSpPr>
          <p:spPr>
            <a:xfrm>
              <a:off x="115806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Paralelogramo 9">
              <a:extLst>
                <a:ext uri="{FF2B5EF4-FFF2-40B4-BE49-F238E27FC236}">
                  <a16:creationId xmlns:a16="http://schemas.microsoft.com/office/drawing/2014/main" id="{E9499F6D-0B37-4682-9B96-B4D34C2EF618}"/>
                </a:ext>
              </a:extLst>
            </p:cNvPr>
            <p:cNvSpPr/>
            <p:nvPr/>
          </p:nvSpPr>
          <p:spPr>
            <a:xfrm>
              <a:off x="1899745" y="210147"/>
              <a:ext cx="914400" cy="426720"/>
            </a:xfrm>
            <a:prstGeom prst="parallelogram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9B108D8-2D8D-467D-B61E-DE552F2B74A5}"/>
                </a:ext>
              </a:extLst>
            </p:cNvPr>
            <p:cNvGrpSpPr/>
            <p:nvPr/>
          </p:nvGrpSpPr>
          <p:grpSpPr>
            <a:xfrm>
              <a:off x="355425" y="669897"/>
              <a:ext cx="406400" cy="523220"/>
              <a:chOff x="325120" y="927110"/>
              <a:chExt cx="406400" cy="523220"/>
            </a:xfrm>
          </p:grpSpPr>
          <p:sp>
            <p:nvSpPr>
              <p:cNvPr id="11" name="Elipse 10">
                <a:extLst>
                  <a:ext uri="{FF2B5EF4-FFF2-40B4-BE49-F238E27FC236}">
                    <a16:creationId xmlns:a16="http://schemas.microsoft.com/office/drawing/2014/main" id="{880D7D52-E52E-46A6-9AD5-0FE86D8981B4}"/>
                  </a:ext>
                </a:extLst>
              </p:cNvPr>
              <p:cNvSpPr/>
              <p:nvPr/>
            </p:nvSpPr>
            <p:spPr>
              <a:xfrm>
                <a:off x="325120" y="975360"/>
                <a:ext cx="406400" cy="426720"/>
              </a:xfrm>
              <a:prstGeom prst="ellipse">
                <a:avLst/>
              </a:prstGeom>
              <a:noFill/>
              <a:ln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E00C428-416A-4D97-97D6-9A76941C2425}"/>
                  </a:ext>
                </a:extLst>
              </p:cNvPr>
              <p:cNvSpPr txBox="1"/>
              <p:nvPr/>
            </p:nvSpPr>
            <p:spPr>
              <a:xfrm>
                <a:off x="349684" y="927110"/>
                <a:ext cx="3818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MX" sz="2800" dirty="0">
                    <a:latin typeface="Comic Sans MS" panose="030F0702030302020204" pitchFamily="66" charset="0"/>
                  </a:rPr>
                  <a:t>L</a:t>
                </a:r>
              </a:p>
            </p:txBody>
          </p:sp>
        </p:grp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1082DC44-6046-4DB4-9D18-B9DE01490DD4}"/>
                </a:ext>
              </a:extLst>
            </p:cNvPr>
            <p:cNvSpPr/>
            <p:nvPr/>
          </p:nvSpPr>
          <p:spPr>
            <a:xfrm>
              <a:off x="911740" y="699102"/>
              <a:ext cx="406400" cy="42672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BE575634-FC98-441D-ACDC-E1C8A1435C25}"/>
                </a:ext>
              </a:extLst>
            </p:cNvPr>
            <p:cNvSpPr txBox="1"/>
            <p:nvPr/>
          </p:nvSpPr>
          <p:spPr>
            <a:xfrm>
              <a:off x="859216" y="664837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AB18F75A-0196-4C2E-8DAD-CD0713D15D0C}"/>
                </a:ext>
              </a:extLst>
            </p:cNvPr>
            <p:cNvSpPr/>
            <p:nvPr/>
          </p:nvSpPr>
          <p:spPr>
            <a:xfrm>
              <a:off x="1399789" y="699102"/>
              <a:ext cx="406400" cy="426720"/>
            </a:xfrm>
            <a:prstGeom prst="ellipse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01D9B938-D65D-4623-994E-C181087BDD6E}"/>
                </a:ext>
              </a:extLst>
            </p:cNvPr>
            <p:cNvSpPr txBox="1"/>
            <p:nvPr/>
          </p:nvSpPr>
          <p:spPr>
            <a:xfrm>
              <a:off x="1353233" y="650852"/>
              <a:ext cx="5020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M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85E30B17-2BF6-437C-83C0-21DA04B245F6}"/>
                </a:ext>
              </a:extLst>
            </p:cNvPr>
            <p:cNvSpPr/>
            <p:nvPr/>
          </p:nvSpPr>
          <p:spPr>
            <a:xfrm>
              <a:off x="1910707" y="682587"/>
              <a:ext cx="406400" cy="426720"/>
            </a:xfrm>
            <a:prstGeom prst="ellipse">
              <a:avLst/>
            </a:prstGeom>
            <a:no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/>
                <a:t>  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D10FE9A1-28D5-4310-BD57-3A5884781B43}"/>
                </a:ext>
              </a:extLst>
            </p:cNvPr>
            <p:cNvSpPr txBox="1"/>
            <p:nvPr/>
          </p:nvSpPr>
          <p:spPr>
            <a:xfrm>
              <a:off x="1921391" y="682587"/>
              <a:ext cx="3107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J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8A385A63-D308-45E3-A890-7B5BB1C03A3A}"/>
                </a:ext>
              </a:extLst>
            </p:cNvPr>
            <p:cNvSpPr/>
            <p:nvPr/>
          </p:nvSpPr>
          <p:spPr>
            <a:xfrm>
              <a:off x="2415408" y="714322"/>
              <a:ext cx="406400" cy="426720"/>
            </a:xfrm>
            <a:prstGeom prst="ellipse">
              <a:avLst/>
            </a:prstGeom>
            <a:noFill/>
            <a:ln>
              <a:solidFill>
                <a:srgbClr val="99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675EA713-7166-4AA9-B421-958EB661CA25}"/>
                </a:ext>
              </a:extLst>
            </p:cNvPr>
            <p:cNvSpPr txBox="1"/>
            <p:nvPr/>
          </p:nvSpPr>
          <p:spPr>
            <a:xfrm>
              <a:off x="2395441" y="714322"/>
              <a:ext cx="41870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dirty="0">
                  <a:latin typeface="Comic Sans MS" panose="030F0702030302020204" pitchFamily="66" charset="0"/>
                </a:rPr>
                <a:t>V</a:t>
              </a:r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609E6B96-557A-4D3C-965B-8035DA291787}"/>
                </a:ext>
              </a:extLst>
            </p:cNvPr>
            <p:cNvGrpSpPr/>
            <p:nvPr/>
          </p:nvGrpSpPr>
          <p:grpSpPr>
            <a:xfrm>
              <a:off x="3129395" y="101667"/>
              <a:ext cx="3534242" cy="1126339"/>
              <a:chOff x="3024181" y="135293"/>
              <a:chExt cx="3534242" cy="1126339"/>
            </a:xfrm>
          </p:grpSpPr>
          <p:pic>
            <p:nvPicPr>
              <p:cNvPr id="5" name="Imagen 4" descr="Imagen que contiene cuarto, reloj&#10;&#10;Descripción generada automáticamente">
                <a:extLst>
                  <a:ext uri="{FF2B5EF4-FFF2-40B4-BE49-F238E27FC236}">
                    <a16:creationId xmlns:a16="http://schemas.microsoft.com/office/drawing/2014/main" id="{1F8B6B18-BBBC-4E3C-86D9-F00304A479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24181" y="186307"/>
                <a:ext cx="833120" cy="1020354"/>
              </a:xfrm>
              <a:prstGeom prst="rect">
                <a:avLst/>
              </a:prstGeom>
            </p:spPr>
          </p:pic>
          <p:pic>
            <p:nvPicPr>
              <p:cNvPr id="28" name="Imagen 27" descr="Imagen que contiene camiseta&#10;&#10;Descripción generada automáticamente">
                <a:extLst>
                  <a:ext uri="{FF2B5EF4-FFF2-40B4-BE49-F238E27FC236}">
                    <a16:creationId xmlns:a16="http://schemas.microsoft.com/office/drawing/2014/main" id="{E80C588A-7E82-4001-94A5-DE90FC28F9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723" y="135293"/>
                <a:ext cx="586945" cy="1085720"/>
              </a:xfrm>
              <a:prstGeom prst="rect">
                <a:avLst/>
              </a:prstGeom>
            </p:spPr>
          </p:pic>
          <p:pic>
            <p:nvPicPr>
              <p:cNvPr id="30" name="Imagen 29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5450E8D-4A8F-47F5-9A99-0395E3E756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9904" y="149582"/>
                <a:ext cx="586945" cy="1093804"/>
              </a:xfrm>
              <a:prstGeom prst="rect">
                <a:avLst/>
              </a:prstGeom>
            </p:spPr>
          </p:pic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id="{360757C7-0204-411C-BC27-46C0D1504D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65190" y="135293"/>
                <a:ext cx="715353" cy="1122383"/>
              </a:xfrm>
              <a:prstGeom prst="rect">
                <a:avLst/>
              </a:prstGeom>
            </p:spPr>
          </p:pic>
          <p:pic>
            <p:nvPicPr>
              <p:cNvPr id="34" name="Imagen 33" descr="Imagen que contiene dibujo&#10;&#10;Descripción generada automáticamente">
                <a:extLst>
                  <a:ext uri="{FF2B5EF4-FFF2-40B4-BE49-F238E27FC236}">
                    <a16:creationId xmlns:a16="http://schemas.microsoft.com/office/drawing/2014/main" id="{69E61F90-5C76-46E5-9AB4-46A4DAD5F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98931" y="164446"/>
                <a:ext cx="559492" cy="1097186"/>
              </a:xfrm>
              <a:prstGeom prst="rect">
                <a:avLst/>
              </a:prstGeom>
            </p:spPr>
          </p:pic>
        </p:grp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C0070B9A-B372-4799-9461-A579B3A946DE}"/>
                </a:ext>
              </a:extLst>
            </p:cNvPr>
            <p:cNvSpPr txBox="1"/>
            <p:nvPr/>
          </p:nvSpPr>
          <p:spPr>
            <a:xfrm>
              <a:off x="38869" y="1207247"/>
              <a:ext cx="7777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Consejo Técnico Escolar 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1A3DE5BB-AF26-4C12-B49E-ABDE42CACE67}"/>
                </a:ext>
              </a:extLst>
            </p:cNvPr>
            <p:cNvSpPr/>
            <p:nvPr/>
          </p:nvSpPr>
          <p:spPr>
            <a:xfrm>
              <a:off x="21138" y="1905531"/>
              <a:ext cx="7777162" cy="36933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EBB85D41-574F-42BC-9018-63249043977A}"/>
                </a:ext>
              </a:extLst>
            </p:cNvPr>
            <p:cNvSpPr txBox="1"/>
            <p:nvPr/>
          </p:nvSpPr>
          <p:spPr>
            <a:xfrm>
              <a:off x="-60113" y="1913838"/>
              <a:ext cx="7777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Campos de formación y/o áreas de desarrollo personal y social a favorecer </a:t>
              </a:r>
            </a:p>
          </p:txBody>
        </p:sp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083CD8EE-5F7D-466F-B780-EFFFBFC05014}"/>
                </a:ext>
              </a:extLst>
            </p:cNvPr>
            <p:cNvGrpSpPr/>
            <p:nvPr/>
          </p:nvGrpSpPr>
          <p:grpSpPr>
            <a:xfrm>
              <a:off x="240392" y="2345731"/>
              <a:ext cx="7381107" cy="626460"/>
              <a:chOff x="-75901" y="2156819"/>
              <a:chExt cx="7381107" cy="626460"/>
            </a:xfrm>
          </p:grpSpPr>
          <p:grpSp>
            <p:nvGrpSpPr>
              <p:cNvPr id="44" name="Grupo 43">
                <a:extLst>
                  <a:ext uri="{FF2B5EF4-FFF2-40B4-BE49-F238E27FC236}">
                    <a16:creationId xmlns:a16="http://schemas.microsoft.com/office/drawing/2014/main" id="{12E0C998-9197-4DCB-81D4-DAD8211FDB84}"/>
                  </a:ext>
                </a:extLst>
              </p:cNvPr>
              <p:cNvGrpSpPr/>
              <p:nvPr/>
            </p:nvGrpSpPr>
            <p:grpSpPr>
              <a:xfrm>
                <a:off x="-75901" y="2156821"/>
                <a:ext cx="1443895" cy="562832"/>
                <a:chOff x="-169219" y="2121401"/>
                <a:chExt cx="1892685" cy="621799"/>
              </a:xfrm>
            </p:grpSpPr>
            <p:sp>
              <p:nvSpPr>
                <p:cNvPr id="42" name="Rectángulo 41">
                  <a:extLst>
                    <a:ext uri="{FF2B5EF4-FFF2-40B4-BE49-F238E27FC236}">
                      <a16:creationId xmlns:a16="http://schemas.microsoft.com/office/drawing/2014/main" id="{C56CE162-DF76-48EA-B669-0B397B284F1D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43" name="CuadroTexto 42">
                  <a:extLst>
                    <a:ext uri="{FF2B5EF4-FFF2-40B4-BE49-F238E27FC236}">
                      <a16:creationId xmlns:a16="http://schemas.microsoft.com/office/drawing/2014/main" id="{4D7A53C4-2AD3-46FF-A6B4-42DB355C7AEA}"/>
                    </a:ext>
                  </a:extLst>
                </p:cNvPr>
                <p:cNvSpPr txBox="1"/>
                <p:nvPr/>
              </p:nvSpPr>
              <p:spPr>
                <a:xfrm>
                  <a:off x="-169219" y="2139829"/>
                  <a:ext cx="189268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Lenguaje y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comunicación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E968DB6-DCB7-4FE7-A0A4-1B7F8505EC91}"/>
                  </a:ext>
                </a:extLst>
              </p:cNvPr>
              <p:cNvGrpSpPr/>
              <p:nvPr/>
            </p:nvGrpSpPr>
            <p:grpSpPr>
              <a:xfrm>
                <a:off x="1121597" y="2156821"/>
                <a:ext cx="1443895" cy="562832"/>
                <a:chOff x="-171552" y="2121401"/>
                <a:chExt cx="1892685" cy="621799"/>
              </a:xfrm>
            </p:grpSpPr>
            <p:sp>
              <p:nvSpPr>
                <p:cNvPr id="58" name="Rectángulo 57">
                  <a:extLst>
                    <a:ext uri="{FF2B5EF4-FFF2-40B4-BE49-F238E27FC236}">
                      <a16:creationId xmlns:a16="http://schemas.microsoft.com/office/drawing/2014/main" id="{056A7F68-4482-4BD8-A9D9-2C976EF8C389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59" name="CuadroTexto 58">
                  <a:extLst>
                    <a:ext uri="{FF2B5EF4-FFF2-40B4-BE49-F238E27FC236}">
                      <a16:creationId xmlns:a16="http://schemas.microsoft.com/office/drawing/2014/main" id="{0E5E6861-0F13-4038-B433-32662CD9813E}"/>
                    </a:ext>
                  </a:extLst>
                </p:cNvPr>
                <p:cNvSpPr txBox="1"/>
                <p:nvPr/>
              </p:nvSpPr>
              <p:spPr>
                <a:xfrm>
                  <a:off x="-171552" y="2139829"/>
                  <a:ext cx="1892685" cy="5780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Pensamiento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matemático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DE412BE8-0BFB-42DA-A279-3E2C07EC4A7C}"/>
                  </a:ext>
                </a:extLst>
              </p:cNvPr>
              <p:cNvGrpSpPr/>
              <p:nvPr/>
            </p:nvGrpSpPr>
            <p:grpSpPr>
              <a:xfrm>
                <a:off x="2280098" y="2156826"/>
                <a:ext cx="1443895" cy="626453"/>
                <a:chOff x="-204663" y="2121401"/>
                <a:chExt cx="1892685" cy="692084"/>
              </a:xfrm>
            </p:grpSpPr>
            <p:sp>
              <p:nvSpPr>
                <p:cNvPr id="61" name="Rectángulo 60">
                  <a:extLst>
                    <a:ext uri="{FF2B5EF4-FFF2-40B4-BE49-F238E27FC236}">
                      <a16:creationId xmlns:a16="http://schemas.microsoft.com/office/drawing/2014/main" id="{E36C0324-4B51-4ECA-9891-55F658027BAB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2" name="CuadroTexto 61">
                  <a:extLst>
                    <a:ext uri="{FF2B5EF4-FFF2-40B4-BE49-F238E27FC236}">
                      <a16:creationId xmlns:a16="http://schemas.microsoft.com/office/drawing/2014/main" id="{8583341A-D28C-4BAF-AADF-7019A81EC3A9}"/>
                    </a:ext>
                  </a:extLst>
                </p:cNvPr>
                <p:cNvSpPr txBox="1"/>
                <p:nvPr/>
              </p:nvSpPr>
              <p:spPr>
                <a:xfrm>
                  <a:off x="-204663" y="2150444"/>
                  <a:ext cx="1892685" cy="6630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Exploración del mundo natural y social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E8EB032D-ACCC-40F9-AC96-D4AD28491475}"/>
                  </a:ext>
                </a:extLst>
              </p:cNvPr>
              <p:cNvGrpSpPr/>
              <p:nvPr/>
            </p:nvGrpSpPr>
            <p:grpSpPr>
              <a:xfrm>
                <a:off x="3367730" y="2156821"/>
                <a:ext cx="1443895" cy="562832"/>
                <a:chOff x="-359582" y="2121401"/>
                <a:chExt cx="1892685" cy="621799"/>
              </a:xfrm>
            </p:grpSpPr>
            <p:sp>
              <p:nvSpPr>
                <p:cNvPr id="64" name="Rectángulo 63">
                  <a:extLst>
                    <a:ext uri="{FF2B5EF4-FFF2-40B4-BE49-F238E27FC236}">
                      <a16:creationId xmlns:a16="http://schemas.microsoft.com/office/drawing/2014/main" id="{D258DB9C-57AA-4856-BAE0-1F787B576215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5" name="CuadroTexto 64">
                  <a:extLst>
                    <a:ext uri="{FF2B5EF4-FFF2-40B4-BE49-F238E27FC236}">
                      <a16:creationId xmlns:a16="http://schemas.microsoft.com/office/drawing/2014/main" id="{80935E19-64EA-4D41-9A3C-8E6C14C1C24B}"/>
                    </a:ext>
                  </a:extLst>
                </p:cNvPr>
                <p:cNvSpPr txBox="1"/>
                <p:nvPr/>
              </p:nvSpPr>
              <p:spPr>
                <a:xfrm>
                  <a:off x="-359582" y="2259260"/>
                  <a:ext cx="1892685" cy="3400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Artes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6" name="Grupo 65">
                <a:extLst>
                  <a:ext uri="{FF2B5EF4-FFF2-40B4-BE49-F238E27FC236}">
                    <a16:creationId xmlns:a16="http://schemas.microsoft.com/office/drawing/2014/main" id="{BFD2444E-F5BD-4D9A-B193-C16DC1378FBA}"/>
                  </a:ext>
                </a:extLst>
              </p:cNvPr>
              <p:cNvGrpSpPr/>
              <p:nvPr/>
            </p:nvGrpSpPr>
            <p:grpSpPr>
              <a:xfrm>
                <a:off x="4676184" y="2156819"/>
                <a:ext cx="1443895" cy="562832"/>
                <a:chOff x="-177539" y="2121399"/>
                <a:chExt cx="1892685" cy="621799"/>
              </a:xfrm>
            </p:grpSpPr>
            <p:sp>
              <p:nvSpPr>
                <p:cNvPr id="67" name="Rectángulo 66">
                  <a:extLst>
                    <a:ext uri="{FF2B5EF4-FFF2-40B4-BE49-F238E27FC236}">
                      <a16:creationId xmlns:a16="http://schemas.microsoft.com/office/drawing/2014/main" id="{7124B3F4-60CA-476B-BC85-C9A19C47FFA8}"/>
                    </a:ext>
                  </a:extLst>
                </p:cNvPr>
                <p:cNvSpPr/>
                <p:nvPr/>
              </p:nvSpPr>
              <p:spPr>
                <a:xfrm>
                  <a:off x="49096" y="2121399"/>
                  <a:ext cx="1483359" cy="621799"/>
                </a:xfrm>
                <a:prstGeom prst="rect">
                  <a:avLst/>
                </a:prstGeom>
                <a:solidFill>
                  <a:srgbClr val="79DC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68" name="CuadroTexto 67">
                  <a:extLst>
                    <a:ext uri="{FF2B5EF4-FFF2-40B4-BE49-F238E27FC236}">
                      <a16:creationId xmlns:a16="http://schemas.microsoft.com/office/drawing/2014/main" id="{A9F5438C-023C-4607-A434-6E5095D48236}"/>
                    </a:ext>
                  </a:extLst>
                </p:cNvPr>
                <p:cNvSpPr txBox="1"/>
                <p:nvPr/>
              </p:nvSpPr>
              <p:spPr>
                <a:xfrm>
                  <a:off x="-177539" y="2150449"/>
                  <a:ext cx="1892685" cy="57803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</a:t>
                  </a:r>
                </a:p>
                <a:p>
                  <a:pPr algn="ctr"/>
                  <a:r>
                    <a:rPr lang="es-MX" sz="14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Física</a:t>
                  </a:r>
                  <a:endParaRPr lang="es-MX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9" name="Grupo 68">
                <a:extLst>
                  <a:ext uri="{FF2B5EF4-FFF2-40B4-BE49-F238E27FC236}">
                    <a16:creationId xmlns:a16="http://schemas.microsoft.com/office/drawing/2014/main" id="{17AF4C5C-C2C8-4DED-BAD5-5F76BDE17A81}"/>
                  </a:ext>
                </a:extLst>
              </p:cNvPr>
              <p:cNvGrpSpPr/>
              <p:nvPr/>
            </p:nvGrpSpPr>
            <p:grpSpPr>
              <a:xfrm>
                <a:off x="5861311" y="2164898"/>
                <a:ext cx="1443895" cy="562832"/>
                <a:chOff x="-204658" y="2121401"/>
                <a:chExt cx="1892685" cy="621799"/>
              </a:xfrm>
            </p:grpSpPr>
            <p:sp>
              <p:nvSpPr>
                <p:cNvPr id="70" name="Rectángulo 69">
                  <a:extLst>
                    <a:ext uri="{FF2B5EF4-FFF2-40B4-BE49-F238E27FC236}">
                      <a16:creationId xmlns:a16="http://schemas.microsoft.com/office/drawing/2014/main" id="{5D5778F5-4584-429E-A2A1-9F50E2EFC902}"/>
                    </a:ext>
                  </a:extLst>
                </p:cNvPr>
                <p:cNvSpPr/>
                <p:nvPr/>
              </p:nvSpPr>
              <p:spPr>
                <a:xfrm>
                  <a:off x="0" y="2121401"/>
                  <a:ext cx="1483360" cy="621799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71" name="CuadroTexto 70">
                  <a:extLst>
                    <a:ext uri="{FF2B5EF4-FFF2-40B4-BE49-F238E27FC236}">
                      <a16:creationId xmlns:a16="http://schemas.microsoft.com/office/drawing/2014/main" id="{2A0E006F-6BFA-4E67-AD34-573EC50C0460}"/>
                    </a:ext>
                  </a:extLst>
                </p:cNvPr>
                <p:cNvSpPr txBox="1"/>
                <p:nvPr/>
              </p:nvSpPr>
              <p:spPr>
                <a:xfrm>
                  <a:off x="-204658" y="2154500"/>
                  <a:ext cx="1892685" cy="476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1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Educación Socioemocional</a:t>
                  </a:r>
                  <a:endParaRPr lang="es-MX" sz="1400" b="1" dirty="0">
                    <a:solidFill>
                      <a:schemeClr val="bg1"/>
                    </a:solidFill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70" name="Grupo 169">
              <a:extLst>
                <a:ext uri="{FF2B5EF4-FFF2-40B4-BE49-F238E27FC236}">
                  <a16:creationId xmlns:a16="http://schemas.microsoft.com/office/drawing/2014/main" id="{5B59E4B5-6825-43CA-9212-E5117CC64809}"/>
                </a:ext>
              </a:extLst>
            </p:cNvPr>
            <p:cNvGrpSpPr/>
            <p:nvPr/>
          </p:nvGrpSpPr>
          <p:grpSpPr>
            <a:xfrm>
              <a:off x="166339" y="3077681"/>
              <a:ext cx="7777163" cy="454209"/>
              <a:chOff x="27396" y="2784923"/>
              <a:chExt cx="7777163" cy="454209"/>
            </a:xfrm>
          </p:grpSpPr>
          <p:sp>
            <p:nvSpPr>
              <p:cNvPr id="74" name="CuadroTexto 73">
                <a:extLst>
                  <a:ext uri="{FF2B5EF4-FFF2-40B4-BE49-F238E27FC236}">
                    <a16:creationId xmlns:a16="http://schemas.microsoft.com/office/drawing/2014/main" id="{7B12804B-9A35-41DE-B9A4-27DE69161C79}"/>
                  </a:ext>
                </a:extLst>
              </p:cNvPr>
              <p:cNvSpPr txBox="1"/>
              <p:nvPr/>
            </p:nvSpPr>
            <p:spPr>
              <a:xfrm>
                <a:off x="27396" y="2826030"/>
                <a:ext cx="77771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600" dirty="0">
                    <a:latin typeface="Comic Sans MS" panose="030F0702030302020204" pitchFamily="66" charset="0"/>
                  </a:rPr>
                  <a:t>La jornada de trabajo fue</a:t>
                </a:r>
                <a:r>
                  <a:rPr lang="es-MX" dirty="0"/>
                  <a:t>:</a:t>
                </a:r>
              </a:p>
            </p:txBody>
          </p:sp>
          <p:sp>
            <p:nvSpPr>
              <p:cNvPr id="76" name="Paralelogramo 75">
                <a:extLst>
                  <a:ext uri="{FF2B5EF4-FFF2-40B4-BE49-F238E27FC236}">
                    <a16:creationId xmlns:a16="http://schemas.microsoft.com/office/drawing/2014/main" id="{60A599B8-BE07-4BBA-A281-EF28C0090E28}"/>
                  </a:ext>
                </a:extLst>
              </p:cNvPr>
              <p:cNvSpPr/>
              <p:nvPr/>
            </p:nvSpPr>
            <p:spPr>
              <a:xfrm>
                <a:off x="2727259" y="2784923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78" name="Paralelogramo 77">
                <a:extLst>
                  <a:ext uri="{FF2B5EF4-FFF2-40B4-BE49-F238E27FC236}">
                    <a16:creationId xmlns:a16="http://schemas.microsoft.com/office/drawing/2014/main" id="{91849B54-4BCF-4048-99A2-AC8047873550}"/>
                  </a:ext>
                </a:extLst>
              </p:cNvPr>
              <p:cNvSpPr/>
              <p:nvPr/>
            </p:nvSpPr>
            <p:spPr>
              <a:xfrm>
                <a:off x="3783995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0" name="Paralelogramo 79">
                <a:extLst>
                  <a:ext uri="{FF2B5EF4-FFF2-40B4-BE49-F238E27FC236}">
                    <a16:creationId xmlns:a16="http://schemas.microsoft.com/office/drawing/2014/main" id="{B064F40E-1706-4DE7-BFB7-44057684112C}"/>
                  </a:ext>
                </a:extLst>
              </p:cNvPr>
              <p:cNvSpPr/>
              <p:nvPr/>
            </p:nvSpPr>
            <p:spPr>
              <a:xfrm>
                <a:off x="4936360" y="2797336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2" name="Paralelogramo 81">
                <a:extLst>
                  <a:ext uri="{FF2B5EF4-FFF2-40B4-BE49-F238E27FC236}">
                    <a16:creationId xmlns:a16="http://schemas.microsoft.com/office/drawing/2014/main" id="{9A495760-0A05-4BBF-A6A0-798DA9FF3403}"/>
                  </a:ext>
                </a:extLst>
              </p:cNvPr>
              <p:cNvSpPr/>
              <p:nvPr/>
            </p:nvSpPr>
            <p:spPr>
              <a:xfrm>
                <a:off x="6135240" y="2812412"/>
                <a:ext cx="914400" cy="426720"/>
              </a:xfrm>
              <a:prstGeom prst="parallelogram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83" name="CuadroTexto 82">
                <a:extLst>
                  <a:ext uri="{FF2B5EF4-FFF2-40B4-BE49-F238E27FC236}">
                    <a16:creationId xmlns:a16="http://schemas.microsoft.com/office/drawing/2014/main" id="{967DD3A9-200C-4C55-8BC5-CCE26BA059E2}"/>
                  </a:ext>
                </a:extLst>
              </p:cNvPr>
              <p:cNvSpPr txBox="1"/>
              <p:nvPr/>
            </p:nvSpPr>
            <p:spPr>
              <a:xfrm>
                <a:off x="2788271" y="2881579"/>
                <a:ext cx="91459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Exitosa</a:t>
                </a:r>
              </a:p>
            </p:txBody>
          </p:sp>
          <p:sp>
            <p:nvSpPr>
              <p:cNvPr id="85" name="CuadroTexto 84">
                <a:extLst>
                  <a:ext uri="{FF2B5EF4-FFF2-40B4-BE49-F238E27FC236}">
                    <a16:creationId xmlns:a16="http://schemas.microsoft.com/office/drawing/2014/main" id="{F09B523F-8A7C-480D-8661-5FA4C6F2E91D}"/>
                  </a:ext>
                </a:extLst>
              </p:cNvPr>
              <p:cNvSpPr txBox="1"/>
              <p:nvPr/>
            </p:nvSpPr>
            <p:spPr>
              <a:xfrm>
                <a:off x="3902327" y="2884214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Buena</a:t>
                </a:r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738EC69C-9FF1-417C-B72A-2D7D20847ECA}"/>
                  </a:ext>
                </a:extLst>
              </p:cNvPr>
              <p:cNvSpPr txBox="1"/>
              <p:nvPr/>
            </p:nvSpPr>
            <p:spPr>
              <a:xfrm>
                <a:off x="4984176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Regular</a:t>
                </a:r>
                <a:endParaRPr lang="es-MX" sz="1100" dirty="0"/>
              </a:p>
            </p:txBody>
          </p:sp>
          <p:sp>
            <p:nvSpPr>
              <p:cNvPr id="89" name="CuadroTexto 88">
                <a:extLst>
                  <a:ext uri="{FF2B5EF4-FFF2-40B4-BE49-F238E27FC236}">
                    <a16:creationId xmlns:a16="http://schemas.microsoft.com/office/drawing/2014/main" id="{1D108D3C-EB07-407F-9F55-E69D4D110D55}"/>
                  </a:ext>
                </a:extLst>
              </p:cNvPr>
              <p:cNvSpPr txBox="1"/>
              <p:nvPr/>
            </p:nvSpPr>
            <p:spPr>
              <a:xfrm>
                <a:off x="6341522" y="2894967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Mala</a:t>
                </a:r>
                <a:endParaRPr lang="es-MX" sz="1400" dirty="0"/>
              </a:p>
            </p:txBody>
          </p:sp>
        </p:grpSp>
        <p:grpSp>
          <p:nvGrpSpPr>
            <p:cNvPr id="169" name="Grupo 168">
              <a:extLst>
                <a:ext uri="{FF2B5EF4-FFF2-40B4-BE49-F238E27FC236}">
                  <a16:creationId xmlns:a16="http://schemas.microsoft.com/office/drawing/2014/main" id="{F98882BD-1128-4333-AD3C-C99E090A88D9}"/>
                </a:ext>
              </a:extLst>
            </p:cNvPr>
            <p:cNvGrpSpPr/>
            <p:nvPr/>
          </p:nvGrpSpPr>
          <p:grpSpPr>
            <a:xfrm>
              <a:off x="-60113" y="3701185"/>
              <a:ext cx="7866108" cy="1837511"/>
              <a:chOff x="-104586" y="3258293"/>
              <a:chExt cx="7866108" cy="1837511"/>
            </a:xfrm>
          </p:grpSpPr>
          <p:grpSp>
            <p:nvGrpSpPr>
              <p:cNvPr id="90" name="Grupo 89">
                <a:extLst>
                  <a:ext uri="{FF2B5EF4-FFF2-40B4-BE49-F238E27FC236}">
                    <a16:creationId xmlns:a16="http://schemas.microsoft.com/office/drawing/2014/main" id="{F98E8578-A55C-4D5A-B67B-F07061ED95EB}"/>
                  </a:ext>
                </a:extLst>
              </p:cNvPr>
              <p:cNvGrpSpPr/>
              <p:nvPr/>
            </p:nvGrpSpPr>
            <p:grpSpPr>
              <a:xfrm>
                <a:off x="-104586" y="3258293"/>
                <a:ext cx="7866108" cy="369332"/>
                <a:chOff x="-88946" y="1730772"/>
                <a:chExt cx="7866108" cy="369332"/>
              </a:xfrm>
            </p:grpSpPr>
            <p:sp>
              <p:nvSpPr>
                <p:cNvPr id="92" name="Rectángulo 91">
                  <a:extLst>
                    <a:ext uri="{FF2B5EF4-FFF2-40B4-BE49-F238E27FC236}">
                      <a16:creationId xmlns:a16="http://schemas.microsoft.com/office/drawing/2014/main" id="{5D321D22-2312-4122-957D-75CC9CBC1D04}"/>
                    </a:ext>
                  </a:extLst>
                </p:cNvPr>
                <p:cNvSpPr/>
                <p:nvPr/>
              </p:nvSpPr>
              <p:spPr>
                <a:xfrm>
                  <a:off x="0" y="1730772"/>
                  <a:ext cx="7777162" cy="369332"/>
                </a:xfrm>
                <a:prstGeom prst="rect">
                  <a:avLst/>
                </a:pr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93" name="CuadroTexto 92">
                  <a:extLst>
                    <a:ext uri="{FF2B5EF4-FFF2-40B4-BE49-F238E27FC236}">
                      <a16:creationId xmlns:a16="http://schemas.microsoft.com/office/drawing/2014/main" id="{CB4390D6-35FA-450B-A1D5-337BF7ED9267}"/>
                    </a:ext>
                  </a:extLst>
                </p:cNvPr>
                <p:cNvSpPr txBox="1"/>
                <p:nvPr/>
              </p:nvSpPr>
              <p:spPr>
                <a:xfrm>
                  <a:off x="-88946" y="1737642"/>
                  <a:ext cx="777716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Aspectos de la planeación didáctica </a:t>
                  </a:r>
                </a:p>
              </p:txBody>
            </p:sp>
          </p:grpSp>
          <p:sp>
            <p:nvSpPr>
              <p:cNvPr id="99" name="CuadroTexto 98">
                <a:extLst>
                  <a:ext uri="{FF2B5EF4-FFF2-40B4-BE49-F238E27FC236}">
                    <a16:creationId xmlns:a16="http://schemas.microsoft.com/office/drawing/2014/main" id="{2C45F712-0E0F-4056-B8C7-58165A752422}"/>
                  </a:ext>
                </a:extLst>
              </p:cNvPr>
              <p:cNvSpPr txBox="1"/>
              <p:nvPr/>
            </p:nvSpPr>
            <p:spPr>
              <a:xfrm>
                <a:off x="-44436" y="3618476"/>
                <a:ext cx="777716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Logro de los aprendizajes esperados 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r>
                  <a:rPr lang="es-MX" sz="1400" dirty="0">
                    <a:latin typeface="Comic Sans MS" panose="030F0702030302020204" pitchFamily="66" charset="0"/>
                  </a:rPr>
                  <a:t>      </a:t>
                </a:r>
                <a:r>
                  <a:rPr lang="es-MX" sz="1200" dirty="0">
                    <a:latin typeface="Comic Sans MS" panose="030F0702030302020204" pitchFamily="66" charset="0"/>
                  </a:rPr>
                  <a:t>Materiales educativos adecuados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Nivel de complejidad adecuado 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Organización adecuada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Tiempo planeado correctamente</a:t>
                </a:r>
              </a:p>
              <a:p>
                <a:r>
                  <a:rPr lang="es-MX" sz="1200" dirty="0">
                    <a:latin typeface="Comic Sans MS" panose="030F0702030302020204" pitchFamily="66" charset="0"/>
                  </a:rPr>
                  <a:t>       Actividades planeadas conforme a lo planeado </a:t>
                </a:r>
              </a:p>
              <a:p>
                <a:endParaRPr lang="es-MX" sz="1400" dirty="0"/>
              </a:p>
            </p:txBody>
          </p:sp>
          <p:sp>
            <p:nvSpPr>
              <p:cNvPr id="101" name="Elipse 100">
                <a:extLst>
                  <a:ext uri="{FF2B5EF4-FFF2-40B4-BE49-F238E27FC236}">
                    <a16:creationId xmlns:a16="http://schemas.microsoft.com/office/drawing/2014/main" id="{4A5C0622-884D-49F4-B550-4041500CA3C7}"/>
                  </a:ext>
                </a:extLst>
              </p:cNvPr>
              <p:cNvSpPr/>
              <p:nvPr/>
            </p:nvSpPr>
            <p:spPr>
              <a:xfrm>
                <a:off x="124089" y="367427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1506E085-6A92-4E7F-8A05-A323A3E5E11A}"/>
                  </a:ext>
                </a:extLst>
              </p:cNvPr>
              <p:cNvSpPr/>
              <p:nvPr/>
            </p:nvSpPr>
            <p:spPr>
              <a:xfrm>
                <a:off x="121868" y="390798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08" name="Elipse 107">
                <a:extLst>
                  <a:ext uri="{FF2B5EF4-FFF2-40B4-BE49-F238E27FC236}">
                    <a16:creationId xmlns:a16="http://schemas.microsoft.com/office/drawing/2014/main" id="{1212747E-7242-4965-9DA4-929E41C6D9E7}"/>
                  </a:ext>
                </a:extLst>
              </p:cNvPr>
              <p:cNvSpPr/>
              <p:nvPr/>
            </p:nvSpPr>
            <p:spPr>
              <a:xfrm>
                <a:off x="121867" y="410151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EEE6733-B8DB-4A76-A1EF-35918716BFAE}"/>
                  </a:ext>
                </a:extLst>
              </p:cNvPr>
              <p:cNvSpPr/>
              <p:nvPr/>
            </p:nvSpPr>
            <p:spPr>
              <a:xfrm>
                <a:off x="121867" y="4295044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049B3706-E439-4954-A6A5-40C7B2714B0B}"/>
                  </a:ext>
                </a:extLst>
              </p:cNvPr>
              <p:cNvSpPr/>
              <p:nvPr/>
            </p:nvSpPr>
            <p:spPr>
              <a:xfrm>
                <a:off x="121867" y="4468535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4" name="Elipse 113">
                <a:extLst>
                  <a:ext uri="{FF2B5EF4-FFF2-40B4-BE49-F238E27FC236}">
                    <a16:creationId xmlns:a16="http://schemas.microsoft.com/office/drawing/2014/main" id="{6324721C-3F31-47D7-9E44-60A4C321DE28}"/>
                  </a:ext>
                </a:extLst>
              </p:cNvPr>
              <p:cNvSpPr/>
              <p:nvPr/>
            </p:nvSpPr>
            <p:spPr>
              <a:xfrm>
                <a:off x="121866" y="4655227"/>
                <a:ext cx="140071" cy="148881"/>
              </a:xfrm>
              <a:prstGeom prst="ellipse">
                <a:avLst/>
              </a:prstGeom>
              <a:noFill/>
              <a:ln w="254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25E92943-3F55-46FD-819B-08C437F114C6}"/>
                  </a:ext>
                </a:extLst>
              </p:cNvPr>
              <p:cNvSpPr txBox="1"/>
              <p:nvPr/>
            </p:nvSpPr>
            <p:spPr>
              <a:xfrm>
                <a:off x="3639550" y="3590250"/>
                <a:ext cx="411427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Observaciones</a:t>
                </a:r>
              </a:p>
              <a:p>
                <a:pPr algn="ctr"/>
                <a:r>
                  <a:rPr lang="es-MX" sz="1200" dirty="0">
                    <a:solidFill>
                      <a:srgbClr val="FF9999"/>
                    </a:solidFill>
                    <a:latin typeface="Comic Sans MS" panose="030F0702030302020204" pitchFamily="66" charset="0"/>
                  </a:rPr>
                  <a:t>_____________________________________________________________________________________________________________________________________________________________________________________________________________</a:t>
                </a:r>
              </a:p>
            </p:txBody>
          </p:sp>
        </p:grpSp>
        <p:grpSp>
          <p:nvGrpSpPr>
            <p:cNvPr id="168" name="Grupo 167">
              <a:extLst>
                <a:ext uri="{FF2B5EF4-FFF2-40B4-BE49-F238E27FC236}">
                  <a16:creationId xmlns:a16="http://schemas.microsoft.com/office/drawing/2014/main" id="{BB09A73F-77AD-421C-9A12-1B07E4E28D91}"/>
                </a:ext>
              </a:extLst>
            </p:cNvPr>
            <p:cNvGrpSpPr/>
            <p:nvPr/>
          </p:nvGrpSpPr>
          <p:grpSpPr>
            <a:xfrm>
              <a:off x="0" y="5352851"/>
              <a:ext cx="8142075" cy="1392842"/>
              <a:chOff x="-106905" y="4811173"/>
              <a:chExt cx="8142075" cy="1392842"/>
            </a:xfrm>
          </p:grpSpPr>
          <p:grpSp>
            <p:nvGrpSpPr>
              <p:cNvPr id="116" name="Grupo 115">
                <a:extLst>
                  <a:ext uri="{FF2B5EF4-FFF2-40B4-BE49-F238E27FC236}">
                    <a16:creationId xmlns:a16="http://schemas.microsoft.com/office/drawing/2014/main" id="{86E20A7A-7587-4421-B56B-9A932A9F7109}"/>
                  </a:ext>
                </a:extLst>
              </p:cNvPr>
              <p:cNvGrpSpPr/>
              <p:nvPr/>
            </p:nvGrpSpPr>
            <p:grpSpPr>
              <a:xfrm>
                <a:off x="-106905" y="4811173"/>
                <a:ext cx="8142075" cy="414533"/>
                <a:chOff x="-91265" y="1649223"/>
                <a:chExt cx="8142075" cy="414533"/>
              </a:xfrm>
            </p:grpSpPr>
            <p:sp>
              <p:nvSpPr>
                <p:cNvPr id="117" name="Rectángulo 116">
                  <a:extLst>
                    <a:ext uri="{FF2B5EF4-FFF2-40B4-BE49-F238E27FC236}">
                      <a16:creationId xmlns:a16="http://schemas.microsoft.com/office/drawing/2014/main" id="{811F3B92-D7D1-4EAA-AF61-3E94D18C4AEE}"/>
                    </a:ext>
                  </a:extLst>
                </p:cNvPr>
                <p:cNvSpPr/>
                <p:nvPr/>
              </p:nvSpPr>
              <p:spPr>
                <a:xfrm>
                  <a:off x="-90086" y="1649223"/>
                  <a:ext cx="7777162" cy="369332"/>
                </a:xfrm>
                <a:prstGeom prst="rect">
                  <a:avLst/>
                </a:prstGeom>
                <a:solidFill>
                  <a:srgbClr val="9966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18" name="CuadroTexto 117">
                  <a:extLst>
                    <a:ext uri="{FF2B5EF4-FFF2-40B4-BE49-F238E27FC236}">
                      <a16:creationId xmlns:a16="http://schemas.microsoft.com/office/drawing/2014/main" id="{1B9E0E7C-C94D-4D33-90C9-F83AE03AC5F1}"/>
                    </a:ext>
                  </a:extLst>
                </p:cNvPr>
                <p:cNvSpPr txBox="1"/>
                <p:nvPr/>
              </p:nvSpPr>
              <p:spPr>
                <a:xfrm>
                  <a:off x="-91265" y="1725202"/>
                  <a:ext cx="8142075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b="1" dirty="0">
                      <a:solidFill>
                        <a:schemeClr val="bg1"/>
                      </a:solidFill>
                      <a:latin typeface="Comic Sans MS" panose="030F0702030302020204" pitchFamily="66" charset="0"/>
                    </a:rPr>
                    <a:t>Manifestaciones de los alumnos</a:t>
                  </a:r>
                </a:p>
              </p:txBody>
            </p:sp>
          </p:grpSp>
          <p:sp>
            <p:nvSpPr>
              <p:cNvPr id="122" name="CuadroTexto 121">
                <a:extLst>
                  <a:ext uri="{FF2B5EF4-FFF2-40B4-BE49-F238E27FC236}">
                    <a16:creationId xmlns:a16="http://schemas.microsoft.com/office/drawing/2014/main" id="{7C94A14D-3BCC-49E5-BA89-9E2AEF82C62C}"/>
                  </a:ext>
                </a:extLst>
              </p:cNvPr>
              <p:cNvSpPr txBox="1"/>
              <p:nvPr/>
            </p:nvSpPr>
            <p:spPr>
              <a:xfrm>
                <a:off x="-54750" y="5188352"/>
                <a:ext cx="39120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endParaRPr lang="es-MX" sz="12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Interés en las actividades</a:t>
                </a:r>
                <a:endParaRPr lang="es-MX" sz="1400" dirty="0">
                  <a:latin typeface="Comic Sans MS" panose="030F0702030302020204" pitchFamily="66" charset="0"/>
                </a:endParaRP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Participación de la manera esperada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Adaptación a la organización establecida</a:t>
                </a:r>
              </a:p>
              <a:p>
                <a:pPr algn="just"/>
                <a:r>
                  <a:rPr lang="es-MX" sz="1200" dirty="0">
                    <a:latin typeface="Comic Sans MS" panose="030F0702030302020204" pitchFamily="66" charset="0"/>
                  </a:rPr>
                  <a:t>Seguridad y cooperación al realizar las actividades</a:t>
                </a:r>
              </a:p>
            </p:txBody>
          </p:sp>
          <p:sp>
            <p:nvSpPr>
              <p:cNvPr id="126" name="CuadroTexto 125">
                <a:extLst>
                  <a:ext uri="{FF2B5EF4-FFF2-40B4-BE49-F238E27FC236}">
                    <a16:creationId xmlns:a16="http://schemas.microsoft.com/office/drawing/2014/main" id="{06161E3F-EC52-4DE5-966F-0CF0E691332C}"/>
                  </a:ext>
                </a:extLst>
              </p:cNvPr>
              <p:cNvSpPr txBox="1"/>
              <p:nvPr/>
            </p:nvSpPr>
            <p:spPr>
              <a:xfrm>
                <a:off x="3645357" y="5221690"/>
                <a:ext cx="36746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Todos   Algunos  Pocos   Ninguno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135" name="Grupo 134">
                <a:extLst>
                  <a:ext uri="{FF2B5EF4-FFF2-40B4-BE49-F238E27FC236}">
                    <a16:creationId xmlns:a16="http://schemas.microsoft.com/office/drawing/2014/main" id="{0B4F29DE-BDD1-4173-913A-6F69F59C290F}"/>
                  </a:ext>
                </a:extLst>
              </p:cNvPr>
              <p:cNvGrpSpPr/>
              <p:nvPr/>
            </p:nvGrpSpPr>
            <p:grpSpPr>
              <a:xfrm>
                <a:off x="4481792" y="5453154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24" name="Elipse 123">
                  <a:extLst>
                    <a:ext uri="{FF2B5EF4-FFF2-40B4-BE49-F238E27FC236}">
                      <a16:creationId xmlns:a16="http://schemas.microsoft.com/office/drawing/2014/main" id="{B36A7C95-12EB-4981-AD16-F8766A33023B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28" name="Elipse 127">
                  <a:extLst>
                    <a:ext uri="{FF2B5EF4-FFF2-40B4-BE49-F238E27FC236}">
                      <a16:creationId xmlns:a16="http://schemas.microsoft.com/office/drawing/2014/main" id="{04898E7A-EFA5-4C5D-AA3E-E61854C86E67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0" name="Elipse 129">
                  <a:extLst>
                    <a:ext uri="{FF2B5EF4-FFF2-40B4-BE49-F238E27FC236}">
                      <a16:creationId xmlns:a16="http://schemas.microsoft.com/office/drawing/2014/main" id="{00F070BD-3F46-4F6C-A422-B589D0DB19D7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2" name="Elipse 131">
                  <a:extLst>
                    <a:ext uri="{FF2B5EF4-FFF2-40B4-BE49-F238E27FC236}">
                      <a16:creationId xmlns:a16="http://schemas.microsoft.com/office/drawing/2014/main" id="{1ADF766A-8C07-4C9C-954F-397B4C518373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36" name="Grupo 135">
                <a:extLst>
                  <a:ext uri="{FF2B5EF4-FFF2-40B4-BE49-F238E27FC236}">
                    <a16:creationId xmlns:a16="http://schemas.microsoft.com/office/drawing/2014/main" id="{0CAC7643-C6D9-4D4D-8809-A3E27B328AAE}"/>
                  </a:ext>
                </a:extLst>
              </p:cNvPr>
              <p:cNvGrpSpPr/>
              <p:nvPr/>
            </p:nvGrpSpPr>
            <p:grpSpPr>
              <a:xfrm>
                <a:off x="4481792" y="5644382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37" name="Elipse 136">
                  <a:extLst>
                    <a:ext uri="{FF2B5EF4-FFF2-40B4-BE49-F238E27FC236}">
                      <a16:creationId xmlns:a16="http://schemas.microsoft.com/office/drawing/2014/main" id="{D15D9F78-4830-4046-8D9C-7475C18EEACF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8" name="Elipse 137">
                  <a:extLst>
                    <a:ext uri="{FF2B5EF4-FFF2-40B4-BE49-F238E27FC236}">
                      <a16:creationId xmlns:a16="http://schemas.microsoft.com/office/drawing/2014/main" id="{9106BBF0-3FDA-43EF-82D8-A91CE86F7BCC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39" name="Elipse 138">
                  <a:extLst>
                    <a:ext uri="{FF2B5EF4-FFF2-40B4-BE49-F238E27FC236}">
                      <a16:creationId xmlns:a16="http://schemas.microsoft.com/office/drawing/2014/main" id="{805C1B3D-B483-4E9A-BC43-3C3A34DCA29C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0" name="Elipse 139">
                  <a:extLst>
                    <a:ext uri="{FF2B5EF4-FFF2-40B4-BE49-F238E27FC236}">
                      <a16:creationId xmlns:a16="http://schemas.microsoft.com/office/drawing/2014/main" id="{5ACBF1CC-D4AC-4C8B-8889-428A29D11D7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1" name="Grupo 140">
                <a:extLst>
                  <a:ext uri="{FF2B5EF4-FFF2-40B4-BE49-F238E27FC236}">
                    <a16:creationId xmlns:a16="http://schemas.microsoft.com/office/drawing/2014/main" id="{7B87E0F1-93A8-4239-876A-2C91F55A3FB3}"/>
                  </a:ext>
                </a:extLst>
              </p:cNvPr>
              <p:cNvGrpSpPr/>
              <p:nvPr/>
            </p:nvGrpSpPr>
            <p:grpSpPr>
              <a:xfrm>
                <a:off x="4482433" y="5835610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2" name="Elipse 141">
                  <a:extLst>
                    <a:ext uri="{FF2B5EF4-FFF2-40B4-BE49-F238E27FC236}">
                      <a16:creationId xmlns:a16="http://schemas.microsoft.com/office/drawing/2014/main" id="{A875E401-1E64-47E4-A54B-900C61A61677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3" name="Elipse 142">
                  <a:extLst>
                    <a:ext uri="{FF2B5EF4-FFF2-40B4-BE49-F238E27FC236}">
                      <a16:creationId xmlns:a16="http://schemas.microsoft.com/office/drawing/2014/main" id="{3DD59AD9-06DA-4644-919C-E7BC15F6BED6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4" name="Elipse 143">
                  <a:extLst>
                    <a:ext uri="{FF2B5EF4-FFF2-40B4-BE49-F238E27FC236}">
                      <a16:creationId xmlns:a16="http://schemas.microsoft.com/office/drawing/2014/main" id="{6DDE1CF7-489F-47CF-8241-BA4E200CF4FA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5" name="Elipse 144">
                  <a:extLst>
                    <a:ext uri="{FF2B5EF4-FFF2-40B4-BE49-F238E27FC236}">
                      <a16:creationId xmlns:a16="http://schemas.microsoft.com/office/drawing/2014/main" id="{5B84455B-4FC9-4372-B777-94DDE7FE150E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  <p:grpSp>
            <p:nvGrpSpPr>
              <p:cNvPr id="146" name="Grupo 145">
                <a:extLst>
                  <a:ext uri="{FF2B5EF4-FFF2-40B4-BE49-F238E27FC236}">
                    <a16:creationId xmlns:a16="http://schemas.microsoft.com/office/drawing/2014/main" id="{77951E04-423C-44AE-A9B2-24095C4C5B28}"/>
                  </a:ext>
                </a:extLst>
              </p:cNvPr>
              <p:cNvGrpSpPr/>
              <p:nvPr/>
            </p:nvGrpSpPr>
            <p:grpSpPr>
              <a:xfrm>
                <a:off x="4482817" y="6023918"/>
                <a:ext cx="1859730" cy="162160"/>
                <a:chOff x="4481792" y="5453154"/>
                <a:chExt cx="1859730" cy="162160"/>
              </a:xfrm>
            </p:grpSpPr>
            <p:sp>
              <p:nvSpPr>
                <p:cNvPr id="147" name="Elipse 146">
                  <a:extLst>
                    <a:ext uri="{FF2B5EF4-FFF2-40B4-BE49-F238E27FC236}">
                      <a16:creationId xmlns:a16="http://schemas.microsoft.com/office/drawing/2014/main" id="{EAE223AD-9981-454B-AC0F-D9BD55EC710C}"/>
                    </a:ext>
                  </a:extLst>
                </p:cNvPr>
                <p:cNvSpPr/>
                <p:nvPr/>
              </p:nvSpPr>
              <p:spPr>
                <a:xfrm>
                  <a:off x="4481792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8" name="Elipse 147">
                  <a:extLst>
                    <a:ext uri="{FF2B5EF4-FFF2-40B4-BE49-F238E27FC236}">
                      <a16:creationId xmlns:a16="http://schemas.microsoft.com/office/drawing/2014/main" id="{A020B64C-03E0-4C7A-BBB0-B1EB17ACCB9A}"/>
                    </a:ext>
                  </a:extLst>
                </p:cNvPr>
                <p:cNvSpPr/>
                <p:nvPr/>
              </p:nvSpPr>
              <p:spPr>
                <a:xfrm>
                  <a:off x="5071405" y="5453154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49" name="Elipse 148">
                  <a:extLst>
                    <a:ext uri="{FF2B5EF4-FFF2-40B4-BE49-F238E27FC236}">
                      <a16:creationId xmlns:a16="http://schemas.microsoft.com/office/drawing/2014/main" id="{CFEEB593-1C3D-4D7F-A633-27ED6ECE17BF}"/>
                    </a:ext>
                  </a:extLst>
                </p:cNvPr>
                <p:cNvSpPr/>
                <p:nvPr/>
              </p:nvSpPr>
              <p:spPr>
                <a:xfrm>
                  <a:off x="5590982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  <p:sp>
              <p:nvSpPr>
                <p:cNvPr id="150" name="Elipse 149">
                  <a:extLst>
                    <a:ext uri="{FF2B5EF4-FFF2-40B4-BE49-F238E27FC236}">
                      <a16:creationId xmlns:a16="http://schemas.microsoft.com/office/drawing/2014/main" id="{C42090CB-1504-4391-B330-728BEC78AAC5}"/>
                    </a:ext>
                  </a:extLst>
                </p:cNvPr>
                <p:cNvSpPr/>
                <p:nvPr/>
              </p:nvSpPr>
              <p:spPr>
                <a:xfrm>
                  <a:off x="6201451" y="5466433"/>
                  <a:ext cx="140071" cy="148881"/>
                </a:xfrm>
                <a:prstGeom prst="ellipse">
                  <a:avLst/>
                </a:prstGeom>
                <a:noFill/>
                <a:ln w="25400">
                  <a:solidFill>
                    <a:srgbClr val="9966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MX"/>
                </a:p>
              </p:txBody>
            </p:sp>
          </p:grpSp>
        </p:grpSp>
        <p:grpSp>
          <p:nvGrpSpPr>
            <p:cNvPr id="151" name="Grupo 150">
              <a:extLst>
                <a:ext uri="{FF2B5EF4-FFF2-40B4-BE49-F238E27FC236}">
                  <a16:creationId xmlns:a16="http://schemas.microsoft.com/office/drawing/2014/main" id="{E3FB72F6-392F-40AB-A175-66BC4FD1180C}"/>
                </a:ext>
              </a:extLst>
            </p:cNvPr>
            <p:cNvGrpSpPr/>
            <p:nvPr/>
          </p:nvGrpSpPr>
          <p:grpSpPr>
            <a:xfrm>
              <a:off x="-40004" y="6773416"/>
              <a:ext cx="8066405" cy="358362"/>
              <a:chOff x="-128950" y="1710038"/>
              <a:chExt cx="8066405" cy="358362"/>
            </a:xfrm>
          </p:grpSpPr>
          <p:sp>
            <p:nvSpPr>
              <p:cNvPr id="152" name="Rectángulo 151">
                <a:extLst>
                  <a:ext uri="{FF2B5EF4-FFF2-40B4-BE49-F238E27FC236}">
                    <a16:creationId xmlns:a16="http://schemas.microsoft.com/office/drawing/2014/main" id="{8BFA794B-7B5C-4B21-A452-F05082E198A2}"/>
                  </a:ext>
                </a:extLst>
              </p:cNvPr>
              <p:cNvSpPr/>
              <p:nvPr/>
            </p:nvSpPr>
            <p:spPr>
              <a:xfrm>
                <a:off x="-117778" y="1710038"/>
                <a:ext cx="7844864" cy="358362"/>
              </a:xfrm>
              <a:prstGeom prst="rect">
                <a:avLst/>
              </a:prstGeom>
              <a:solidFill>
                <a:srgbClr val="79D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3" name="CuadroTexto 152">
                <a:extLst>
                  <a:ext uri="{FF2B5EF4-FFF2-40B4-BE49-F238E27FC236}">
                    <a16:creationId xmlns:a16="http://schemas.microsoft.com/office/drawing/2014/main" id="{B6E65149-4C4C-4DA3-BBD4-37E7A7D3A7A0}"/>
                  </a:ext>
                </a:extLst>
              </p:cNvPr>
              <p:cNvSpPr txBox="1"/>
              <p:nvPr/>
            </p:nvSpPr>
            <p:spPr>
              <a:xfrm>
                <a:off x="-128950" y="1725138"/>
                <a:ext cx="806640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Autoevaluación</a:t>
                </a:r>
              </a:p>
            </p:txBody>
          </p:sp>
        </p:grpSp>
        <p:sp>
          <p:nvSpPr>
            <p:cNvPr id="155" name="CuadroTexto 154">
              <a:extLst>
                <a:ext uri="{FF2B5EF4-FFF2-40B4-BE49-F238E27FC236}">
                  <a16:creationId xmlns:a16="http://schemas.microsoft.com/office/drawing/2014/main" id="{6718D8D3-202C-4CDB-8F60-21504AA6438C}"/>
                </a:ext>
              </a:extLst>
            </p:cNvPr>
            <p:cNvSpPr txBox="1"/>
            <p:nvPr/>
          </p:nvSpPr>
          <p:spPr>
            <a:xfrm>
              <a:off x="28833" y="7032794"/>
              <a:ext cx="583168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es-MX" sz="12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Rescato los conocimientos previos</a:t>
              </a:r>
              <a:endParaRPr lang="es-MX" sz="1400" dirty="0">
                <a:latin typeface="Comic Sans MS" panose="030F0702030302020204" pitchFamily="66" charset="0"/>
              </a:endParaRP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Identifico y actúa conforme a las necesidades e intereses de los alumnos 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participación de todos los alumnos 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Otorgo consignas claras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Intervengo adecuadamente</a:t>
              </a:r>
            </a:p>
            <a:p>
              <a:pPr algn="just"/>
              <a:r>
                <a:rPr lang="es-MX" sz="1200" dirty="0">
                  <a:latin typeface="Comic Sans MS" panose="030F0702030302020204" pitchFamily="66" charset="0"/>
                </a:rPr>
                <a:t>Fomento la autonomía de los alumnos </a:t>
              </a:r>
            </a:p>
          </p:txBody>
        </p:sp>
        <p:grpSp>
          <p:nvGrpSpPr>
            <p:cNvPr id="202" name="Grupo 201">
              <a:extLst>
                <a:ext uri="{FF2B5EF4-FFF2-40B4-BE49-F238E27FC236}">
                  <a16:creationId xmlns:a16="http://schemas.microsoft.com/office/drawing/2014/main" id="{F323BF70-7EB4-430E-8E9D-EF851C22D91D}"/>
                </a:ext>
              </a:extLst>
            </p:cNvPr>
            <p:cNvGrpSpPr/>
            <p:nvPr/>
          </p:nvGrpSpPr>
          <p:grpSpPr>
            <a:xfrm>
              <a:off x="5378995" y="7091750"/>
              <a:ext cx="2255371" cy="1332960"/>
              <a:chOff x="5319913" y="7568918"/>
              <a:chExt cx="2255371" cy="1332960"/>
            </a:xfrm>
          </p:grpSpPr>
          <p:sp>
            <p:nvSpPr>
              <p:cNvPr id="161" name="CuadroTexto 160">
                <a:extLst>
                  <a:ext uri="{FF2B5EF4-FFF2-40B4-BE49-F238E27FC236}">
                    <a16:creationId xmlns:a16="http://schemas.microsoft.com/office/drawing/2014/main" id="{101E8FF4-B621-48FA-A3D7-D90BB0502AC4}"/>
                  </a:ext>
                </a:extLst>
              </p:cNvPr>
              <p:cNvSpPr txBox="1"/>
              <p:nvPr/>
            </p:nvSpPr>
            <p:spPr>
              <a:xfrm>
                <a:off x="5319913" y="7568918"/>
                <a:ext cx="225537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>
                    <a:latin typeface="Comic Sans MS" panose="030F0702030302020204" pitchFamily="66" charset="0"/>
                  </a:rPr>
                  <a:t>     Si            No   </a:t>
                </a:r>
              </a:p>
              <a:p>
                <a:pPr algn="ctr"/>
                <a:endParaRPr lang="es-MX" sz="1200" dirty="0">
                  <a:latin typeface="Comic Sans MS" panose="030F0702030302020204" pitchFamily="66" charset="0"/>
                </a:endParaRPr>
              </a:p>
            </p:txBody>
          </p:sp>
          <p:grpSp>
            <p:nvGrpSpPr>
              <p:cNvPr id="201" name="Grupo 200">
                <a:extLst>
                  <a:ext uri="{FF2B5EF4-FFF2-40B4-BE49-F238E27FC236}">
                    <a16:creationId xmlns:a16="http://schemas.microsoft.com/office/drawing/2014/main" id="{6C41977E-8F35-4BB6-9FB6-060C1D447201}"/>
                  </a:ext>
                </a:extLst>
              </p:cNvPr>
              <p:cNvGrpSpPr/>
              <p:nvPr/>
            </p:nvGrpSpPr>
            <p:grpSpPr>
              <a:xfrm>
                <a:off x="6120124" y="7772965"/>
                <a:ext cx="876598" cy="1128913"/>
                <a:chOff x="6128376" y="7763339"/>
                <a:chExt cx="876598" cy="1128913"/>
              </a:xfrm>
            </p:grpSpPr>
            <p:grpSp>
              <p:nvGrpSpPr>
                <p:cNvPr id="171" name="Grupo 170">
                  <a:extLst>
                    <a:ext uri="{FF2B5EF4-FFF2-40B4-BE49-F238E27FC236}">
                      <a16:creationId xmlns:a16="http://schemas.microsoft.com/office/drawing/2014/main" id="{B4DEC5E0-F6BB-4A34-A803-6D536089621A}"/>
                    </a:ext>
                  </a:extLst>
                </p:cNvPr>
                <p:cNvGrpSpPr/>
                <p:nvPr/>
              </p:nvGrpSpPr>
              <p:grpSpPr>
                <a:xfrm>
                  <a:off x="6135240" y="776333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65" name="Elipse 164">
                    <a:extLst>
                      <a:ext uri="{FF2B5EF4-FFF2-40B4-BE49-F238E27FC236}">
                        <a16:creationId xmlns:a16="http://schemas.microsoft.com/office/drawing/2014/main" id="{FE1FD20A-6ED7-4845-8B11-A1EC792790C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66" name="Elipse 165">
                    <a:extLst>
                      <a:ext uri="{FF2B5EF4-FFF2-40B4-BE49-F238E27FC236}">
                        <a16:creationId xmlns:a16="http://schemas.microsoft.com/office/drawing/2014/main" id="{5D71AD41-6D0E-4CDB-B05D-3B103104F30C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2" name="Grupo 171">
                  <a:extLst>
                    <a:ext uri="{FF2B5EF4-FFF2-40B4-BE49-F238E27FC236}">
                      <a16:creationId xmlns:a16="http://schemas.microsoft.com/office/drawing/2014/main" id="{6D934AB1-45F3-45B0-ADEB-632522282A96}"/>
                    </a:ext>
                  </a:extLst>
                </p:cNvPr>
                <p:cNvGrpSpPr/>
                <p:nvPr/>
              </p:nvGrpSpPr>
              <p:grpSpPr>
                <a:xfrm>
                  <a:off x="6144881" y="7952948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3" name="Elipse 172">
                    <a:extLst>
                      <a:ext uri="{FF2B5EF4-FFF2-40B4-BE49-F238E27FC236}">
                        <a16:creationId xmlns:a16="http://schemas.microsoft.com/office/drawing/2014/main" id="{E5A1820A-225E-426C-BB18-42E8BAA0D93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4" name="Elipse 173">
                    <a:extLst>
                      <a:ext uri="{FF2B5EF4-FFF2-40B4-BE49-F238E27FC236}">
                        <a16:creationId xmlns:a16="http://schemas.microsoft.com/office/drawing/2014/main" id="{059BFFE8-E129-4AA5-883A-6A52AC975154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5" name="Grupo 174">
                  <a:extLst>
                    <a:ext uri="{FF2B5EF4-FFF2-40B4-BE49-F238E27FC236}">
                      <a16:creationId xmlns:a16="http://schemas.microsoft.com/office/drawing/2014/main" id="{903AAAAF-062F-4F3F-93D0-FB8734EFD06E}"/>
                    </a:ext>
                  </a:extLst>
                </p:cNvPr>
                <p:cNvGrpSpPr/>
                <p:nvPr/>
              </p:nvGrpSpPr>
              <p:grpSpPr>
                <a:xfrm>
                  <a:off x="6128376" y="8146749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6" name="Elipse 175">
                    <a:extLst>
                      <a:ext uri="{FF2B5EF4-FFF2-40B4-BE49-F238E27FC236}">
                        <a16:creationId xmlns:a16="http://schemas.microsoft.com/office/drawing/2014/main" id="{5628CDCD-EA35-4E0D-A852-C8D40DB87C60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77" name="Elipse 176">
                    <a:extLst>
                      <a:ext uri="{FF2B5EF4-FFF2-40B4-BE49-F238E27FC236}">
                        <a16:creationId xmlns:a16="http://schemas.microsoft.com/office/drawing/2014/main" id="{95FD5684-4773-460F-A507-B282D920AB05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78" name="Grupo 177">
                  <a:extLst>
                    <a:ext uri="{FF2B5EF4-FFF2-40B4-BE49-F238E27FC236}">
                      <a16:creationId xmlns:a16="http://schemas.microsoft.com/office/drawing/2014/main" id="{68A79C76-CFC4-46B5-B524-B113AE261797}"/>
                    </a:ext>
                  </a:extLst>
                </p:cNvPr>
                <p:cNvGrpSpPr/>
                <p:nvPr/>
              </p:nvGrpSpPr>
              <p:grpSpPr>
                <a:xfrm>
                  <a:off x="6135240" y="8339765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79" name="Elipse 178">
                    <a:extLst>
                      <a:ext uri="{FF2B5EF4-FFF2-40B4-BE49-F238E27FC236}">
                        <a16:creationId xmlns:a16="http://schemas.microsoft.com/office/drawing/2014/main" id="{2CBBDFBE-EB0C-41CC-A88B-D5A807205905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0" name="Elipse 179">
                    <a:extLst>
                      <a:ext uri="{FF2B5EF4-FFF2-40B4-BE49-F238E27FC236}">
                        <a16:creationId xmlns:a16="http://schemas.microsoft.com/office/drawing/2014/main" id="{7D157F79-D910-4D52-8F42-75F981207E22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1" name="Grupo 180">
                  <a:extLst>
                    <a:ext uri="{FF2B5EF4-FFF2-40B4-BE49-F238E27FC236}">
                      <a16:creationId xmlns:a16="http://schemas.microsoft.com/office/drawing/2014/main" id="{1A443DDB-ACFE-4675-ABFF-E3444529CF83}"/>
                    </a:ext>
                  </a:extLst>
                </p:cNvPr>
                <p:cNvGrpSpPr/>
                <p:nvPr/>
              </p:nvGrpSpPr>
              <p:grpSpPr>
                <a:xfrm>
                  <a:off x="6135240" y="8532781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2" name="Elipse 181">
                    <a:extLst>
                      <a:ext uri="{FF2B5EF4-FFF2-40B4-BE49-F238E27FC236}">
                        <a16:creationId xmlns:a16="http://schemas.microsoft.com/office/drawing/2014/main" id="{E7A56ADF-EACC-40C7-9184-0E3F0740A45D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3" name="Elipse 182">
                    <a:extLst>
                      <a:ext uri="{FF2B5EF4-FFF2-40B4-BE49-F238E27FC236}">
                        <a16:creationId xmlns:a16="http://schemas.microsoft.com/office/drawing/2014/main" id="{1973D5AE-4FF3-41F8-A147-1A0EDB4CCABB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  <p:grpSp>
              <p:nvGrpSpPr>
                <p:cNvPr id="184" name="Grupo 183">
                  <a:extLst>
                    <a:ext uri="{FF2B5EF4-FFF2-40B4-BE49-F238E27FC236}">
                      <a16:creationId xmlns:a16="http://schemas.microsoft.com/office/drawing/2014/main" id="{A0DD16A7-4851-49C7-AD7E-6396DE84D217}"/>
                    </a:ext>
                  </a:extLst>
                </p:cNvPr>
                <p:cNvGrpSpPr/>
                <p:nvPr/>
              </p:nvGrpSpPr>
              <p:grpSpPr>
                <a:xfrm>
                  <a:off x="6135240" y="8725797"/>
                  <a:ext cx="860093" cy="166455"/>
                  <a:chOff x="6014569" y="7907624"/>
                  <a:chExt cx="860093" cy="166455"/>
                </a:xfrm>
              </p:grpSpPr>
              <p:sp>
                <p:nvSpPr>
                  <p:cNvPr id="185" name="Elipse 184">
                    <a:extLst>
                      <a:ext uri="{FF2B5EF4-FFF2-40B4-BE49-F238E27FC236}">
                        <a16:creationId xmlns:a16="http://schemas.microsoft.com/office/drawing/2014/main" id="{A25605AE-999C-4A5F-B9C0-9B6032B44867}"/>
                      </a:ext>
                    </a:extLst>
                  </p:cNvPr>
                  <p:cNvSpPr/>
                  <p:nvPr/>
                </p:nvSpPr>
                <p:spPr>
                  <a:xfrm>
                    <a:off x="6014569" y="7925198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  <p:sp>
                <p:nvSpPr>
                  <p:cNvPr id="186" name="Elipse 185">
                    <a:extLst>
                      <a:ext uri="{FF2B5EF4-FFF2-40B4-BE49-F238E27FC236}">
                        <a16:creationId xmlns:a16="http://schemas.microsoft.com/office/drawing/2014/main" id="{FA69E7DF-4506-4800-9CFD-AB1AC1E70A37}"/>
                      </a:ext>
                    </a:extLst>
                  </p:cNvPr>
                  <p:cNvSpPr/>
                  <p:nvPr/>
                </p:nvSpPr>
                <p:spPr>
                  <a:xfrm>
                    <a:off x="6734591" y="7907624"/>
                    <a:ext cx="140071" cy="148881"/>
                  </a:xfrm>
                  <a:prstGeom prst="ellipse">
                    <a:avLst/>
                  </a:prstGeom>
                  <a:noFill/>
                  <a:ln w="25400">
                    <a:solidFill>
                      <a:srgbClr val="79DC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MX"/>
                  </a:p>
                </p:txBody>
              </p:sp>
            </p:grpSp>
          </p:grpSp>
        </p:grp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2C0AD05E-6371-492F-9992-C11F91DAC77B}"/>
                </a:ext>
              </a:extLst>
            </p:cNvPr>
            <p:cNvSpPr/>
            <p:nvPr/>
          </p:nvSpPr>
          <p:spPr>
            <a:xfrm>
              <a:off x="31515" y="8404739"/>
              <a:ext cx="3829905" cy="1485112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325B8F71-AFA8-4D1C-8817-B3B06A563118}"/>
                </a:ext>
              </a:extLst>
            </p:cNvPr>
            <p:cNvSpPr txBox="1"/>
            <p:nvPr/>
          </p:nvSpPr>
          <p:spPr>
            <a:xfrm>
              <a:off x="133839" y="8404739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Logros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85E2E26E-9342-4297-B7CB-788C1192AFE7}"/>
                </a:ext>
              </a:extLst>
            </p:cNvPr>
            <p:cNvSpPr txBox="1"/>
            <p:nvPr/>
          </p:nvSpPr>
          <p:spPr>
            <a:xfrm>
              <a:off x="-40004" y="8592963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  <p:sp>
          <p:nvSpPr>
            <p:cNvPr id="194" name="Rectángulo: esquinas redondeadas 193">
              <a:extLst>
                <a:ext uri="{FF2B5EF4-FFF2-40B4-BE49-F238E27FC236}">
                  <a16:creationId xmlns:a16="http://schemas.microsoft.com/office/drawing/2014/main" id="{9AB7BEDB-7556-441A-9B5B-EEF117C2E971}"/>
                </a:ext>
              </a:extLst>
            </p:cNvPr>
            <p:cNvSpPr/>
            <p:nvPr/>
          </p:nvSpPr>
          <p:spPr>
            <a:xfrm>
              <a:off x="3896601" y="8451271"/>
              <a:ext cx="3829905" cy="14577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sp>
          <p:nvSpPr>
            <p:cNvPr id="196" name="CuadroTexto 195">
              <a:extLst>
                <a:ext uri="{FF2B5EF4-FFF2-40B4-BE49-F238E27FC236}">
                  <a16:creationId xmlns:a16="http://schemas.microsoft.com/office/drawing/2014/main" id="{3E8B0A84-AA2E-44B9-9328-AF2D69544E7C}"/>
                </a:ext>
              </a:extLst>
            </p:cNvPr>
            <p:cNvSpPr txBox="1"/>
            <p:nvPr/>
          </p:nvSpPr>
          <p:spPr>
            <a:xfrm>
              <a:off x="4080631" y="8474478"/>
              <a:ext cx="35537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Dificultades</a:t>
              </a:r>
            </a:p>
          </p:txBody>
        </p:sp>
        <p:sp>
          <p:nvSpPr>
            <p:cNvPr id="198" name="CuadroTexto 197">
              <a:extLst>
                <a:ext uri="{FF2B5EF4-FFF2-40B4-BE49-F238E27FC236}">
                  <a16:creationId xmlns:a16="http://schemas.microsoft.com/office/drawing/2014/main" id="{8EA301CD-1810-4DA1-96E7-490B3EEE9E43}"/>
                </a:ext>
              </a:extLst>
            </p:cNvPr>
            <p:cNvSpPr txBox="1"/>
            <p:nvPr/>
          </p:nvSpPr>
          <p:spPr>
            <a:xfrm>
              <a:off x="3825086" y="8591560"/>
              <a:ext cx="390142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MX" sz="18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_________________________________________________________________________________________________________________________________</a:t>
              </a:r>
            </a:p>
          </p:txBody>
        </p:sp>
      </p:grpSp>
      <p:pic>
        <p:nvPicPr>
          <p:cNvPr id="4" name="Imagen 3" descr="Imagen que contiene muñeca, juguete, dibujo&#10;&#10;Descripción generada automáticamente">
            <a:extLst>
              <a:ext uri="{FF2B5EF4-FFF2-40B4-BE49-F238E27FC236}">
                <a16:creationId xmlns:a16="http://schemas.microsoft.com/office/drawing/2014/main" id="{E22C5A1D-3DD3-4491-BA78-9B902ABAC3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77" y="57424"/>
            <a:ext cx="637841" cy="12148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ED13724-E7CE-4F08-A019-93831AA17414}"/>
              </a:ext>
            </a:extLst>
          </p:cNvPr>
          <p:cNvSpPr txBox="1"/>
          <p:nvPr/>
        </p:nvSpPr>
        <p:spPr>
          <a:xfrm>
            <a:off x="632389" y="210147"/>
            <a:ext cx="207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21 de mayo de 2021</a:t>
            </a:r>
          </a:p>
        </p:txBody>
      </p:sp>
    </p:spTree>
    <p:extLst>
      <p:ext uri="{BB962C8B-B14F-4D97-AF65-F5344CB8AC3E}">
        <p14:creationId xmlns:p14="http://schemas.microsoft.com/office/powerpoint/2010/main" val="720684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710</TotalTime>
  <Words>1313</Words>
  <Application>Microsoft Office PowerPoint</Application>
  <PresentationFormat>Personalizado</PresentationFormat>
  <Paragraphs>266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Cavolini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Segovia Gomez</dc:creator>
  <cp:lastModifiedBy>Nelly Nuñez </cp:lastModifiedBy>
  <cp:revision>36</cp:revision>
  <dcterms:created xsi:type="dcterms:W3CDTF">2020-11-09T23:20:30Z</dcterms:created>
  <dcterms:modified xsi:type="dcterms:W3CDTF">2021-05-22T03:24:53Z</dcterms:modified>
</cp:coreProperties>
</file>