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100" d="100"/>
          <a:sy n="100" d="100"/>
        </p:scale>
        <p:origin x="804" y="-3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20/05/2021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____LO PUEDO HACER__________________________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endParaRPr lang="es-MX" sz="1200" dirty="0">
                  <a:latin typeface="Comic Sans MS" panose="030F0702030302020204" pitchFamily="66" charset="0"/>
                </a:endParaRPr>
              </a:p>
              <a:p>
                <a:pPr algn="ctr"/>
                <a:r>
                  <a:rPr lang="es-MX" sz="1200" dirty="0">
                    <a:latin typeface="Comic Sans MS" panose="030F0702030302020204" pitchFamily="66" charset="0"/>
                  </a:rPr>
                  <a:t>La actividad se realizo en casa, por lo que se mandaron evidencias del buen trabajo que se realizo, que básicamente eran actividades cotidianas que hacen día a día.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se logro que entendieran el propósito de la actividad, y se mandaron evidencias de la actividad.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923330"/>
            </a:xfrm>
            <a:prstGeom prst="rect">
              <a:avLst/>
            </a:prstGeom>
            <a:noFill/>
          </p:spPr>
          <p:txBody>
            <a:bodyPr wrap="square">
              <a:spAutoFit/>
            </a:bodyPr>
            <a:lstStyle/>
            <a:p>
              <a:pPr algn="ctr"/>
              <a:r>
                <a:rPr lang="es-MX" dirty="0">
                  <a:solidFill>
                    <a:schemeClr val="bg1"/>
                  </a:solidFill>
                  <a:latin typeface="Comic Sans MS" panose="030F0702030302020204" pitchFamily="66" charset="0"/>
                </a:rPr>
                <a:t>No se obtuvieron todas las evidencias de los 26 niños pero si de la mayoría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74A133B3-9978-4296-8DC7-9DD5FCA74CE3}"/>
              </a:ext>
            </a:extLst>
          </p:cNvPr>
          <p:cNvSpPr txBox="1"/>
          <p:nvPr/>
        </p:nvSpPr>
        <p:spPr>
          <a:xfrm>
            <a:off x="622132" y="271714"/>
            <a:ext cx="2079138" cy="369332"/>
          </a:xfrm>
          <a:prstGeom prst="rect">
            <a:avLst/>
          </a:prstGeom>
          <a:noFill/>
        </p:spPr>
        <p:txBody>
          <a:bodyPr wrap="square" rtlCol="0">
            <a:spAutoFit/>
          </a:bodyPr>
          <a:lstStyle/>
          <a:p>
            <a:r>
              <a:rPr lang="es-MX" dirty="0"/>
              <a:t>17        Mayo    2021</a:t>
            </a:r>
          </a:p>
        </p:txBody>
      </p:sp>
      <p:sp>
        <p:nvSpPr>
          <p:cNvPr id="7" name="Elipse 6">
            <a:extLst>
              <a:ext uri="{FF2B5EF4-FFF2-40B4-BE49-F238E27FC236}">
                <a16:creationId xmlns:a16="http://schemas.microsoft.com/office/drawing/2014/main" id="{ECAFBD15-47C4-440C-88C4-A25506351269}"/>
              </a:ext>
            </a:extLst>
          </p:cNvPr>
          <p:cNvSpPr/>
          <p:nvPr/>
        </p:nvSpPr>
        <p:spPr>
          <a:xfrm>
            <a:off x="398262" y="795353"/>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31059160-20AE-4C02-AA9F-C3E86AF1F80E}"/>
              </a:ext>
            </a:extLst>
          </p:cNvPr>
          <p:cNvSpPr/>
          <p:nvPr/>
        </p:nvSpPr>
        <p:spPr>
          <a:xfrm>
            <a:off x="6715860" y="2478275"/>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4CA579A1-75B7-4ED4-BA64-DB2FE5FC7B3B}"/>
              </a:ext>
            </a:extLst>
          </p:cNvPr>
          <p:cNvSpPr/>
          <p:nvPr/>
        </p:nvSpPr>
        <p:spPr>
          <a:xfrm>
            <a:off x="3117616" y="3127687"/>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Elipse 130">
            <a:extLst>
              <a:ext uri="{FF2B5EF4-FFF2-40B4-BE49-F238E27FC236}">
                <a16:creationId xmlns:a16="http://schemas.microsoft.com/office/drawing/2014/main" id="{1EBB75FD-9194-40B9-81E8-D41EB1E6E798}"/>
              </a:ext>
            </a:extLst>
          </p:cNvPr>
          <p:cNvSpPr/>
          <p:nvPr/>
        </p:nvSpPr>
        <p:spPr>
          <a:xfrm>
            <a:off x="179112" y="413031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Elipse 132">
            <a:extLst>
              <a:ext uri="{FF2B5EF4-FFF2-40B4-BE49-F238E27FC236}">
                <a16:creationId xmlns:a16="http://schemas.microsoft.com/office/drawing/2014/main" id="{A5F9242D-D15A-4D38-BBF7-9D69ACAAA281}"/>
              </a:ext>
            </a:extLst>
          </p:cNvPr>
          <p:cNvSpPr/>
          <p:nvPr/>
        </p:nvSpPr>
        <p:spPr>
          <a:xfrm>
            <a:off x="154284" y="434293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Elipse 133">
            <a:extLst>
              <a:ext uri="{FF2B5EF4-FFF2-40B4-BE49-F238E27FC236}">
                <a16:creationId xmlns:a16="http://schemas.microsoft.com/office/drawing/2014/main" id="{64D06375-756D-4458-BFB9-EFFCB21860D0}"/>
              </a:ext>
            </a:extLst>
          </p:cNvPr>
          <p:cNvSpPr/>
          <p:nvPr/>
        </p:nvSpPr>
        <p:spPr>
          <a:xfrm>
            <a:off x="166338" y="471380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Elipse 153">
            <a:extLst>
              <a:ext uri="{FF2B5EF4-FFF2-40B4-BE49-F238E27FC236}">
                <a16:creationId xmlns:a16="http://schemas.microsoft.com/office/drawing/2014/main" id="{BD4F0F35-1013-4575-BCFD-16103C3B93A3}"/>
              </a:ext>
            </a:extLst>
          </p:cNvPr>
          <p:cNvSpPr/>
          <p:nvPr/>
        </p:nvSpPr>
        <p:spPr>
          <a:xfrm>
            <a:off x="133839" y="4924782"/>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Elipse 155">
            <a:extLst>
              <a:ext uri="{FF2B5EF4-FFF2-40B4-BE49-F238E27FC236}">
                <a16:creationId xmlns:a16="http://schemas.microsoft.com/office/drawing/2014/main" id="{2D607899-AE1F-4F70-8048-CC28D502ED64}"/>
              </a:ext>
            </a:extLst>
          </p:cNvPr>
          <p:cNvSpPr/>
          <p:nvPr/>
        </p:nvSpPr>
        <p:spPr>
          <a:xfrm>
            <a:off x="133184" y="4520917"/>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59850CC3-9E7A-41CF-9CA2-23B80B6477F0}"/>
              </a:ext>
            </a:extLst>
          </p:cNvPr>
          <p:cNvSpPr/>
          <p:nvPr/>
        </p:nvSpPr>
        <p:spPr>
          <a:xfrm>
            <a:off x="145239" y="5111265"/>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77A56518-9788-4663-B645-DC3BFB41D5D0}"/>
              </a:ext>
            </a:extLst>
          </p:cNvPr>
          <p:cNvSpPr/>
          <p:nvPr/>
        </p:nvSpPr>
        <p:spPr>
          <a:xfrm>
            <a:off x="4590999" y="6556306"/>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933B3EEA-C050-413F-B305-B86BE3565A8C}"/>
              </a:ext>
            </a:extLst>
          </p:cNvPr>
          <p:cNvSpPr/>
          <p:nvPr/>
        </p:nvSpPr>
        <p:spPr>
          <a:xfrm>
            <a:off x="4590731" y="637016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33B4949-6219-4741-B003-788A0A01986F}"/>
              </a:ext>
            </a:extLst>
          </p:cNvPr>
          <p:cNvSpPr/>
          <p:nvPr/>
        </p:nvSpPr>
        <p:spPr>
          <a:xfrm>
            <a:off x="5175654" y="6183930"/>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F7416E4-E21D-4DB5-A9CE-BA79B7ACD875}"/>
              </a:ext>
            </a:extLst>
          </p:cNvPr>
          <p:cNvSpPr/>
          <p:nvPr/>
        </p:nvSpPr>
        <p:spPr>
          <a:xfrm>
            <a:off x="4575047" y="601899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F082E9DD-CBB3-4BBD-86CE-4DAB9C03FD5D}"/>
              </a:ext>
            </a:extLst>
          </p:cNvPr>
          <p:cNvSpPr/>
          <p:nvPr/>
        </p:nvSpPr>
        <p:spPr>
          <a:xfrm>
            <a:off x="6200293" y="808289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C93BF6C-8FAE-40BE-8C9F-14D7321BF9F6}"/>
              </a:ext>
            </a:extLst>
          </p:cNvPr>
          <p:cNvSpPr/>
          <p:nvPr/>
        </p:nvSpPr>
        <p:spPr>
          <a:xfrm>
            <a:off x="6180992" y="790268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B824616B-1F0C-4461-9A0B-63406F1CB784}"/>
              </a:ext>
            </a:extLst>
          </p:cNvPr>
          <p:cNvSpPr/>
          <p:nvPr/>
        </p:nvSpPr>
        <p:spPr>
          <a:xfrm>
            <a:off x="6882425" y="770589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39DBF956-EEFE-490D-B3A1-1259503DF9DC}"/>
              </a:ext>
            </a:extLst>
          </p:cNvPr>
          <p:cNvSpPr/>
          <p:nvPr/>
        </p:nvSpPr>
        <p:spPr>
          <a:xfrm>
            <a:off x="6186070" y="7509307"/>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C7F10D46-EAF8-43A5-9F02-FD4323CB0F87}"/>
              </a:ext>
            </a:extLst>
          </p:cNvPr>
          <p:cNvSpPr/>
          <p:nvPr/>
        </p:nvSpPr>
        <p:spPr>
          <a:xfrm>
            <a:off x="6181285" y="732462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EB5BFF99-4C36-4AB3-A8EC-88A469711040}"/>
              </a:ext>
            </a:extLst>
          </p:cNvPr>
          <p:cNvSpPr/>
          <p:nvPr/>
        </p:nvSpPr>
        <p:spPr>
          <a:xfrm>
            <a:off x="6171647" y="82716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____¿CUÁNTOS FALTAN PARA…?__________________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endParaRPr lang="es-MX" sz="1200" dirty="0">
                  <a:latin typeface="Comic Sans MS" panose="030F0702030302020204" pitchFamily="66" charset="0"/>
                </a:endParaRPr>
              </a:p>
              <a:p>
                <a:pPr algn="ctr"/>
                <a:r>
                  <a:rPr lang="es-MX" sz="1200" dirty="0">
                    <a:latin typeface="Comic Sans MS" panose="030F0702030302020204" pitchFamily="66" charset="0"/>
                  </a:rPr>
                  <a:t>La actividad fue de un nivel de complejidad un poco alto, porque el aprendizaje si es un poco complicado para primer año de preescolar.  Pero se realizo muy bien durante la clase con ayuda de los padres.</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Se obtuvo una buena participación de los alumnos, en algunos momentos si lo hacían de manera autónoma pero si hubo dificultades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dirty="0">
                  <a:solidFill>
                    <a:schemeClr val="bg1"/>
                  </a:solidFill>
                  <a:latin typeface="Comic Sans MS" panose="030F0702030302020204" pitchFamily="66" charset="0"/>
                </a:rPr>
                <a:t>Se tuvo la participación de los padres porque el nivel de complejidad si era un poco elevado pero se logro.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74A133B3-9978-4296-8DC7-9DD5FCA74CE3}"/>
              </a:ext>
            </a:extLst>
          </p:cNvPr>
          <p:cNvSpPr txBox="1"/>
          <p:nvPr/>
        </p:nvSpPr>
        <p:spPr>
          <a:xfrm>
            <a:off x="622132" y="271714"/>
            <a:ext cx="2079138" cy="369332"/>
          </a:xfrm>
          <a:prstGeom prst="rect">
            <a:avLst/>
          </a:prstGeom>
          <a:noFill/>
        </p:spPr>
        <p:txBody>
          <a:bodyPr wrap="square" rtlCol="0">
            <a:spAutoFit/>
          </a:bodyPr>
          <a:lstStyle/>
          <a:p>
            <a:r>
              <a:rPr lang="es-MX" dirty="0"/>
              <a:t>18        Mayo    2021</a:t>
            </a:r>
          </a:p>
        </p:txBody>
      </p:sp>
      <p:sp>
        <p:nvSpPr>
          <p:cNvPr id="7" name="Elipse 6">
            <a:extLst>
              <a:ext uri="{FF2B5EF4-FFF2-40B4-BE49-F238E27FC236}">
                <a16:creationId xmlns:a16="http://schemas.microsoft.com/office/drawing/2014/main" id="{ECAFBD15-47C4-440C-88C4-A25506351269}"/>
              </a:ext>
            </a:extLst>
          </p:cNvPr>
          <p:cNvSpPr/>
          <p:nvPr/>
        </p:nvSpPr>
        <p:spPr>
          <a:xfrm>
            <a:off x="951716" y="771290"/>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31059160-20AE-4C02-AA9F-C3E86AF1F80E}"/>
              </a:ext>
            </a:extLst>
          </p:cNvPr>
          <p:cNvSpPr/>
          <p:nvPr/>
        </p:nvSpPr>
        <p:spPr>
          <a:xfrm>
            <a:off x="1855294" y="2454538"/>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4CA579A1-75B7-4ED4-BA64-DB2FE5FC7B3B}"/>
              </a:ext>
            </a:extLst>
          </p:cNvPr>
          <p:cNvSpPr/>
          <p:nvPr/>
        </p:nvSpPr>
        <p:spPr>
          <a:xfrm>
            <a:off x="3117616" y="3127687"/>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Elipse 130">
            <a:extLst>
              <a:ext uri="{FF2B5EF4-FFF2-40B4-BE49-F238E27FC236}">
                <a16:creationId xmlns:a16="http://schemas.microsoft.com/office/drawing/2014/main" id="{1EBB75FD-9194-40B9-81E8-D41EB1E6E798}"/>
              </a:ext>
            </a:extLst>
          </p:cNvPr>
          <p:cNvSpPr/>
          <p:nvPr/>
        </p:nvSpPr>
        <p:spPr>
          <a:xfrm>
            <a:off x="179112" y="413031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Elipse 132">
            <a:extLst>
              <a:ext uri="{FF2B5EF4-FFF2-40B4-BE49-F238E27FC236}">
                <a16:creationId xmlns:a16="http://schemas.microsoft.com/office/drawing/2014/main" id="{A5F9242D-D15A-4D38-BBF7-9D69ACAAA281}"/>
              </a:ext>
            </a:extLst>
          </p:cNvPr>
          <p:cNvSpPr/>
          <p:nvPr/>
        </p:nvSpPr>
        <p:spPr>
          <a:xfrm>
            <a:off x="154284" y="434293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Elipse 133">
            <a:extLst>
              <a:ext uri="{FF2B5EF4-FFF2-40B4-BE49-F238E27FC236}">
                <a16:creationId xmlns:a16="http://schemas.microsoft.com/office/drawing/2014/main" id="{64D06375-756D-4458-BFB9-EFFCB21860D0}"/>
              </a:ext>
            </a:extLst>
          </p:cNvPr>
          <p:cNvSpPr/>
          <p:nvPr/>
        </p:nvSpPr>
        <p:spPr>
          <a:xfrm>
            <a:off x="166338" y="471380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Elipse 153">
            <a:extLst>
              <a:ext uri="{FF2B5EF4-FFF2-40B4-BE49-F238E27FC236}">
                <a16:creationId xmlns:a16="http://schemas.microsoft.com/office/drawing/2014/main" id="{BD4F0F35-1013-4575-BCFD-16103C3B93A3}"/>
              </a:ext>
            </a:extLst>
          </p:cNvPr>
          <p:cNvSpPr/>
          <p:nvPr/>
        </p:nvSpPr>
        <p:spPr>
          <a:xfrm>
            <a:off x="133839" y="4924782"/>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59850CC3-9E7A-41CF-9CA2-23B80B6477F0}"/>
              </a:ext>
            </a:extLst>
          </p:cNvPr>
          <p:cNvSpPr/>
          <p:nvPr/>
        </p:nvSpPr>
        <p:spPr>
          <a:xfrm>
            <a:off x="145239" y="5111265"/>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77A56518-9788-4663-B645-DC3BFB41D5D0}"/>
              </a:ext>
            </a:extLst>
          </p:cNvPr>
          <p:cNvSpPr/>
          <p:nvPr/>
        </p:nvSpPr>
        <p:spPr>
          <a:xfrm>
            <a:off x="4590999" y="6556306"/>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933B3EEA-C050-413F-B305-B86BE3565A8C}"/>
              </a:ext>
            </a:extLst>
          </p:cNvPr>
          <p:cNvSpPr/>
          <p:nvPr/>
        </p:nvSpPr>
        <p:spPr>
          <a:xfrm>
            <a:off x="4590731" y="637016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33B4949-6219-4741-B003-788A0A01986F}"/>
              </a:ext>
            </a:extLst>
          </p:cNvPr>
          <p:cNvSpPr/>
          <p:nvPr/>
        </p:nvSpPr>
        <p:spPr>
          <a:xfrm>
            <a:off x="4598137" y="6183930"/>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F7416E4-E21D-4DB5-A9CE-BA79B7ACD875}"/>
              </a:ext>
            </a:extLst>
          </p:cNvPr>
          <p:cNvSpPr/>
          <p:nvPr/>
        </p:nvSpPr>
        <p:spPr>
          <a:xfrm>
            <a:off x="4575047" y="601899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F082E9DD-CBB3-4BBD-86CE-4DAB9C03FD5D}"/>
              </a:ext>
            </a:extLst>
          </p:cNvPr>
          <p:cNvSpPr/>
          <p:nvPr/>
        </p:nvSpPr>
        <p:spPr>
          <a:xfrm>
            <a:off x="6176231" y="808289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C93BF6C-8FAE-40BE-8C9F-14D7321BF9F6}"/>
              </a:ext>
            </a:extLst>
          </p:cNvPr>
          <p:cNvSpPr/>
          <p:nvPr/>
        </p:nvSpPr>
        <p:spPr>
          <a:xfrm>
            <a:off x="6168962" y="790268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B824616B-1F0C-4461-9A0B-63406F1CB784}"/>
              </a:ext>
            </a:extLst>
          </p:cNvPr>
          <p:cNvSpPr/>
          <p:nvPr/>
        </p:nvSpPr>
        <p:spPr>
          <a:xfrm>
            <a:off x="6906469" y="768182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39DBF956-EEFE-490D-B3A1-1259503DF9DC}"/>
              </a:ext>
            </a:extLst>
          </p:cNvPr>
          <p:cNvSpPr/>
          <p:nvPr/>
        </p:nvSpPr>
        <p:spPr>
          <a:xfrm>
            <a:off x="6186070" y="752133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C7F10D46-EAF8-43A5-9F02-FD4323CB0F87}"/>
              </a:ext>
            </a:extLst>
          </p:cNvPr>
          <p:cNvSpPr/>
          <p:nvPr/>
        </p:nvSpPr>
        <p:spPr>
          <a:xfrm>
            <a:off x="6181285" y="732462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EB5BFF99-4C36-4AB3-A8EC-88A469711040}"/>
              </a:ext>
            </a:extLst>
          </p:cNvPr>
          <p:cNvSpPr/>
          <p:nvPr/>
        </p:nvSpPr>
        <p:spPr>
          <a:xfrm>
            <a:off x="6171647" y="82716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827442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Contaminación acústica 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endParaRPr lang="es-MX" sz="1200" dirty="0">
                  <a:latin typeface="Comic Sans MS" panose="030F0702030302020204" pitchFamily="66" charset="0"/>
                </a:endParaRPr>
              </a:p>
              <a:p>
                <a:pPr algn="ctr"/>
                <a:r>
                  <a:rPr lang="es-MX" sz="1200" dirty="0">
                    <a:latin typeface="Comic Sans MS" panose="030F0702030302020204" pitchFamily="66" charset="0"/>
                  </a:rPr>
                  <a:t>La actividad fue adecuada para que conozcan uno de los mayores contaminantes de la ciudad. Les gusto mucho, se noto por las evidencias que se entregaron.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Se obtuvieron buenos resultados porque las evidencias lo demuestran, fue una actividad que les gustó.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dirty="0">
                  <a:solidFill>
                    <a:schemeClr val="bg1"/>
                  </a:solidFill>
                  <a:latin typeface="Comic Sans MS" panose="030F0702030302020204" pitchFamily="66" charset="0"/>
                </a:rPr>
                <a:t>Se tuvieron dudas acerca de lo que es la contaminación acústica, pero se pudieron resolver de manera exitosa.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74A133B3-9978-4296-8DC7-9DD5FCA74CE3}"/>
              </a:ext>
            </a:extLst>
          </p:cNvPr>
          <p:cNvSpPr txBox="1"/>
          <p:nvPr/>
        </p:nvSpPr>
        <p:spPr>
          <a:xfrm>
            <a:off x="622132" y="271714"/>
            <a:ext cx="2079138" cy="369332"/>
          </a:xfrm>
          <a:prstGeom prst="rect">
            <a:avLst/>
          </a:prstGeom>
          <a:noFill/>
        </p:spPr>
        <p:txBody>
          <a:bodyPr wrap="square" rtlCol="0">
            <a:spAutoFit/>
          </a:bodyPr>
          <a:lstStyle/>
          <a:p>
            <a:r>
              <a:rPr lang="es-MX" dirty="0"/>
              <a:t>18        Mayo    2021</a:t>
            </a:r>
          </a:p>
        </p:txBody>
      </p:sp>
      <p:sp>
        <p:nvSpPr>
          <p:cNvPr id="7" name="Elipse 6">
            <a:extLst>
              <a:ext uri="{FF2B5EF4-FFF2-40B4-BE49-F238E27FC236}">
                <a16:creationId xmlns:a16="http://schemas.microsoft.com/office/drawing/2014/main" id="{ECAFBD15-47C4-440C-88C4-A25506351269}"/>
              </a:ext>
            </a:extLst>
          </p:cNvPr>
          <p:cNvSpPr/>
          <p:nvPr/>
        </p:nvSpPr>
        <p:spPr>
          <a:xfrm>
            <a:off x="951716" y="771290"/>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31059160-20AE-4C02-AA9F-C3E86AF1F80E}"/>
              </a:ext>
            </a:extLst>
          </p:cNvPr>
          <p:cNvSpPr/>
          <p:nvPr/>
        </p:nvSpPr>
        <p:spPr>
          <a:xfrm>
            <a:off x="3103805" y="2466614"/>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4CA579A1-75B7-4ED4-BA64-DB2FE5FC7B3B}"/>
              </a:ext>
            </a:extLst>
          </p:cNvPr>
          <p:cNvSpPr/>
          <p:nvPr/>
        </p:nvSpPr>
        <p:spPr>
          <a:xfrm>
            <a:off x="4177674" y="3163900"/>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Elipse 130">
            <a:extLst>
              <a:ext uri="{FF2B5EF4-FFF2-40B4-BE49-F238E27FC236}">
                <a16:creationId xmlns:a16="http://schemas.microsoft.com/office/drawing/2014/main" id="{1EBB75FD-9194-40B9-81E8-D41EB1E6E798}"/>
              </a:ext>
            </a:extLst>
          </p:cNvPr>
          <p:cNvSpPr/>
          <p:nvPr/>
        </p:nvSpPr>
        <p:spPr>
          <a:xfrm>
            <a:off x="179112" y="413031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Elipse 132">
            <a:extLst>
              <a:ext uri="{FF2B5EF4-FFF2-40B4-BE49-F238E27FC236}">
                <a16:creationId xmlns:a16="http://schemas.microsoft.com/office/drawing/2014/main" id="{A5F9242D-D15A-4D38-BBF7-9D69ACAAA281}"/>
              </a:ext>
            </a:extLst>
          </p:cNvPr>
          <p:cNvSpPr/>
          <p:nvPr/>
        </p:nvSpPr>
        <p:spPr>
          <a:xfrm>
            <a:off x="154284" y="434293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Elipse 133">
            <a:extLst>
              <a:ext uri="{FF2B5EF4-FFF2-40B4-BE49-F238E27FC236}">
                <a16:creationId xmlns:a16="http://schemas.microsoft.com/office/drawing/2014/main" id="{64D06375-756D-4458-BFB9-EFFCB21860D0}"/>
              </a:ext>
            </a:extLst>
          </p:cNvPr>
          <p:cNvSpPr/>
          <p:nvPr/>
        </p:nvSpPr>
        <p:spPr>
          <a:xfrm>
            <a:off x="166338" y="471380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Elipse 153">
            <a:extLst>
              <a:ext uri="{FF2B5EF4-FFF2-40B4-BE49-F238E27FC236}">
                <a16:creationId xmlns:a16="http://schemas.microsoft.com/office/drawing/2014/main" id="{BD4F0F35-1013-4575-BCFD-16103C3B93A3}"/>
              </a:ext>
            </a:extLst>
          </p:cNvPr>
          <p:cNvSpPr/>
          <p:nvPr/>
        </p:nvSpPr>
        <p:spPr>
          <a:xfrm>
            <a:off x="133839" y="4924782"/>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59850CC3-9E7A-41CF-9CA2-23B80B6477F0}"/>
              </a:ext>
            </a:extLst>
          </p:cNvPr>
          <p:cNvSpPr/>
          <p:nvPr/>
        </p:nvSpPr>
        <p:spPr>
          <a:xfrm>
            <a:off x="145239" y="5111265"/>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77A56518-9788-4663-B645-DC3BFB41D5D0}"/>
              </a:ext>
            </a:extLst>
          </p:cNvPr>
          <p:cNvSpPr/>
          <p:nvPr/>
        </p:nvSpPr>
        <p:spPr>
          <a:xfrm>
            <a:off x="4590999" y="6556306"/>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933B3EEA-C050-413F-B305-B86BE3565A8C}"/>
              </a:ext>
            </a:extLst>
          </p:cNvPr>
          <p:cNvSpPr/>
          <p:nvPr/>
        </p:nvSpPr>
        <p:spPr>
          <a:xfrm>
            <a:off x="4590731" y="637016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33B4949-6219-4741-B003-788A0A01986F}"/>
              </a:ext>
            </a:extLst>
          </p:cNvPr>
          <p:cNvSpPr/>
          <p:nvPr/>
        </p:nvSpPr>
        <p:spPr>
          <a:xfrm>
            <a:off x="4598137" y="6183930"/>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F7416E4-E21D-4DB5-A9CE-BA79B7ACD875}"/>
              </a:ext>
            </a:extLst>
          </p:cNvPr>
          <p:cNvSpPr/>
          <p:nvPr/>
        </p:nvSpPr>
        <p:spPr>
          <a:xfrm>
            <a:off x="4575047" y="601899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F082E9DD-CBB3-4BBD-86CE-4DAB9C03FD5D}"/>
              </a:ext>
            </a:extLst>
          </p:cNvPr>
          <p:cNvSpPr/>
          <p:nvPr/>
        </p:nvSpPr>
        <p:spPr>
          <a:xfrm>
            <a:off x="6176231" y="808289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C93BF6C-8FAE-40BE-8C9F-14D7321BF9F6}"/>
              </a:ext>
            </a:extLst>
          </p:cNvPr>
          <p:cNvSpPr/>
          <p:nvPr/>
        </p:nvSpPr>
        <p:spPr>
          <a:xfrm>
            <a:off x="6180994" y="790268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B824616B-1F0C-4461-9A0B-63406F1CB784}"/>
              </a:ext>
            </a:extLst>
          </p:cNvPr>
          <p:cNvSpPr/>
          <p:nvPr/>
        </p:nvSpPr>
        <p:spPr>
          <a:xfrm>
            <a:off x="6168051" y="77063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39DBF956-EEFE-490D-B3A1-1259503DF9DC}"/>
              </a:ext>
            </a:extLst>
          </p:cNvPr>
          <p:cNvSpPr/>
          <p:nvPr/>
        </p:nvSpPr>
        <p:spPr>
          <a:xfrm>
            <a:off x="6186070" y="752133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C7F10D46-EAF8-43A5-9F02-FD4323CB0F87}"/>
              </a:ext>
            </a:extLst>
          </p:cNvPr>
          <p:cNvSpPr/>
          <p:nvPr/>
        </p:nvSpPr>
        <p:spPr>
          <a:xfrm>
            <a:off x="6181285" y="732462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EB5BFF99-4C36-4AB3-A8EC-88A469711040}"/>
              </a:ext>
            </a:extLst>
          </p:cNvPr>
          <p:cNvSpPr/>
          <p:nvPr/>
        </p:nvSpPr>
        <p:spPr>
          <a:xfrm>
            <a:off x="6171647" y="82716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Elipse 155">
            <a:extLst>
              <a:ext uri="{FF2B5EF4-FFF2-40B4-BE49-F238E27FC236}">
                <a16:creationId xmlns:a16="http://schemas.microsoft.com/office/drawing/2014/main" id="{AAD2E728-4E6E-4F60-BAEC-266FDEC5BF0F}"/>
              </a:ext>
            </a:extLst>
          </p:cNvPr>
          <p:cNvSpPr/>
          <p:nvPr/>
        </p:nvSpPr>
        <p:spPr>
          <a:xfrm>
            <a:off x="160816" y="45195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0498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Recitamos poemas 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endParaRPr lang="es-MX" sz="1200" dirty="0">
                  <a:latin typeface="Comic Sans MS" panose="030F0702030302020204" pitchFamily="66" charset="0"/>
                </a:endParaRPr>
              </a:p>
              <a:p>
                <a:pPr algn="ctr"/>
                <a:r>
                  <a:rPr lang="es-MX" sz="1200" dirty="0">
                    <a:latin typeface="Comic Sans MS" panose="030F0702030302020204" pitchFamily="66" charset="0"/>
                  </a:rPr>
                  <a:t>La organización fue algo que fallo porque se debio de buscar el poema en clase y ya lo traían consultado y ensayado para la clase del día de hoy, además de que no se respetaron turnos de participación.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Se obtuvieron buenos resultados pues se logro el aprendizaje esperado que se aplico el día de hoy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785443" y="8591560"/>
              <a:ext cx="3901420" cy="1077218"/>
            </a:xfrm>
            <a:prstGeom prst="rect">
              <a:avLst/>
            </a:prstGeom>
            <a:noFill/>
          </p:spPr>
          <p:txBody>
            <a:bodyPr wrap="square">
              <a:spAutoFit/>
            </a:bodyPr>
            <a:lstStyle/>
            <a:p>
              <a:pPr algn="ctr"/>
              <a:r>
                <a:rPr lang="es-MX" sz="1600" dirty="0">
                  <a:solidFill>
                    <a:schemeClr val="bg1"/>
                  </a:solidFill>
                  <a:latin typeface="Comic Sans MS" panose="030F0702030302020204" pitchFamily="66" charset="0"/>
                </a:rPr>
                <a:t>Se tuvo mala organización y no respetaron turnos pues hablaban todos al mismo tiempo y no se entendía nada. Además de que hubo poca asistencia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74A133B3-9978-4296-8DC7-9DD5FCA74CE3}"/>
              </a:ext>
            </a:extLst>
          </p:cNvPr>
          <p:cNvSpPr txBox="1"/>
          <p:nvPr/>
        </p:nvSpPr>
        <p:spPr>
          <a:xfrm>
            <a:off x="622132" y="271714"/>
            <a:ext cx="2079138" cy="369332"/>
          </a:xfrm>
          <a:prstGeom prst="rect">
            <a:avLst/>
          </a:prstGeom>
          <a:noFill/>
        </p:spPr>
        <p:txBody>
          <a:bodyPr wrap="square" rtlCol="0">
            <a:spAutoFit/>
          </a:bodyPr>
          <a:lstStyle/>
          <a:p>
            <a:r>
              <a:rPr lang="es-MX" dirty="0"/>
              <a:t>19        Mayo    2021</a:t>
            </a:r>
          </a:p>
        </p:txBody>
      </p:sp>
      <p:sp>
        <p:nvSpPr>
          <p:cNvPr id="7" name="Elipse 6">
            <a:extLst>
              <a:ext uri="{FF2B5EF4-FFF2-40B4-BE49-F238E27FC236}">
                <a16:creationId xmlns:a16="http://schemas.microsoft.com/office/drawing/2014/main" id="{ECAFBD15-47C4-440C-88C4-A25506351269}"/>
              </a:ext>
            </a:extLst>
          </p:cNvPr>
          <p:cNvSpPr/>
          <p:nvPr/>
        </p:nvSpPr>
        <p:spPr>
          <a:xfrm>
            <a:off x="1436513" y="750580"/>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31059160-20AE-4C02-AA9F-C3E86AF1F80E}"/>
              </a:ext>
            </a:extLst>
          </p:cNvPr>
          <p:cNvSpPr/>
          <p:nvPr/>
        </p:nvSpPr>
        <p:spPr>
          <a:xfrm>
            <a:off x="867138" y="2526095"/>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4CA579A1-75B7-4ED4-BA64-DB2FE5FC7B3B}"/>
              </a:ext>
            </a:extLst>
          </p:cNvPr>
          <p:cNvSpPr/>
          <p:nvPr/>
        </p:nvSpPr>
        <p:spPr>
          <a:xfrm>
            <a:off x="4177674" y="3163900"/>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Elipse 130">
            <a:extLst>
              <a:ext uri="{FF2B5EF4-FFF2-40B4-BE49-F238E27FC236}">
                <a16:creationId xmlns:a16="http://schemas.microsoft.com/office/drawing/2014/main" id="{1EBB75FD-9194-40B9-81E8-D41EB1E6E798}"/>
              </a:ext>
            </a:extLst>
          </p:cNvPr>
          <p:cNvSpPr/>
          <p:nvPr/>
        </p:nvSpPr>
        <p:spPr>
          <a:xfrm>
            <a:off x="179112" y="413031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Elipse 132">
            <a:extLst>
              <a:ext uri="{FF2B5EF4-FFF2-40B4-BE49-F238E27FC236}">
                <a16:creationId xmlns:a16="http://schemas.microsoft.com/office/drawing/2014/main" id="{A5F9242D-D15A-4D38-BBF7-9D69ACAAA281}"/>
              </a:ext>
            </a:extLst>
          </p:cNvPr>
          <p:cNvSpPr/>
          <p:nvPr/>
        </p:nvSpPr>
        <p:spPr>
          <a:xfrm>
            <a:off x="154284" y="434293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Elipse 153">
            <a:extLst>
              <a:ext uri="{FF2B5EF4-FFF2-40B4-BE49-F238E27FC236}">
                <a16:creationId xmlns:a16="http://schemas.microsoft.com/office/drawing/2014/main" id="{BD4F0F35-1013-4575-BCFD-16103C3B93A3}"/>
              </a:ext>
            </a:extLst>
          </p:cNvPr>
          <p:cNvSpPr/>
          <p:nvPr/>
        </p:nvSpPr>
        <p:spPr>
          <a:xfrm>
            <a:off x="133839" y="4924782"/>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77A56518-9788-4663-B645-DC3BFB41D5D0}"/>
              </a:ext>
            </a:extLst>
          </p:cNvPr>
          <p:cNvSpPr/>
          <p:nvPr/>
        </p:nvSpPr>
        <p:spPr>
          <a:xfrm>
            <a:off x="4590999" y="6556306"/>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933B3EEA-C050-413F-B305-B86BE3565A8C}"/>
              </a:ext>
            </a:extLst>
          </p:cNvPr>
          <p:cNvSpPr/>
          <p:nvPr/>
        </p:nvSpPr>
        <p:spPr>
          <a:xfrm>
            <a:off x="4590731" y="637016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33B4949-6219-4741-B003-788A0A01986F}"/>
              </a:ext>
            </a:extLst>
          </p:cNvPr>
          <p:cNvSpPr/>
          <p:nvPr/>
        </p:nvSpPr>
        <p:spPr>
          <a:xfrm>
            <a:off x="5680393" y="618492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F7416E4-E21D-4DB5-A9CE-BA79B7ACD875}"/>
              </a:ext>
            </a:extLst>
          </p:cNvPr>
          <p:cNvSpPr/>
          <p:nvPr/>
        </p:nvSpPr>
        <p:spPr>
          <a:xfrm>
            <a:off x="4575047" y="601899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F082E9DD-CBB3-4BBD-86CE-4DAB9C03FD5D}"/>
              </a:ext>
            </a:extLst>
          </p:cNvPr>
          <p:cNvSpPr/>
          <p:nvPr/>
        </p:nvSpPr>
        <p:spPr>
          <a:xfrm>
            <a:off x="6176231" y="808289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C93BF6C-8FAE-40BE-8C9F-14D7321BF9F6}"/>
              </a:ext>
            </a:extLst>
          </p:cNvPr>
          <p:cNvSpPr/>
          <p:nvPr/>
        </p:nvSpPr>
        <p:spPr>
          <a:xfrm>
            <a:off x="6180994" y="790268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B824616B-1F0C-4461-9A0B-63406F1CB784}"/>
              </a:ext>
            </a:extLst>
          </p:cNvPr>
          <p:cNvSpPr/>
          <p:nvPr/>
        </p:nvSpPr>
        <p:spPr>
          <a:xfrm>
            <a:off x="6168051" y="77063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39DBF956-EEFE-490D-B3A1-1259503DF9DC}"/>
              </a:ext>
            </a:extLst>
          </p:cNvPr>
          <p:cNvSpPr/>
          <p:nvPr/>
        </p:nvSpPr>
        <p:spPr>
          <a:xfrm>
            <a:off x="6186070" y="752133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C7F10D46-EAF8-43A5-9F02-FD4323CB0F87}"/>
              </a:ext>
            </a:extLst>
          </p:cNvPr>
          <p:cNvSpPr/>
          <p:nvPr/>
        </p:nvSpPr>
        <p:spPr>
          <a:xfrm>
            <a:off x="6181285" y="732462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EB5BFF99-4C36-4AB3-A8EC-88A469711040}"/>
              </a:ext>
            </a:extLst>
          </p:cNvPr>
          <p:cNvSpPr/>
          <p:nvPr/>
        </p:nvSpPr>
        <p:spPr>
          <a:xfrm>
            <a:off x="6171647" y="82716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Elipse 155">
            <a:extLst>
              <a:ext uri="{FF2B5EF4-FFF2-40B4-BE49-F238E27FC236}">
                <a16:creationId xmlns:a16="http://schemas.microsoft.com/office/drawing/2014/main" id="{AAD2E728-4E6E-4F60-BAEC-266FDEC5BF0F}"/>
              </a:ext>
            </a:extLst>
          </p:cNvPr>
          <p:cNvSpPr/>
          <p:nvPr/>
        </p:nvSpPr>
        <p:spPr>
          <a:xfrm>
            <a:off x="160816" y="45195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0199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14735"/>
            <a:chOff x="-60113" y="101667"/>
            <a:chExt cx="8202188" cy="9814735"/>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Escribo mi nombre amos poemas 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endParaRPr lang="es-MX" sz="1200" dirty="0">
                  <a:latin typeface="Comic Sans MS" panose="030F0702030302020204" pitchFamily="66" charset="0"/>
                </a:endParaRPr>
              </a:p>
              <a:p>
                <a:pPr algn="ctr"/>
                <a:r>
                  <a:rPr lang="es-MX" sz="1200" dirty="0">
                    <a:latin typeface="Comic Sans MS" panose="030F0702030302020204" pitchFamily="66" charset="0"/>
                  </a:rPr>
                  <a:t>La actividad fue exitosa y divertida para los niños, algunos lo hicieron igual y otros al momento de realizar el desarrollo con ayuda de las madres de familia se hicieron cosas muy divertidas.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323439"/>
            </a:xfrm>
            <a:prstGeom prst="rect">
              <a:avLst/>
            </a:prstGeom>
            <a:noFill/>
          </p:spPr>
          <p:txBody>
            <a:bodyPr wrap="square">
              <a:spAutoFit/>
            </a:bodyPr>
            <a:lstStyle/>
            <a:p>
              <a:pPr algn="ctr"/>
              <a:r>
                <a:rPr lang="es-MX" sz="1600" dirty="0">
                  <a:solidFill>
                    <a:schemeClr val="bg1"/>
                  </a:solidFill>
                  <a:latin typeface="Comic Sans MS" panose="030F0702030302020204" pitchFamily="66" charset="0"/>
                </a:rPr>
                <a:t>Se obtuvieron buenos resultados porque al hacer la actividad se vio que niños de primero saben ya escribir su nombre de manera correcta y entendible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785443" y="8591560"/>
              <a:ext cx="3901420" cy="830997"/>
            </a:xfrm>
            <a:prstGeom prst="rect">
              <a:avLst/>
            </a:prstGeom>
            <a:noFill/>
          </p:spPr>
          <p:txBody>
            <a:bodyPr wrap="square">
              <a:spAutoFit/>
            </a:bodyPr>
            <a:lstStyle/>
            <a:p>
              <a:pPr algn="ctr"/>
              <a:r>
                <a:rPr lang="es-MX" sz="1600" dirty="0">
                  <a:solidFill>
                    <a:schemeClr val="bg1"/>
                  </a:solidFill>
                  <a:latin typeface="Comic Sans MS" panose="030F0702030302020204" pitchFamily="66" charset="0"/>
                </a:rPr>
                <a:t>Se tuvo poca asistencia pero se realizo todo conforme a lo que se planeo la semana pasada.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74A133B3-9978-4296-8DC7-9DD5FCA74CE3}"/>
              </a:ext>
            </a:extLst>
          </p:cNvPr>
          <p:cNvSpPr txBox="1"/>
          <p:nvPr/>
        </p:nvSpPr>
        <p:spPr>
          <a:xfrm>
            <a:off x="622132" y="271714"/>
            <a:ext cx="2079138" cy="369332"/>
          </a:xfrm>
          <a:prstGeom prst="rect">
            <a:avLst/>
          </a:prstGeom>
          <a:noFill/>
        </p:spPr>
        <p:txBody>
          <a:bodyPr wrap="square" rtlCol="0">
            <a:spAutoFit/>
          </a:bodyPr>
          <a:lstStyle/>
          <a:p>
            <a:r>
              <a:rPr lang="es-MX" dirty="0"/>
              <a:t>20        Mayo    2021</a:t>
            </a:r>
          </a:p>
        </p:txBody>
      </p:sp>
      <p:sp>
        <p:nvSpPr>
          <p:cNvPr id="7" name="Elipse 6">
            <a:extLst>
              <a:ext uri="{FF2B5EF4-FFF2-40B4-BE49-F238E27FC236}">
                <a16:creationId xmlns:a16="http://schemas.microsoft.com/office/drawing/2014/main" id="{ECAFBD15-47C4-440C-88C4-A25506351269}"/>
              </a:ext>
            </a:extLst>
          </p:cNvPr>
          <p:cNvSpPr/>
          <p:nvPr/>
        </p:nvSpPr>
        <p:spPr>
          <a:xfrm>
            <a:off x="1949227" y="712332"/>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Elipse 126">
            <a:extLst>
              <a:ext uri="{FF2B5EF4-FFF2-40B4-BE49-F238E27FC236}">
                <a16:creationId xmlns:a16="http://schemas.microsoft.com/office/drawing/2014/main" id="{31059160-20AE-4C02-AA9F-C3E86AF1F80E}"/>
              </a:ext>
            </a:extLst>
          </p:cNvPr>
          <p:cNvSpPr/>
          <p:nvPr/>
        </p:nvSpPr>
        <p:spPr>
          <a:xfrm>
            <a:off x="867138" y="2526095"/>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Elipse 128">
            <a:extLst>
              <a:ext uri="{FF2B5EF4-FFF2-40B4-BE49-F238E27FC236}">
                <a16:creationId xmlns:a16="http://schemas.microsoft.com/office/drawing/2014/main" id="{4CA579A1-75B7-4ED4-BA64-DB2FE5FC7B3B}"/>
              </a:ext>
            </a:extLst>
          </p:cNvPr>
          <p:cNvSpPr/>
          <p:nvPr/>
        </p:nvSpPr>
        <p:spPr>
          <a:xfrm>
            <a:off x="3117616" y="3145643"/>
            <a:ext cx="337470" cy="3068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Elipse 130">
            <a:extLst>
              <a:ext uri="{FF2B5EF4-FFF2-40B4-BE49-F238E27FC236}">
                <a16:creationId xmlns:a16="http://schemas.microsoft.com/office/drawing/2014/main" id="{1EBB75FD-9194-40B9-81E8-D41EB1E6E798}"/>
              </a:ext>
            </a:extLst>
          </p:cNvPr>
          <p:cNvSpPr/>
          <p:nvPr/>
        </p:nvSpPr>
        <p:spPr>
          <a:xfrm>
            <a:off x="179112" y="4130313"/>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Elipse 132">
            <a:extLst>
              <a:ext uri="{FF2B5EF4-FFF2-40B4-BE49-F238E27FC236}">
                <a16:creationId xmlns:a16="http://schemas.microsoft.com/office/drawing/2014/main" id="{A5F9242D-D15A-4D38-BBF7-9D69ACAAA281}"/>
              </a:ext>
            </a:extLst>
          </p:cNvPr>
          <p:cNvSpPr/>
          <p:nvPr/>
        </p:nvSpPr>
        <p:spPr>
          <a:xfrm>
            <a:off x="154284" y="434293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Elipse 153">
            <a:extLst>
              <a:ext uri="{FF2B5EF4-FFF2-40B4-BE49-F238E27FC236}">
                <a16:creationId xmlns:a16="http://schemas.microsoft.com/office/drawing/2014/main" id="{BD4F0F35-1013-4575-BCFD-16103C3B93A3}"/>
              </a:ext>
            </a:extLst>
          </p:cNvPr>
          <p:cNvSpPr/>
          <p:nvPr/>
        </p:nvSpPr>
        <p:spPr>
          <a:xfrm>
            <a:off x="133839" y="4924782"/>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Elipse 156">
            <a:extLst>
              <a:ext uri="{FF2B5EF4-FFF2-40B4-BE49-F238E27FC236}">
                <a16:creationId xmlns:a16="http://schemas.microsoft.com/office/drawing/2014/main" id="{59850CC3-9E7A-41CF-9CA2-23B80B6477F0}"/>
              </a:ext>
            </a:extLst>
          </p:cNvPr>
          <p:cNvSpPr/>
          <p:nvPr/>
        </p:nvSpPr>
        <p:spPr>
          <a:xfrm>
            <a:off x="145239" y="5111265"/>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Elipse 157">
            <a:extLst>
              <a:ext uri="{FF2B5EF4-FFF2-40B4-BE49-F238E27FC236}">
                <a16:creationId xmlns:a16="http://schemas.microsoft.com/office/drawing/2014/main" id="{77A56518-9788-4663-B645-DC3BFB41D5D0}"/>
              </a:ext>
            </a:extLst>
          </p:cNvPr>
          <p:cNvSpPr/>
          <p:nvPr/>
        </p:nvSpPr>
        <p:spPr>
          <a:xfrm>
            <a:off x="4590999" y="6556306"/>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Elipse 158">
            <a:extLst>
              <a:ext uri="{FF2B5EF4-FFF2-40B4-BE49-F238E27FC236}">
                <a16:creationId xmlns:a16="http://schemas.microsoft.com/office/drawing/2014/main" id="{933B3EEA-C050-413F-B305-B86BE3565A8C}"/>
              </a:ext>
            </a:extLst>
          </p:cNvPr>
          <p:cNvSpPr/>
          <p:nvPr/>
        </p:nvSpPr>
        <p:spPr>
          <a:xfrm>
            <a:off x="4590731" y="637016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0" name="Elipse 159">
            <a:extLst>
              <a:ext uri="{FF2B5EF4-FFF2-40B4-BE49-F238E27FC236}">
                <a16:creationId xmlns:a16="http://schemas.microsoft.com/office/drawing/2014/main" id="{433B4949-6219-4741-B003-788A0A01986F}"/>
              </a:ext>
            </a:extLst>
          </p:cNvPr>
          <p:cNvSpPr/>
          <p:nvPr/>
        </p:nvSpPr>
        <p:spPr>
          <a:xfrm>
            <a:off x="4588697" y="619469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2" name="Elipse 161">
            <a:extLst>
              <a:ext uri="{FF2B5EF4-FFF2-40B4-BE49-F238E27FC236}">
                <a16:creationId xmlns:a16="http://schemas.microsoft.com/office/drawing/2014/main" id="{9F7416E4-E21D-4DB5-A9CE-BA79B7ACD875}"/>
              </a:ext>
            </a:extLst>
          </p:cNvPr>
          <p:cNvSpPr/>
          <p:nvPr/>
        </p:nvSpPr>
        <p:spPr>
          <a:xfrm>
            <a:off x="4575047" y="601899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3" name="Elipse 162">
            <a:extLst>
              <a:ext uri="{FF2B5EF4-FFF2-40B4-BE49-F238E27FC236}">
                <a16:creationId xmlns:a16="http://schemas.microsoft.com/office/drawing/2014/main" id="{F082E9DD-CBB3-4BBD-86CE-4DAB9C03FD5D}"/>
              </a:ext>
            </a:extLst>
          </p:cNvPr>
          <p:cNvSpPr/>
          <p:nvPr/>
        </p:nvSpPr>
        <p:spPr>
          <a:xfrm>
            <a:off x="6176231" y="808289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4" name="Elipse 163">
            <a:extLst>
              <a:ext uri="{FF2B5EF4-FFF2-40B4-BE49-F238E27FC236}">
                <a16:creationId xmlns:a16="http://schemas.microsoft.com/office/drawing/2014/main" id="{9C93BF6C-8FAE-40BE-8C9F-14D7321BF9F6}"/>
              </a:ext>
            </a:extLst>
          </p:cNvPr>
          <p:cNvSpPr/>
          <p:nvPr/>
        </p:nvSpPr>
        <p:spPr>
          <a:xfrm>
            <a:off x="6180994" y="7902684"/>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Elipse 166">
            <a:extLst>
              <a:ext uri="{FF2B5EF4-FFF2-40B4-BE49-F238E27FC236}">
                <a16:creationId xmlns:a16="http://schemas.microsoft.com/office/drawing/2014/main" id="{B824616B-1F0C-4461-9A0B-63406F1CB784}"/>
              </a:ext>
            </a:extLst>
          </p:cNvPr>
          <p:cNvSpPr/>
          <p:nvPr/>
        </p:nvSpPr>
        <p:spPr>
          <a:xfrm>
            <a:off x="6168051" y="77063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Elipse 187">
            <a:extLst>
              <a:ext uri="{FF2B5EF4-FFF2-40B4-BE49-F238E27FC236}">
                <a16:creationId xmlns:a16="http://schemas.microsoft.com/office/drawing/2014/main" id="{39DBF956-EEFE-490D-B3A1-1259503DF9DC}"/>
              </a:ext>
            </a:extLst>
          </p:cNvPr>
          <p:cNvSpPr/>
          <p:nvPr/>
        </p:nvSpPr>
        <p:spPr>
          <a:xfrm>
            <a:off x="6186070" y="7521339"/>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Elipse 188">
            <a:extLst>
              <a:ext uri="{FF2B5EF4-FFF2-40B4-BE49-F238E27FC236}">
                <a16:creationId xmlns:a16="http://schemas.microsoft.com/office/drawing/2014/main" id="{C7F10D46-EAF8-43A5-9F02-FD4323CB0F87}"/>
              </a:ext>
            </a:extLst>
          </p:cNvPr>
          <p:cNvSpPr/>
          <p:nvPr/>
        </p:nvSpPr>
        <p:spPr>
          <a:xfrm>
            <a:off x="6181285" y="7324621"/>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Elipse 190">
            <a:extLst>
              <a:ext uri="{FF2B5EF4-FFF2-40B4-BE49-F238E27FC236}">
                <a16:creationId xmlns:a16="http://schemas.microsoft.com/office/drawing/2014/main" id="{EB5BFF99-4C36-4AB3-A8EC-88A469711040}"/>
              </a:ext>
            </a:extLst>
          </p:cNvPr>
          <p:cNvSpPr/>
          <p:nvPr/>
        </p:nvSpPr>
        <p:spPr>
          <a:xfrm>
            <a:off x="6171647" y="82716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Elipse 155">
            <a:extLst>
              <a:ext uri="{FF2B5EF4-FFF2-40B4-BE49-F238E27FC236}">
                <a16:creationId xmlns:a16="http://schemas.microsoft.com/office/drawing/2014/main" id="{AAD2E728-4E6E-4F60-BAEC-266FDEC5BF0F}"/>
              </a:ext>
            </a:extLst>
          </p:cNvPr>
          <p:cNvSpPr/>
          <p:nvPr/>
        </p:nvSpPr>
        <p:spPr>
          <a:xfrm>
            <a:off x="160816" y="4519538"/>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Elipse 192">
            <a:extLst>
              <a:ext uri="{FF2B5EF4-FFF2-40B4-BE49-F238E27FC236}">
                <a16:creationId xmlns:a16="http://schemas.microsoft.com/office/drawing/2014/main" id="{06BCB838-7116-4BDF-8992-ED43DBEE2DA8}"/>
              </a:ext>
            </a:extLst>
          </p:cNvPr>
          <p:cNvSpPr/>
          <p:nvPr/>
        </p:nvSpPr>
        <p:spPr>
          <a:xfrm>
            <a:off x="160816" y="4736640"/>
            <a:ext cx="140071" cy="148881"/>
          </a:xfrm>
          <a:prstGeom prst="ellipse">
            <a:avLst/>
          </a:prstGeom>
          <a:solidFill>
            <a:srgbClr val="002060"/>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32048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TotalTime>
  <Words>1186</Words>
  <Application>Microsoft Office PowerPoint</Application>
  <PresentationFormat>Personalizado</PresentationFormat>
  <Paragraphs>270</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MARIANA MARCELA QUEZADA VILLAGOMEZ</cp:lastModifiedBy>
  <cp:revision>24</cp:revision>
  <dcterms:created xsi:type="dcterms:W3CDTF">2020-11-09T23:20:30Z</dcterms:created>
  <dcterms:modified xsi:type="dcterms:W3CDTF">2021-05-20T20:51:48Z</dcterms:modified>
</cp:coreProperties>
</file>