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249" autoAdjust="0"/>
  </p:normalViewPr>
  <p:slideViewPr>
    <p:cSldViewPr snapToGrid="0">
      <p:cViewPr>
        <p:scale>
          <a:sx n="80" d="100"/>
          <a:sy n="80" d="100"/>
        </p:scale>
        <p:origin x="1320" y="-18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42176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Secuencia de Aprendizaje: Lo puedo hacer yo mismo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867892" y="286162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highlight>
                      <a:srgbClr val="FFFF00"/>
                    </a:highlight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_____________________________________________________________________________________________________________________________________________________________________________________________________________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>
                      <a:solidFill>
                        <a:srgbClr val="79DCFF"/>
                      </a:solidFill>
                    </a:endParaRPr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1695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Esta actividad se realizó en casa, obtuve respuesta de algunos alumnos en cuánto a las evidencias. Se observan seguros al hacer las actividades de autocuidado, aún hay cosas que no pueden realizar pero se esfuerzan.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635136"/>
              <a:ext cx="390142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No existe la suficiente participación de todos los alumnos del grupo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AD81B969-572B-4F6B-B792-F1F2C709638F}"/>
              </a:ext>
            </a:extLst>
          </p:cNvPr>
          <p:cNvSpPr txBox="1"/>
          <p:nvPr/>
        </p:nvSpPr>
        <p:spPr>
          <a:xfrm>
            <a:off x="240392" y="245123"/>
            <a:ext cx="2641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       17        Mayo	2021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765944CA-DF12-41EB-8211-D0C9D09AFD75}"/>
              </a:ext>
            </a:extLst>
          </p:cNvPr>
          <p:cNvSpPr/>
          <p:nvPr/>
        </p:nvSpPr>
        <p:spPr>
          <a:xfrm>
            <a:off x="6348506" y="2300853"/>
            <a:ext cx="1194330" cy="686941"/>
          </a:xfrm>
          <a:prstGeom prst="ellipse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10105720"/>
            <a:chOff x="-60113" y="101667"/>
            <a:chExt cx="8202188" cy="10105720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Observaciones: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La actividad se llevó a cabo tal como se planeó, teniendo como variantes la presentación  del  material entre los padres de familia y yo. La actividad va acorde a el aprendizaje esperado y énfasis que propone Aprende en casa 3.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8"/>
              <a:ext cx="3829905" cy="1640961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0772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MX" sz="16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La participación y disposición de los alumnos el día de hoy favoreció el proceso de la clase. Se mostraban interesados y atentos.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0"/>
              <a:ext cx="3829905" cy="1594429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61582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MX" sz="9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Al hacer las actividades del anexo, se podía escuchar como algunos padres incitan el conteo en los niños, otros les dan la respuesta.</a:t>
              </a:r>
            </a:p>
            <a:p>
              <a:r>
                <a:rPr lang="es-MX" sz="9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Para alcanzar los objetivos de aprendizaje, la alianza entre padres de familia,  docentes y estudiantes es la clave, la enseñanza es un arte, no una ciencia y no olvidar que las actividades sincrónicas facilitan salir de la rutina y resultan motivadoras y afectivas.</a:t>
              </a:r>
            </a:p>
            <a:p>
              <a:r>
                <a:rPr lang="es-MX" sz="11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J. Pérez Hernández, El desarrollo afectivo según Jean Piaget. Revista vinculando, 2017.</a:t>
              </a:r>
            </a:p>
            <a:p>
              <a:endParaRPr lang="es-MX" sz="9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  <a:p>
              <a:pPr algn="ctr"/>
              <a:endParaRPr lang="es-MX" sz="14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125" name="CuadroTexto 124">
            <a:extLst>
              <a:ext uri="{FF2B5EF4-FFF2-40B4-BE49-F238E27FC236}">
                <a16:creationId xmlns:a16="http://schemas.microsoft.com/office/drawing/2014/main" id="{4FF1A9C8-42E2-4CA4-8BD2-4A13DFEC997C}"/>
              </a:ext>
            </a:extLst>
          </p:cNvPr>
          <p:cNvSpPr txBox="1"/>
          <p:nvPr/>
        </p:nvSpPr>
        <p:spPr>
          <a:xfrm>
            <a:off x="240392" y="245123"/>
            <a:ext cx="2641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       18        Mayo	2021</a:t>
            </a:r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32EC4E25-E94F-47C3-839B-A2FC14291F40}"/>
              </a:ext>
            </a:extLst>
          </p:cNvPr>
          <p:cNvSpPr txBox="1"/>
          <p:nvPr/>
        </p:nvSpPr>
        <p:spPr>
          <a:xfrm>
            <a:off x="38869" y="1193292"/>
            <a:ext cx="7777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Secuencia de Aprendizaje: ¿Cuántas faltan para?</a:t>
            </a:r>
          </a:p>
          <a:p>
            <a:r>
              <a:rPr lang="es-MX" dirty="0"/>
              <a:t>Asistieron: 9 alumnos</a:t>
            </a:r>
          </a:p>
        </p:txBody>
      </p:sp>
      <p:sp>
        <p:nvSpPr>
          <p:cNvPr id="129" name="Elipse 128">
            <a:extLst>
              <a:ext uri="{FF2B5EF4-FFF2-40B4-BE49-F238E27FC236}">
                <a16:creationId xmlns:a16="http://schemas.microsoft.com/office/drawing/2014/main" id="{03235F62-9069-45BB-AC56-D97D4B0E67BE}"/>
              </a:ext>
            </a:extLst>
          </p:cNvPr>
          <p:cNvSpPr/>
          <p:nvPr/>
        </p:nvSpPr>
        <p:spPr>
          <a:xfrm>
            <a:off x="1539468" y="2249900"/>
            <a:ext cx="1194330" cy="686941"/>
          </a:xfrm>
          <a:prstGeom prst="ellipse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2466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10107482"/>
            <a:chOff x="-60113" y="101667"/>
            <a:chExt cx="8202188" cy="10107482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2" y="2881580"/>
                <a:ext cx="825048" cy="30777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  <a:endParaRPr lang="es-MX" sz="1200" dirty="0">
                  <a:solidFill>
                    <a:srgbClr val="FF9999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La actividad se llevó a cabo conforme a lo planeado, se vio la participación de todos los alumnos que asistieron, los materiales fueron los adecuados y la organización se llevó a cabo de la mejor manera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0772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La participación de hoy de todos los niños que asistieron a la reunión de zoom me sorprendió, se veían interesados y entusiasmados.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0"/>
              <a:ext cx="3829905" cy="1646605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7522" y="8424045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905516" y="8562544"/>
              <a:ext cx="3901420" cy="164660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s-MX" sz="10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El internet sigue siendo un reto, porque es muy inestable al momento de presentar videos. Hace falta más control de grupo.</a:t>
              </a:r>
            </a:p>
            <a:p>
              <a:r>
                <a:rPr lang="es-MX" sz="10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Podríamos definir un aula virtual como un espacio o entorno creado virtualmente con la intencionalidad de que un estudiante obtenga experiencias de aprendizaje a través de recursos/materiales formativos bajo la supervisión e </a:t>
              </a:r>
              <a:r>
                <a:rPr lang="es-MX" sz="9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interacción con un profesor (Área y Adell, 2009: 8).</a:t>
              </a:r>
            </a:p>
            <a:p>
              <a:r>
                <a:rPr lang="es-MX" sz="6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ÁREA, M. y ADELL, J., (2009): “e-Learning: Enseñar y aprender en espacios virtuales”, en DE PABLOS. J. (coord.): </a:t>
              </a:r>
              <a:r>
                <a:rPr lang="es-MX" sz="600" i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Tecnología Educativa. La formación del profesorado en la era de</a:t>
              </a:r>
            </a:p>
            <a:p>
              <a:r>
                <a:rPr lang="es-MX" sz="600" i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Internet</a:t>
              </a:r>
              <a:r>
                <a:rPr lang="es-MX" sz="6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, Málaga, Aljibe, pp. 391-424.</a:t>
              </a:r>
              <a:endParaRPr lang="es-MX" sz="1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125" name="CuadroTexto 124">
            <a:extLst>
              <a:ext uri="{FF2B5EF4-FFF2-40B4-BE49-F238E27FC236}">
                <a16:creationId xmlns:a16="http://schemas.microsoft.com/office/drawing/2014/main" id="{DFFE56C9-3708-4B20-9184-680373FF7A3F}"/>
              </a:ext>
            </a:extLst>
          </p:cNvPr>
          <p:cNvSpPr txBox="1"/>
          <p:nvPr/>
        </p:nvSpPr>
        <p:spPr>
          <a:xfrm>
            <a:off x="240392" y="245123"/>
            <a:ext cx="2641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       19        Mayo	2021</a:t>
            </a:r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B50E6C70-D08F-4D12-B267-2E6D0ADFB629}"/>
              </a:ext>
            </a:extLst>
          </p:cNvPr>
          <p:cNvSpPr txBox="1"/>
          <p:nvPr/>
        </p:nvSpPr>
        <p:spPr>
          <a:xfrm>
            <a:off x="22637" y="1232377"/>
            <a:ext cx="7777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Secuencia de Aprendizaje: Soy un poeta</a:t>
            </a:r>
          </a:p>
          <a:p>
            <a:r>
              <a:rPr lang="es-MX" dirty="0"/>
              <a:t>Asistieron: 8 alumnos</a:t>
            </a:r>
          </a:p>
        </p:txBody>
      </p:sp>
      <p:sp>
        <p:nvSpPr>
          <p:cNvPr id="129" name="Elipse 128">
            <a:extLst>
              <a:ext uri="{FF2B5EF4-FFF2-40B4-BE49-F238E27FC236}">
                <a16:creationId xmlns:a16="http://schemas.microsoft.com/office/drawing/2014/main" id="{12829D9A-B819-41DC-850A-241C8DD40CED}"/>
              </a:ext>
            </a:extLst>
          </p:cNvPr>
          <p:cNvSpPr/>
          <p:nvPr/>
        </p:nvSpPr>
        <p:spPr>
          <a:xfrm>
            <a:off x="350251" y="2325834"/>
            <a:ext cx="1194330" cy="686941"/>
          </a:xfrm>
          <a:prstGeom prst="ellipse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936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112697" y="101667"/>
            <a:ext cx="8142075" cy="10025678"/>
            <a:chOff x="-112697" y="101667"/>
            <a:chExt cx="8142075" cy="10025678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245338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¿Para qué sirven los números?</a:t>
              </a:r>
            </a:p>
            <a:p>
              <a:r>
                <a:rPr lang="es-MX" dirty="0"/>
                <a:t>Asistieron: 9 alumnos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66871" y="2849348"/>
                <a:ext cx="825048" cy="30777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37" y="3701185"/>
              <a:ext cx="7805958" cy="1837511"/>
              <a:chOff x="-44436" y="3258293"/>
              <a:chExt cx="780595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39454" y="3258293"/>
                <a:ext cx="7800976" cy="369332"/>
                <a:chOff x="-23814" y="1730772"/>
                <a:chExt cx="7800976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23814" y="1737456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La actividad se llevó a cabo de acuerdo al aprendizaje esperado, se organizaron correctamente y fue adecuado al nivel de los alumnos.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-112697" y="5352851"/>
              <a:ext cx="8142075" cy="1392842"/>
              <a:chOff x="-219602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219602" y="4811173"/>
                <a:ext cx="8142075" cy="369332"/>
                <a:chOff x="-203962" y="1649223"/>
                <a:chExt cx="8142075" cy="369332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203962" y="1670225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9966FF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74861" y="6773416"/>
              <a:ext cx="8066405" cy="362050"/>
              <a:chOff x="-163807" y="1710038"/>
              <a:chExt cx="8066405" cy="362050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63807" y="1733534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79DCFF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Obtuve la atención e interés de todos los alumnos, se logró una reflexión mediante el trabajo grupal, el material fue adecuado para identificar los diferentes usos del mundo.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01995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96880" y="8557685"/>
              <a:ext cx="3901420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MX" sz="10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Considero que puedo mejorar en las consignas que les doy y al elegir muy bien mis palabras para que sea entendible.</a:t>
              </a:r>
            </a:p>
            <a:p>
              <a:r>
                <a:rPr lang="es-MX" sz="10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Rebeca Anijovich (2016) destaca la importancia de las consignas auténticas y significativas,</a:t>
              </a:r>
            </a:p>
            <a:p>
              <a:r>
                <a:rPr lang="es-MX" sz="10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las cuales «al ser explícitas, estar escritas y contemplar actividades con sentido, contribuyen</a:t>
              </a:r>
            </a:p>
            <a:p>
              <a:r>
                <a:rPr lang="es-MX" sz="10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al desarrollo de la autonomía de los estudiantes».</a:t>
              </a:r>
            </a:p>
            <a:p>
              <a:r>
                <a:rPr lang="es-MX" sz="800" dirty="0">
                  <a:solidFill>
                    <a:schemeClr val="bg1"/>
                  </a:solidFill>
                </a:rPr>
                <a:t>Anijovich, R. (2016). Gestionar una escuela con aulas heterogéneas. Enseñar y aprender en la diversidad. Ciudad Autónoma de Buenos Aires, Argentina: Paidós.</a:t>
              </a:r>
              <a:endParaRPr lang="es-MX" sz="2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  <a:p>
              <a:endParaRPr lang="es-MX" sz="10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125" name="CuadroTexto 124">
            <a:extLst>
              <a:ext uri="{FF2B5EF4-FFF2-40B4-BE49-F238E27FC236}">
                <a16:creationId xmlns:a16="http://schemas.microsoft.com/office/drawing/2014/main" id="{4DD8B3B1-2B52-4F54-9D86-BA4FFA778EDA}"/>
              </a:ext>
            </a:extLst>
          </p:cNvPr>
          <p:cNvSpPr txBox="1"/>
          <p:nvPr/>
        </p:nvSpPr>
        <p:spPr>
          <a:xfrm>
            <a:off x="240392" y="245123"/>
            <a:ext cx="2641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       20        Mayo	2021</a:t>
            </a:r>
          </a:p>
        </p:txBody>
      </p:sp>
      <p:sp>
        <p:nvSpPr>
          <p:cNvPr id="127" name="Elipse 126">
            <a:extLst>
              <a:ext uri="{FF2B5EF4-FFF2-40B4-BE49-F238E27FC236}">
                <a16:creationId xmlns:a16="http://schemas.microsoft.com/office/drawing/2014/main" id="{CB567BB7-7AB3-4C5A-9A82-420745DCF2B8}"/>
              </a:ext>
            </a:extLst>
          </p:cNvPr>
          <p:cNvSpPr/>
          <p:nvPr/>
        </p:nvSpPr>
        <p:spPr>
          <a:xfrm>
            <a:off x="1523131" y="2261156"/>
            <a:ext cx="1194330" cy="686941"/>
          </a:xfrm>
          <a:prstGeom prst="ellipse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3115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968624"/>
            <a:chOff x="-60113" y="101667"/>
            <a:chExt cx="8202188" cy="996862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_____________________________________________________________________________________________________________________________________________________________________________________________________________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125" name="CuadroTexto 124">
            <a:extLst>
              <a:ext uri="{FF2B5EF4-FFF2-40B4-BE49-F238E27FC236}">
                <a16:creationId xmlns:a16="http://schemas.microsoft.com/office/drawing/2014/main" id="{AB4551B9-7280-4D15-87FF-18F2464C380E}"/>
              </a:ext>
            </a:extLst>
          </p:cNvPr>
          <p:cNvSpPr txBox="1"/>
          <p:nvPr/>
        </p:nvSpPr>
        <p:spPr>
          <a:xfrm>
            <a:off x="240392" y="245123"/>
            <a:ext cx="2641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       21        Mayo	2021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8A0B449-3D24-4CDB-A6B9-FCF956279BFB}"/>
              </a:ext>
            </a:extLst>
          </p:cNvPr>
          <p:cNvSpPr txBox="1"/>
          <p:nvPr/>
        </p:nvSpPr>
        <p:spPr>
          <a:xfrm>
            <a:off x="2394401" y="1382201"/>
            <a:ext cx="6510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CONSEJO TÉCNICO ESCOLAR</a:t>
            </a:r>
          </a:p>
        </p:txBody>
      </p:sp>
    </p:spTree>
    <p:extLst>
      <p:ext uri="{BB962C8B-B14F-4D97-AF65-F5344CB8AC3E}">
        <p14:creationId xmlns:p14="http://schemas.microsoft.com/office/powerpoint/2010/main" val="26359668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551</TotalTime>
  <Words>1378</Words>
  <Application>Microsoft Office PowerPoint</Application>
  <PresentationFormat>Personalizado</PresentationFormat>
  <Paragraphs>274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Aneth Saavedra Salais</cp:lastModifiedBy>
  <cp:revision>29</cp:revision>
  <dcterms:created xsi:type="dcterms:W3CDTF">2020-11-09T23:20:30Z</dcterms:created>
  <dcterms:modified xsi:type="dcterms:W3CDTF">2021-05-21T22:21:14Z</dcterms:modified>
</cp:coreProperties>
</file>