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9BE75-9B5E-43CA-BC09-403D6B4CF0B9}" v="9" dt="2020-11-10T04:08:3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20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7:48.49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128 1241,'0'0,"-9"-3,-1-4,-2-2,-2-3,-1-2,-2-1,1 0,3 2,4 4,2 2,4 4,1 1,1 1,2 2,-1-1,1 7,0 6,-1 5,0 9,3 7,4 5,2-2,3-4,2-5,1-4,1-8,3-8,4-8,9-13,8-19,12-26,13-31,7-28,8-25,4-17,-3-3,-7 7,-8 17,-13 21,-12 26,-10 26,-8 23,-9 19,-2 13,-2 8,-3 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41.8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9527.78906"/>
      <inkml:brushProperty name="anchorY" value="-2736.52148"/>
      <inkml:brushProperty name="scaleFactor" value="0.5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1.9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0797.78906"/>
      <inkml:brushProperty name="anchorY" value="-4006.52148"/>
      <inkml:brushProperty name="scaleFactor" value="0.5"/>
    </inkml:brush>
  </inkml:definitions>
  <inkml:trace contextRef="#ctx0" brushRef="#br0">0 612,'0'0,"6"5,0-1,1 2,0-2,-2 0,-1-1,1-2,2-2,3-2,4-3,4-5,5-6,6-7,6-8,5-7,2-4,1-3,-3-2,-2 1,-4 1,-1 1,-5 2,-3 4,-2 5,-2 5,-3 4,-3 4,0 3,-2 5,-3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4.01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2681.75391"/>
      <inkml:brushProperty name="anchorY" value="-4665.49072"/>
      <inkml:brushProperty name="scaleFactor" value="0.5"/>
    </inkml:brush>
  </inkml:definitions>
  <inkml:trace contextRef="#ctx0" brushRef="#br0">0 380,'0'0,"0"6,0 1,0 4,0 4,0 3,0 4,2 3,2 2,2 1,1 1,2-2,0-4,-1-3,-2-5,-2-4,-1-4,-2-3,-1-2,0-4,2-3,4-1,5-6,8-9,7-9,7-11,4-6,5-6,-1-3,-2 2,-2 3,-4 4,-3 4,-4 4,-4 5,-5 6,-3 4,-3 3,-1 4,-1 2,2 3,0 1,-2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5.21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4506.01074"/>
      <inkml:brushProperty name="anchorY" value="-5555.77051"/>
      <inkml:brushProperty name="scaleFactor" value="0.5"/>
    </inkml:brush>
  </inkml:definitions>
  <inkml:trace contextRef="#ctx0" brushRef="#br0">0 927,'0'0,"6"5,0 3,1 3,2 3,1 3,-1 1,1 1,0 1,0-3,0-1,0-3,-2-1,-2-3,-3-3,-1-3,-1-1,0-2,2-2,9-7,13-15,18-22,22-25,18-20,8-15,0-3,-7 4,-8 9,-10 6,-12 11,-9 12,-9 10,-10 11,-6 9,-6 8,-3 8,-4 6,-3 7,-2 4,-2 3,0-1,2 1,-1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6.0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6754.66406"/>
      <inkml:brushProperty name="anchorY" value="-5900.15479"/>
      <inkml:brushProperty name="scaleFactor" value="0.5"/>
    </inkml:brush>
  </inkml:definitions>
  <inkml:trace contextRef="#ctx0" brushRef="#br0">1 751,'0'0,"0"7,2 3,2 3,2 3,1 3,2 4,0 0,1 1,0-4,0-2,0-4,0-1,-2-4,0-5,1-5,7-7,10-12,12-16,12-17,13-19,10-13,8-8,0-4,-1 2,-5 5,-7 11,-10 12,-10 14,-12 12,-9 13,-8 8,-6 7,-3 5,-4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8.5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9004.98438"/>
      <inkml:brushProperty name="anchorY" value="-6419.95508"/>
      <inkml:brushProperty name="scaleFactor" value="0.5"/>
    </inkml:brush>
  </inkml:definitions>
  <inkml:trace contextRef="#ctx0" brushRef="#br0">0 793,'0'0,"2"-6,0 0,2 0,0 2,-1 0,-1 2,0 0,-1 2,-1-1,0 2,2-1,4 4,4 4,3 4,5 3,5 4,2 0,0-2,0-3,-1-8,3-11,2-17,1-17,1-13,2-10,1-10,3-5,0-3,2 4,0 3,2 8,0 7,-2 7,-2 10,-2 7,-3 7,-4 7,-4 6,-7 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9.4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1095.97656"/>
      <inkml:brushProperty name="anchorY" value="-6897.67041"/>
      <inkml:brushProperty name="scaleFactor" value="0.5"/>
    </inkml:brush>
  </inkml:definitions>
  <inkml:trace contextRef="#ctx0" brushRef="#br0">0 718,'0'0,"6"6,0 0,-1 1,2 2,0 0,2 1,0 0,2-2,3-2,3-4,7-8,10-10,14-18,14-20,9-15,4-11,1-4,-5-2,-5 6,-10 9,-8 11,-8 14,-8 10,-3 8,-4 8,-3 7,-6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0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3252.27148"/>
      <inkml:brushProperty name="anchorY" value="-7450.18164"/>
      <inkml:brushProperty name="scaleFactor" value="0.5"/>
    </inkml:brush>
  </inkml:definitions>
  <inkml:trace contextRef="#ctx0" brushRef="#br0">1 969,'0'0,"2"6,0 0,1 1,3 2,-1 0,-1 1,-1 0,-1 0,2 0,-2-2,0-2,0-3,-1 0,2-2,1-1,4-2,3-3,4-1,6-6,9-8,11-17,14-18,12-20,11-16,10-16,4-6,-2 3,-3 8,-9 14,-11 15,-12 17,-12 14,-9 12,-10 8,-7 9,-6 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1.1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5579.51953"/>
      <inkml:brushProperty name="anchorY" value="-7752.29932"/>
      <inkml:brushProperty name="scaleFactor" value="0.5"/>
    </inkml:brush>
  </inkml:definitions>
  <inkml:trace contextRef="#ctx0" brushRef="#br0">1 667,'0'0,"6"6,-2 0,-1 1,2 2,-1 2,1 1,1 0,2-1,0 0,1 0,0-1,-1-2,0-2,2-5,6-6,11-10,13-12,17-17,12-20,11-13,3-7,0-1,-2 5,-8 7,-6 10,-12 11,-10 11,-12 8,-10 12,-6 7,-7 7,-5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1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7807.06641"/>
      <inkml:brushProperty name="anchorY" value="-8356.24219"/>
      <inkml:brushProperty name="scaleFactor" value="0.5"/>
    </inkml:brush>
  </inkml:definitions>
  <inkml:trace contextRef="#ctx0" brushRef="#br0">0 504,'0'0,"0"6,0 2,0 1,0 4,0 2,0 1,0 0,0-1,0-1,0-2,0-1,0-1,2 0,2-1,2 1,0-3,0-2,4-1,2-4,3-3,6-8,9-11,7-12,6-9,2-6,0-3,-1-1,-1 1,-2 1,2-1,-2 3,0 2,-1 4,-2 5,-2 6,-3 5,-4 6,-6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0.72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2099.69507"/>
      <inkml:brushProperty name="anchorY" value="-32.84239"/>
      <inkml:brushProperty name="scaleFactor" value="0.5"/>
    </inkml:brush>
  </inkml:definitions>
  <inkml:trace contextRef="#ctx0" brushRef="#br0">2102 320,'0'0,"-9"0,-1 0,-8 0,-9 0,-7 0,-6 0,-7-3,-6 0,-8-3,-5 0,-6 1,-6 1,-6 2,-3 0,-5 1,0 4,-3 4,1 2,3 3,3 2,4 4,5 1,6 0,4 3,4-1,2-1,4 1,7 3,7 2,2 1,4 2,4 1,1 1,5 0,5 0,3-1,2 1,6 0,4 2,4 1,2 3,3 2,0 0,1-2,2 2,4-3,3 3,3-2,4-1,4-2,5-2,5 0,6-1,6-1,8 4,4-1,4-3,3-3,1-4,0-4,1-1,-1-3,3-3,3-4,3-3,6-2,4-2,2-1,0-1,1 1,3-4,1-2,2-4,2-2,0-4,0-5,4-4,0-3,-4-2,-6-4,-7-3,-7-3,-5-4,-7-3,-5-2,-8-1,-6 4,-7 4,-8 1,-5 0,-3-1,-6-1,-8-1,-7 0,-5 2,-5 0,-3-1,-4 0,-7-1,-6-1,-7-1,-7 4,-9-1,-7 3,-8 3,-7 2,-6 0,-5-3,-4 1,2 2,-1 0,0 2,-3 4,-5 4,-10 7,-18 15,77 10,-61 13,-94 47,-72 72,30-3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9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9810.51953"/>
      <inkml:brushProperty name="anchorY" value="-9122.42383"/>
      <inkml:brushProperty name="scaleFactor" value="0.5"/>
    </inkml:brush>
  </inkml:definitions>
  <inkml:trace contextRef="#ctx0" brushRef="#br0">1 260,'0'0,"2"12,2 0,2 1,-1 2,2 0,-2-1,2-1,0-1,0-2,2 0,0 0,2-3,3-3,6-4,9-8,9-8,7-10,3-9,3-5,-4-3,-3-1,-6 3,-5 4,-6 6,-7 5,-3 5,-1 4,0 4,-3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7:48.49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128 1241,'0'0,"-9"-3,-1-4,-2-2,-2-3,-1-2,-2-1,1 0,3 2,4 4,2 2,4 4,1 1,1 1,2 2,-1-1,1 7,0 6,-1 5,0 9,3 7,4 5,2-2,3-4,2-5,1-4,1-8,3-8,4-8,9-13,8-19,12-26,13-31,7-28,8-25,4-17,-3-3,-7 7,-8 17,-13 21,-12 26,-10 26,-8 23,-9 19,-2 13,-2 8,-3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0.72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2099.69507"/>
      <inkml:brushProperty name="anchorY" value="-32.84239"/>
      <inkml:brushProperty name="scaleFactor" value="0.5"/>
    </inkml:brush>
  </inkml:definitions>
  <inkml:trace contextRef="#ctx0" brushRef="#br0">2102 320,'0'0,"-9"0,-1 0,-8 0,-9 0,-7 0,-6 0,-7-3,-6 0,-8-3,-5 0,-6 1,-6 1,-6 2,-3 0,-5 1,0 4,-3 4,1 2,3 3,3 2,4 4,5 1,6 0,4 3,4-1,2-1,4 1,7 3,7 2,2 1,4 2,4 1,1 1,5 0,5 0,3-1,2 1,6 0,4 2,4 1,2 3,3 2,0 0,1-2,2 2,4-3,3 3,3-2,4-1,4-2,5-2,5 0,6-1,6-1,8 4,4-1,4-3,3-3,1-4,0-4,1-1,-1-3,3-3,3-4,3-3,6-2,4-2,2-1,0-1,1 1,3-4,1-2,2-4,2-2,0-4,0-5,4-4,0-3,-4-2,-6-4,-7-3,-7-3,-5-4,-7-3,-5-2,-8-1,-6 4,-7 4,-8 1,-5 0,-3-1,-6-1,-8-1,-7 0,-5 2,-5 0,-3-1,-4 0,-7-1,-6-1,-7-1,-7 4,-9-1,-7 3,-8 3,-7 2,-6 0,-5-3,-4 1,2 2,-1 0,0 2,-3 4,-5 4,-10 7,-18 15,77 10,-61 13,-94 47,-72 72,30-3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2.70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808.35748"/>
      <inkml:brushProperty name="anchorY" value="1187.91077"/>
      <inkml:brushProperty name="scaleFactor" value="0.5"/>
    </inkml:brush>
  </inkml:definitions>
  <inkml:trace contextRef="#ctx0" brushRef="#br0">2034 162,'0'0,"-10"0,-2-3,-10-3,-7-3,-15-3,-10-2,-14 2,-9 3,-12 2,-11 3,-7 2,-6 1,-6 4,0 4,5 3,4 3,9 4,8 4,9 1,9 3,5 2,5 1,3 1,1 4,4 1,6 6,6 5,8 7,11 6,10 10,12 8,13 7,12 5,14-1,11-1,10-5,13-9,13-8,-58-50,47 22,-38-22,43 11,-39-17,48 7,42-6,7-17,3-14,2-17,-5-17,-8-14,-13-11,-12-10,-73 60,29-39,14-40,-17 1,-14 1,-18 11,-14 9,-9 73,0 1,-1 0,-6-24,3 26,1-1,-2 1,1 1,-11-17,5 16,1-1,0 2,-1-1,-16-11,6 8,-1 0,-36-19,21 19,-64-22,45 25,-66-10,-83 7,-17 20,-4 26,8 21,29 12,46-6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27.4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1981.65845"/>
      <inkml:brushProperty name="anchorY" value="1820.04688"/>
      <inkml:brushProperty name="scaleFactor" value="0.5"/>
    </inkml:brush>
  </inkml:definitions>
  <inkml:trace contextRef="#ctx0" brushRef="#br0">1 856,'0'0,"1"7,3 3,2 3,-1 2,0 3,-2-1,-1-2,0-1,-2-4,0-2,0-6,4-6,6-10,11-20,15-24,17-22,16-22,12-13,3-1,-4 8,-10 14,-11 17,-11 18,-12 15,-9 15,-7 6,-5 6,-6 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1.1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8.58372"/>
      <inkml:brushProperty name="anchorY" value="1405.88965"/>
      <inkml:brushProperty name="scaleFactor" value="0.5"/>
    </inkml:brush>
  </inkml:definitions>
  <inkml:trace contextRef="#ctx0" brushRef="#br0">77 709,'0'0,"0"-4,0 1,-1-3,-1 1,-2 1,1 1,-2 1,0 1,2 0,1 1,-2 0,-1 2,1 2,-2 2,0 2,-2 2,2 1,1 1,1-1,2 0,1-1,1 0,0 0,0-1,2 1,0-3,4-2,5-3,10-9,14-17,17-19,15-21,13-17,5-9,0-2,-7 6,-10 9,-11 11,-11 10,-8 11,-8 7,-6 9,-9 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4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034.20935"/>
      <inkml:brushProperty name="anchorY" value="843.96259"/>
      <inkml:brushProperty name="scaleFactor" value="0.5"/>
    </inkml:brush>
  </inkml:definitions>
  <inkml:trace contextRef="#ctx0" brushRef="#br0">10 354,'0'0,"-4"2,3 1,-1 3,1 2,0 0,1 1,0 1,0 0,0-1,0 1,0 0,0-1,0-1,0-2,0-3,0 0,0-3,0 1,0-2,4-1,3-2,9-6,6-5,7-9,5-7,4-7,4-7,2-2,-3-1,-3 2,-2 4,-6 6,-3 6,-5 6,-5 8,-5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7.1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753.78662"/>
      <inkml:brushProperty name="anchorY" value="-72.40837"/>
      <inkml:brushProperty name="scaleFactor" value="0.5"/>
    </inkml:brush>
  </inkml:definitions>
  <inkml:trace contextRef="#ctx0" brushRef="#br0">0 560,'0'0,"6"7,0 3,2 3,0 3,1-1,1 0,0-1,0-2,2-5,1-4,7-8,5-12,6-15,9-19,4-13,3-9,2-5,-3 2,-4 7,-4 9,-8 11,-6 11,-6 11,-5 9,-4 8,-4 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8.3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5596.62402"/>
      <inkml:brushProperty name="anchorY" value="-783.1087"/>
      <inkml:brushProperty name="scaleFactor" value="0.5"/>
    </inkml:brush>
  </inkml:definitions>
  <inkml:trace contextRef="#ctx0" brushRef="#br0">1 329,'0'0,"6"12,-1-1,3 6,2 3,3 6,1 5,-1 2,2 3,-2 3,0 1,-1-2,-1-1,-2-6,-3-5,-2-6,-2-4,-2-6,0-3,0-6,3-6,7-8,7-12,11-14,13-19,11-16,6-10,2-3,-4 5,-6 7,-6 10,-8 12,-6 10,-6 9,-5 8,-5 10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9.6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7562.37451"/>
      <inkml:brushProperty name="anchorY" value="-1724.57983"/>
      <inkml:brushProperty name="scaleFactor" value="0.5"/>
    </inkml:brush>
  </inkml:definitions>
  <inkml:trace contextRef="#ctx0" brushRef="#br0">0 259,'0'0,"12"6,-1 1,4 5,0 2,0 2,-1 2,-2 1,0 0,-2-2,0-1,-1-2,1-3,-1 0,0-1,1-1,-1 0,0 0,1 0,0-2,1-2,2-3,6-7,6-12,7-9,4-8,2-7,2-4,0-3,-2 2,-2 1,-3 2,-2 2,-3 6,-3 4,-2 7,-6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2.70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808.35748"/>
      <inkml:brushProperty name="anchorY" value="1187.91077"/>
      <inkml:brushProperty name="scaleFactor" value="0.5"/>
    </inkml:brush>
  </inkml:definitions>
  <inkml:trace contextRef="#ctx0" brushRef="#br0">2034 162,'0'0,"-10"0,-2-3,-10-3,-7-3,-15-3,-10-2,-14 2,-9 3,-12 2,-11 3,-7 2,-6 1,-6 4,0 4,5 3,4 3,9 4,8 4,9 1,9 3,5 2,5 1,3 1,1 4,4 1,6 6,6 5,8 7,11 6,10 10,12 8,13 7,12 5,14-1,11-1,10-5,13-9,13-8,-58-50,47 22,-38-22,43 11,-39-17,48 7,42-6,7-17,3-14,2-17,-5-17,-8-14,-13-11,-12-10,-73 60,29-39,14-40,-17 1,-14 1,-18 11,-14 9,-9 73,0 1,-1 0,-6-24,3 26,1-1,-2 1,1 1,-11-17,5 16,1-1,0 2,-1-1,-16-11,6 8,-1 0,-36-19,21 19,-64-22,45 25,-66-10,-83 7,-17 20,-4 26,8 21,29 12,46-6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41.8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9527.78906"/>
      <inkml:brushProperty name="anchorY" value="-2736.52148"/>
      <inkml:brushProperty name="scaleFactor" value="0.5"/>
    </inkml:brush>
  </inkml:definitions>
  <inkml:trace contextRef="#ctx0" brushRef="#br0">0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1.9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0797.78906"/>
      <inkml:brushProperty name="anchorY" value="-4006.52148"/>
      <inkml:brushProperty name="scaleFactor" value="0.5"/>
    </inkml:brush>
  </inkml:definitions>
  <inkml:trace contextRef="#ctx0" brushRef="#br0">0 612,'0'0,"6"5,0-1,1 2,0-2,-2 0,-1-1,1-2,2-2,3-2,4-3,4-5,5-6,6-7,6-8,5-7,2-4,1-3,-3-2,-2 1,-4 1,-1 1,-5 2,-3 4,-2 5,-2 5,-3 4,-3 4,0 3,-2 5,-3 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4.01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2681.75391"/>
      <inkml:brushProperty name="anchorY" value="-4665.49072"/>
      <inkml:brushProperty name="scaleFactor" value="0.5"/>
    </inkml:brush>
  </inkml:definitions>
  <inkml:trace contextRef="#ctx0" brushRef="#br0">0 380,'0'0,"0"6,0 1,0 4,0 4,0 3,0 4,2 3,2 2,2 1,1 1,2-2,0-4,-1-3,-2-5,-2-4,-1-4,-2-3,-1-2,0-4,2-3,4-1,5-6,8-9,7-9,7-11,4-6,5-6,-1-3,-2 2,-2 3,-4 4,-3 4,-4 4,-4 5,-5 6,-3 4,-3 3,-1 4,-1 2,2 3,0 1,-2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5.21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4506.01074"/>
      <inkml:brushProperty name="anchorY" value="-5555.77051"/>
      <inkml:brushProperty name="scaleFactor" value="0.5"/>
    </inkml:brush>
  </inkml:definitions>
  <inkml:trace contextRef="#ctx0" brushRef="#br0">0 927,'0'0,"6"5,0 3,1 3,2 3,1 3,-1 1,1 1,0 1,0-3,0-1,0-3,-2-1,-2-3,-3-3,-1-3,-1-1,0-2,2-2,9-7,13-15,18-22,22-25,18-20,8-15,0-3,-7 4,-8 9,-10 6,-12 11,-9 12,-9 10,-10 11,-6 9,-6 8,-3 8,-4 6,-3 7,-2 4,-2 3,0-1,2 1,-1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6.0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6754.66406"/>
      <inkml:brushProperty name="anchorY" value="-5900.15479"/>
      <inkml:brushProperty name="scaleFactor" value="0.5"/>
    </inkml:brush>
  </inkml:definitions>
  <inkml:trace contextRef="#ctx0" brushRef="#br0">1 751,'0'0,"0"7,2 3,2 3,2 3,1 3,2 4,0 0,1 1,0-4,0-2,0-4,0-1,-2-4,0-5,1-5,7-7,10-12,12-16,12-17,13-19,10-13,8-8,0-4,-1 2,-5 5,-7 11,-10 12,-10 14,-12 12,-9 13,-8 8,-6 7,-3 5,-4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8.5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9004.98438"/>
      <inkml:brushProperty name="anchorY" value="-6419.95508"/>
      <inkml:brushProperty name="scaleFactor" value="0.5"/>
    </inkml:brush>
  </inkml:definitions>
  <inkml:trace contextRef="#ctx0" brushRef="#br0">0 793,'0'0,"2"-6,0 0,2 0,0 2,-1 0,-1 2,0 0,-1 2,-1-1,0 2,2-1,4 4,4 4,3 4,5 3,5 4,2 0,0-2,0-3,-1-8,3-11,2-17,1-17,1-13,2-10,1-10,3-5,0-3,2 4,0 3,2 8,0 7,-2 7,-2 10,-2 7,-3 7,-4 7,-4 6,-7 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9.4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1095.97656"/>
      <inkml:brushProperty name="anchorY" value="-6897.67041"/>
      <inkml:brushProperty name="scaleFactor" value="0.5"/>
    </inkml:brush>
  </inkml:definitions>
  <inkml:trace contextRef="#ctx0" brushRef="#br0">0 718,'0'0,"6"6,0 0,-1 1,2 2,0 0,2 1,0 0,2-2,3-2,3-4,7-8,10-10,14-18,14-20,9-15,4-11,1-4,-5-2,-5 6,-10 9,-8 11,-8 14,-8 10,-3 8,-4 8,-3 7,-6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0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3252.27148"/>
      <inkml:brushProperty name="anchorY" value="-7450.18164"/>
      <inkml:brushProperty name="scaleFactor" value="0.5"/>
    </inkml:brush>
  </inkml:definitions>
  <inkml:trace contextRef="#ctx0" brushRef="#br0">1 969,'0'0,"2"6,0 0,1 1,3 2,-1 0,-1 1,-1 0,-1 0,2 0,-2-2,0-2,0-3,-1 0,2-2,1-1,4-2,3-3,4-1,6-6,9-8,11-17,14-18,12-20,11-16,10-16,4-6,-2 3,-3 8,-9 14,-11 15,-12 17,-12 14,-9 12,-10 8,-7 9,-6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1.1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5579.51953"/>
      <inkml:brushProperty name="anchorY" value="-7752.29932"/>
      <inkml:brushProperty name="scaleFactor" value="0.5"/>
    </inkml:brush>
  </inkml:definitions>
  <inkml:trace contextRef="#ctx0" brushRef="#br0">1 667,'0'0,"6"6,-2 0,-1 1,2 2,-1 2,1 1,1 0,2-1,0 0,1 0,0-1,-1-2,0-2,2-5,6-6,11-10,13-12,17-17,12-20,11-13,3-7,0-1,-2 5,-8 7,-6 10,-12 11,-10 11,-12 8,-10 12,-6 7,-7 7,-5 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1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7807.06641"/>
      <inkml:brushProperty name="anchorY" value="-8356.24219"/>
      <inkml:brushProperty name="scaleFactor" value="0.5"/>
    </inkml:brush>
  </inkml:definitions>
  <inkml:trace contextRef="#ctx0" brushRef="#br0">0 504,'0'0,"0"6,0 2,0 1,0 4,0 2,0 1,0 0,0-1,0-1,0-2,0-1,0-1,2 0,2-1,2 1,0-3,0-2,4-1,2-4,3-3,6-8,9-11,7-12,6-9,2-6,0-3,-1-1,-1 1,-2 1,2-1,-2 3,0 2,-1 4,-2 5,-2 6,-3 5,-4 6,-6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27.4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1981.65845"/>
      <inkml:brushProperty name="anchorY" value="1820.04688"/>
      <inkml:brushProperty name="scaleFactor" value="0.5"/>
    </inkml:brush>
  </inkml:definitions>
  <inkml:trace contextRef="#ctx0" brushRef="#br0">1 856,'0'0,"1"7,3 3,2 3,-1 2,0 3,-2-1,-1-2,0-1,-2-4,0-2,0-6,4-6,6-10,11-20,15-24,17-22,16-22,12-13,3-1,-4 8,-10 14,-11 17,-11 18,-12 15,-9 15,-7 6,-5 6,-6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9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9810.51953"/>
      <inkml:brushProperty name="anchorY" value="-9122.42383"/>
      <inkml:brushProperty name="scaleFactor" value="0.5"/>
    </inkml:brush>
  </inkml:definitions>
  <inkml:trace contextRef="#ctx0" brushRef="#br0">1 260,'0'0,"2"12,2 0,2 1,-1 2,2 0,-2-1,2-1,0-1,0-2,2 0,0 0,2-3,3-3,6-4,9-8,9-8,7-10,3-9,3-5,-4-3,-3-1,-6 3,-5 4,-6 6,-7 5,-3 5,-1 4,0 4,-3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7:48.49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128 1241,'0'0,"-9"-3,-1-4,-2-2,-2-3,-1-2,-2-1,1 0,3 2,4 4,2 2,4 4,1 1,1 1,2 2,-1-1,1 7,0 6,-1 5,0 9,3 7,4 5,2-2,3-4,2-5,1-4,1-8,3-8,4-8,9-13,8-19,12-26,13-31,7-28,8-25,4-17,-3-3,-7 7,-8 17,-13 21,-12 26,-10 26,-8 23,-9 19,-2 13,-2 8,-3 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0.72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2099.69507"/>
      <inkml:brushProperty name="anchorY" value="-32.84239"/>
      <inkml:brushProperty name="scaleFactor" value="0.5"/>
    </inkml:brush>
  </inkml:definitions>
  <inkml:trace contextRef="#ctx0" brushRef="#br0">2102 320,'0'0,"-9"0,-1 0,-8 0,-9 0,-7 0,-6 0,-7-3,-6 0,-8-3,-5 0,-6 1,-6 1,-6 2,-3 0,-5 1,0 4,-3 4,1 2,3 3,3 2,4 4,5 1,6 0,4 3,4-1,2-1,4 1,7 3,7 2,2 1,4 2,4 1,1 1,5 0,5 0,3-1,2 1,6 0,4 2,4 1,2 3,3 2,0 0,1-2,2 2,4-3,3 3,3-2,4-1,4-2,5-2,5 0,6-1,6-1,8 4,4-1,4-3,3-3,1-4,0-4,1-1,-1-3,3-3,3-4,3-3,6-2,4-2,2-1,0-1,1 1,3-4,1-2,2-4,2-2,0-4,0-5,4-4,0-3,-4-2,-6-4,-7-3,-7-3,-5-4,-7-3,-5-2,-8-1,-6 4,-7 4,-8 1,-5 0,-3-1,-6-1,-8-1,-7 0,-5 2,-5 0,-3-1,-4 0,-7-1,-6-1,-7-1,-7 4,-9-1,-7 3,-8 3,-7 2,-6 0,-5-3,-4 1,2 2,-1 0,0 2,-3 4,-5 4,-10 7,-18 15,77 10,-61 13,-94 47,-72 72,30-3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2.70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808.35748"/>
      <inkml:brushProperty name="anchorY" value="1187.91077"/>
      <inkml:brushProperty name="scaleFactor" value="0.5"/>
    </inkml:brush>
  </inkml:definitions>
  <inkml:trace contextRef="#ctx0" brushRef="#br0">2034 162,'0'0,"-10"0,-2-3,-10-3,-7-3,-15-3,-10-2,-14 2,-9 3,-12 2,-11 3,-7 2,-6 1,-6 4,0 4,5 3,4 3,9 4,8 4,9 1,9 3,5 2,5 1,3 1,1 4,4 1,6 6,6 5,8 7,11 6,10 10,12 8,13 7,12 5,14-1,11-1,10-5,13-9,13-8,-58-50,47 22,-38-22,43 11,-39-17,48 7,42-6,7-17,3-14,2-17,-5-17,-8-14,-13-11,-12-10,-73 60,29-39,14-40,-17 1,-14 1,-18 11,-14 9,-9 73,0 1,-1 0,-6-24,3 26,1-1,-2 1,1 1,-11-17,5 16,1-1,0 2,-1-1,-16-11,6 8,-1 0,-36-19,21 19,-64-22,45 25,-66-10,-83 7,-17 20,-4 26,8 21,29 12,46-6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27.4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1981.65845"/>
      <inkml:brushProperty name="anchorY" value="1820.04688"/>
      <inkml:brushProperty name="scaleFactor" value="0.5"/>
    </inkml:brush>
  </inkml:definitions>
  <inkml:trace contextRef="#ctx0" brushRef="#br0">1 856,'0'0,"1"7,3 3,2 3,-1 2,0 3,-2-1,-1-2,0-1,-2-4,0-2,0-6,4-6,6-10,11-20,15-24,17-22,16-22,12-13,3-1,-4 8,-10 14,-11 17,-11 18,-12 15,-9 15,-7 6,-5 6,-6 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1.1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8.58372"/>
      <inkml:brushProperty name="anchorY" value="1405.88965"/>
      <inkml:brushProperty name="scaleFactor" value="0.5"/>
    </inkml:brush>
  </inkml:definitions>
  <inkml:trace contextRef="#ctx0" brushRef="#br0">77 709,'0'0,"0"-4,0 1,-1-3,-1 1,-2 1,1 1,-2 1,0 1,2 0,1 1,-2 0,-1 2,1 2,-2 2,0 2,-2 2,2 1,1 1,1-1,2 0,1-1,1 0,0 0,0-1,2 1,0-3,4-2,5-3,10-9,14-17,17-19,15-21,13-17,5-9,0-2,-7 6,-10 9,-11 11,-11 10,-8 11,-8 7,-6 9,-9 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4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034.20935"/>
      <inkml:brushProperty name="anchorY" value="843.96259"/>
      <inkml:brushProperty name="scaleFactor" value="0.5"/>
    </inkml:brush>
  </inkml:definitions>
  <inkml:trace contextRef="#ctx0" brushRef="#br0">10 354,'0'0,"-4"2,3 1,-1 3,1 2,0 0,1 1,0 1,0 0,0-1,0 1,0 0,0-1,0-1,0-2,0-3,0 0,0-3,0 1,0-2,4-1,3-2,9-6,6-5,7-9,5-7,4-7,4-7,2-2,-3-1,-3 2,-2 4,-6 6,-3 6,-5 6,-5 8,-5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7.1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753.78662"/>
      <inkml:brushProperty name="anchorY" value="-72.40837"/>
      <inkml:brushProperty name="scaleFactor" value="0.5"/>
    </inkml:brush>
  </inkml:definitions>
  <inkml:trace contextRef="#ctx0" brushRef="#br0">0 560,'0'0,"6"7,0 3,2 3,0 3,1-1,1 0,0-1,0-2,2-5,1-4,7-8,5-12,6-15,9-19,4-13,3-9,2-5,-3 2,-4 7,-4 9,-8 11,-6 11,-6 11,-5 9,-4 8,-4 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8.3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5596.62402"/>
      <inkml:brushProperty name="anchorY" value="-783.1087"/>
      <inkml:brushProperty name="scaleFactor" value="0.5"/>
    </inkml:brush>
  </inkml:definitions>
  <inkml:trace contextRef="#ctx0" brushRef="#br0">1 329,'0'0,"6"12,-1-1,3 6,2 3,3 6,1 5,-1 2,2 3,-2 3,0 1,-1-2,-1-1,-2-6,-3-5,-2-6,-2-4,-2-6,0-3,0-6,3-6,7-8,7-12,11-14,13-19,11-16,6-10,2-3,-4 5,-6 7,-6 10,-8 12,-6 10,-6 9,-5 8,-5 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9.6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7562.37451"/>
      <inkml:brushProperty name="anchorY" value="-1724.57983"/>
      <inkml:brushProperty name="scaleFactor" value="0.5"/>
    </inkml:brush>
  </inkml:definitions>
  <inkml:trace contextRef="#ctx0" brushRef="#br0">0 259,'0'0,"12"6,-1 1,4 5,0 2,0 2,-1 2,-2 1,0 0,-2-2,0-1,-1-2,1-3,-1 0,0-1,1-1,-1 0,0 0,1 0,0-2,1-2,2-3,6-7,6-12,7-9,4-8,2-7,2-4,0-3,-2 2,-2 1,-3 2,-2 2,-3 6,-3 4,-2 7,-6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1.1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8.58372"/>
      <inkml:brushProperty name="anchorY" value="1405.88965"/>
      <inkml:brushProperty name="scaleFactor" value="0.5"/>
    </inkml:brush>
  </inkml:definitions>
  <inkml:trace contextRef="#ctx0" brushRef="#br0">77 709,'0'0,"0"-4,0 1,-1-3,-1 1,-2 1,1 1,-2 1,0 1,2 0,1 1,-2 0,-1 2,1 2,-2 2,0 2,-2 2,2 1,1 1,1-1,2 0,1-1,1 0,0 0,0-1,2 1,0-3,4-2,5-3,10-9,14-17,17-19,15-21,13-17,5-9,0-2,-7 6,-10 9,-11 11,-11 10,-8 11,-8 7,-6 9,-9 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41.8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9527.78906"/>
      <inkml:brushProperty name="anchorY" value="-2736.52148"/>
      <inkml:brushProperty name="scaleFactor" value="0.5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1.9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0797.78906"/>
      <inkml:brushProperty name="anchorY" value="-4006.52148"/>
      <inkml:brushProperty name="scaleFactor" value="0.5"/>
    </inkml:brush>
  </inkml:definitions>
  <inkml:trace contextRef="#ctx0" brushRef="#br0">0 612,'0'0,"6"5,0-1,1 2,0-2,-2 0,-1-1,1-2,2-2,3-2,4-3,4-5,5-6,6-7,6-8,5-7,2-4,1-3,-3-2,-2 1,-4 1,-1 1,-5 2,-3 4,-2 5,-2 5,-3 4,-3 4,0 3,-2 5,-3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4.01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2681.75391"/>
      <inkml:brushProperty name="anchorY" value="-4665.49072"/>
      <inkml:brushProperty name="scaleFactor" value="0.5"/>
    </inkml:brush>
  </inkml:definitions>
  <inkml:trace contextRef="#ctx0" brushRef="#br0">0 380,'0'0,"0"6,0 1,0 4,0 4,0 3,0 4,2 3,2 2,2 1,1 1,2-2,0-4,-1-3,-2-5,-2-4,-1-4,-2-3,-1-2,0-4,2-3,4-1,5-6,8-9,7-9,7-11,4-6,5-6,-1-3,-2 2,-2 3,-4 4,-3 4,-4 4,-4 5,-5 6,-3 4,-3 3,-1 4,-1 2,2 3,0 1,-2 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5.21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4506.01074"/>
      <inkml:brushProperty name="anchorY" value="-5555.77051"/>
      <inkml:brushProperty name="scaleFactor" value="0.5"/>
    </inkml:brush>
  </inkml:definitions>
  <inkml:trace contextRef="#ctx0" brushRef="#br0">0 927,'0'0,"6"5,0 3,1 3,2 3,1 3,-1 1,1 1,0 1,0-3,0-1,0-3,-2-1,-2-3,-3-3,-1-3,-1-1,0-2,2-2,9-7,13-15,18-22,22-25,18-20,8-15,0-3,-7 4,-8 9,-10 6,-12 11,-9 12,-9 10,-10 11,-6 9,-6 8,-3 8,-4 6,-3 7,-2 4,-2 3,0-1,2 1,-1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6.0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6754.66406"/>
      <inkml:brushProperty name="anchorY" value="-5900.15479"/>
      <inkml:brushProperty name="scaleFactor" value="0.5"/>
    </inkml:brush>
  </inkml:definitions>
  <inkml:trace contextRef="#ctx0" brushRef="#br0">1 751,'0'0,"0"7,2 3,2 3,2 3,1 3,2 4,0 0,1 1,0-4,0-2,0-4,0-1,-2-4,0-5,1-5,7-7,10-12,12-16,12-17,13-19,10-13,8-8,0-4,-1 2,-5 5,-7 11,-10 12,-10 14,-12 12,-9 13,-8 8,-6 7,-3 5,-4 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8.5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9004.98438"/>
      <inkml:brushProperty name="anchorY" value="-6419.95508"/>
      <inkml:brushProperty name="scaleFactor" value="0.5"/>
    </inkml:brush>
  </inkml:definitions>
  <inkml:trace contextRef="#ctx0" brushRef="#br0">0 793,'0'0,"2"-6,0 0,2 0,0 2,-1 0,-1 2,0 0,-1 2,-1-1,0 2,2-1,4 4,4 4,3 4,5 3,5 4,2 0,0-2,0-3,-1-8,3-11,2-17,1-17,1-13,2-10,1-10,3-5,0-3,2 4,0 3,2 8,0 7,-2 7,-2 10,-2 7,-3 7,-4 7,-4 6,-7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9.4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1095.97656"/>
      <inkml:brushProperty name="anchorY" value="-6897.67041"/>
      <inkml:brushProperty name="scaleFactor" value="0.5"/>
    </inkml:brush>
  </inkml:definitions>
  <inkml:trace contextRef="#ctx0" brushRef="#br0">0 718,'0'0,"6"6,0 0,-1 1,2 2,0 0,2 1,0 0,2-2,3-2,3-4,7-8,10-10,14-18,14-20,9-15,4-11,1-4,-5-2,-5 6,-10 9,-8 11,-8 14,-8 10,-3 8,-4 8,-3 7,-6 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0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3252.27148"/>
      <inkml:brushProperty name="anchorY" value="-7450.18164"/>
      <inkml:brushProperty name="scaleFactor" value="0.5"/>
    </inkml:brush>
  </inkml:definitions>
  <inkml:trace contextRef="#ctx0" brushRef="#br0">1 969,'0'0,"2"6,0 0,1 1,3 2,-1 0,-1 1,-1 0,-1 0,2 0,-2-2,0-2,0-3,-1 0,2-2,1-1,4-2,3-3,4-1,6-6,9-8,11-17,14-18,12-20,11-16,10-16,4-6,-2 3,-3 8,-9 14,-11 15,-12 17,-12 14,-9 12,-10 8,-7 9,-6 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1.1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5579.51953"/>
      <inkml:brushProperty name="anchorY" value="-7752.29932"/>
      <inkml:brushProperty name="scaleFactor" value="0.5"/>
    </inkml:brush>
  </inkml:definitions>
  <inkml:trace contextRef="#ctx0" brushRef="#br0">1 667,'0'0,"6"6,-2 0,-1 1,2 2,-1 2,1 1,1 0,2-1,0 0,1 0,0-1,-1-2,0-2,2-5,6-6,11-10,13-12,17-17,12-20,11-13,3-7,0-1,-2 5,-8 7,-6 10,-12 11,-10 11,-12 8,-10 12,-6 7,-7 7,-5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1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7807.06641"/>
      <inkml:brushProperty name="anchorY" value="-8356.24219"/>
      <inkml:brushProperty name="scaleFactor" value="0.5"/>
    </inkml:brush>
  </inkml:definitions>
  <inkml:trace contextRef="#ctx0" brushRef="#br0">0 504,'0'0,"0"6,0 2,0 1,0 4,0 2,0 1,0 0,0-1,0-1,0-2,0-1,0-1,2 0,2-1,2 1,0-3,0-2,4-1,2-4,3-3,6-8,9-11,7-12,6-9,2-6,0-3,-1-1,-1 1,-2 1,2-1,-2 3,0 2,-1 4,-2 5,-2 6,-3 5,-4 6,-6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4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034.20935"/>
      <inkml:brushProperty name="anchorY" value="843.96259"/>
      <inkml:brushProperty name="scaleFactor" value="0.5"/>
    </inkml:brush>
  </inkml:definitions>
  <inkml:trace contextRef="#ctx0" brushRef="#br0">10 354,'0'0,"-4"2,3 1,-1 3,1 2,0 0,1 1,0 1,0 0,0-1,0 1,0 0,0-1,0-1,0-2,0-3,0 0,0-3,0 1,0-2,4-1,3-2,9-6,6-5,7-9,5-7,4-7,4-7,2-2,-3-1,-3 2,-2 4,-6 6,-3 6,-5 6,-5 8,-5 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9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9810.51953"/>
      <inkml:brushProperty name="anchorY" value="-9122.42383"/>
      <inkml:brushProperty name="scaleFactor" value="0.5"/>
    </inkml:brush>
  </inkml:definitions>
  <inkml:trace contextRef="#ctx0" brushRef="#br0">1 260,'0'0,"2"12,2 0,2 1,-1 2,2 0,-2-1,2-1,0-1,0-2,2 0,0 0,2-3,3-3,6-4,9-8,9-8,7-10,3-9,3-5,-4-3,-3-1,-6 3,-5 4,-6 6,-7 5,-3 5,-1 4,0 4,-3 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7:48.49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128 1241,'0'0,"-9"-3,-1-4,-2-2,-2-3,-1-2,-2-1,1 0,3 2,4 4,2 2,4 4,1 1,1 1,2 2,-1-1,1 7,0 6,-1 5,0 9,3 7,4 5,2-2,3-4,2-5,1-4,1-8,3-8,4-8,9-13,8-19,12-26,13-31,7-28,8-25,4-17,-3-3,-7 7,-8 17,-13 21,-12 26,-10 26,-8 23,-9 19,-2 13,-2 8,-3 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0.72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2099.69507"/>
      <inkml:brushProperty name="anchorY" value="-32.84239"/>
      <inkml:brushProperty name="scaleFactor" value="0.5"/>
    </inkml:brush>
  </inkml:definitions>
  <inkml:trace contextRef="#ctx0" brushRef="#br0">2102 320,'0'0,"-9"0,-1 0,-8 0,-9 0,-7 0,-6 0,-7-3,-6 0,-8-3,-5 0,-6 1,-6 1,-6 2,-3 0,-5 1,0 4,-3 4,1 2,3 3,3 2,4 4,5 1,6 0,4 3,4-1,2-1,4 1,7 3,7 2,2 1,4 2,4 1,1 1,5 0,5 0,3-1,2 1,6 0,4 2,4 1,2 3,3 2,0 0,1-2,2 2,4-3,3 3,3-2,4-1,4-2,5-2,5 0,6-1,6-1,8 4,4-1,4-3,3-3,1-4,0-4,1-1,-1-3,3-3,3-4,3-3,6-2,4-2,2-1,0-1,1 1,3-4,1-2,2-4,2-2,0-4,0-5,4-4,0-3,-4-2,-6-4,-7-3,-7-3,-5-4,-7-3,-5-2,-8-1,-6 4,-7 4,-8 1,-5 0,-3-1,-6-1,-8-1,-7 0,-5 2,-5 0,-3-1,-4 0,-7-1,-6-1,-7-1,-7 4,-9-1,-7 3,-8 3,-7 2,-6 0,-5-3,-4 1,2 2,-1 0,0 2,-3 4,-5 4,-10 7,-18 15,77 10,-61 13,-94 47,-72 72,30-3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8:02.70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808.35748"/>
      <inkml:brushProperty name="anchorY" value="1187.91077"/>
      <inkml:brushProperty name="scaleFactor" value="0.5"/>
    </inkml:brush>
  </inkml:definitions>
  <inkml:trace contextRef="#ctx0" brushRef="#br0">2034 162,'0'0,"-10"0,-2-3,-10-3,-7-3,-15-3,-10-2,-14 2,-9 3,-12 2,-11 3,-7 2,-6 1,-6 4,0 4,5 3,4 3,9 4,8 4,9 1,9 3,5 2,5 1,3 1,1 4,4 1,6 6,6 5,8 7,11 6,10 10,12 8,13 7,12 5,14-1,11-1,10-5,13-9,13-8,-58-50,47 22,-38-22,43 11,-39-17,48 7,42-6,7-17,3-14,2-17,-5-17,-8-14,-13-11,-12-10,-73 60,29-39,14-40,-17 1,-14 1,-18 11,-14 9,-9 73,0 1,-1 0,-6-24,3 26,1-1,-2 1,1 1,-11-17,5 16,1-1,0 2,-1-1,-16-11,6 8,-1 0,-36-19,21 19,-64-22,45 25,-66-10,-83 7,-17 20,-4 26,8 21,29 12,46-6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27.4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1981.65845"/>
      <inkml:brushProperty name="anchorY" value="1820.04688"/>
      <inkml:brushProperty name="scaleFactor" value="0.5"/>
    </inkml:brush>
  </inkml:definitions>
  <inkml:trace contextRef="#ctx0" brushRef="#br0">1 856,'0'0,"1"7,3 3,2 3,-1 2,0 3,-2-1,-1-2,0-1,-2-4,0-2,0-6,4-6,6-10,11-20,15-24,17-22,16-22,12-13,3-1,-4 8,-10 14,-11 17,-11 18,-12 15,-9 15,-7 6,-5 6,-6 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1.1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8.58372"/>
      <inkml:brushProperty name="anchorY" value="1405.88965"/>
      <inkml:brushProperty name="scaleFactor" value="0.5"/>
    </inkml:brush>
  </inkml:definitions>
  <inkml:trace contextRef="#ctx0" brushRef="#br0">77 709,'0'0,"0"-4,0 1,-1-3,-1 1,-2 1,1 1,-2 1,0 1,2 0,1 1,-2 0,-1 2,1 2,-2 2,0 2,-2 2,2 1,1 1,1-1,2 0,1-1,1 0,0 0,0-1,2 1,0-3,4-2,5-3,10-9,14-17,17-19,15-21,13-17,5-9,0-2,-7 6,-10 9,-11 11,-11 10,-8 11,-8 7,-6 9,-9 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4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034.20935"/>
      <inkml:brushProperty name="anchorY" value="843.96259"/>
      <inkml:brushProperty name="scaleFactor" value="0.5"/>
    </inkml:brush>
  </inkml:definitions>
  <inkml:trace contextRef="#ctx0" brushRef="#br0">10 354,'0'0,"-4"2,3 1,-1 3,1 2,0 0,1 1,0 1,0 0,0-1,0 1,0 0,0-1,0-1,0-2,0-3,0 0,0-3,0 1,0-2,4-1,3-2,9-6,6-5,7-9,5-7,4-7,4-7,2-2,-3-1,-3 2,-2 4,-6 6,-3 6,-5 6,-5 8,-5 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7.1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753.78662"/>
      <inkml:brushProperty name="anchorY" value="-72.40837"/>
      <inkml:brushProperty name="scaleFactor" value="0.5"/>
    </inkml:brush>
  </inkml:definitions>
  <inkml:trace contextRef="#ctx0" brushRef="#br0">0 560,'0'0,"6"7,0 3,2 3,0 3,1-1,1 0,0-1,0-2,2-5,1-4,7-8,5-12,6-15,9-19,4-13,3-9,2-5,-3 2,-4 7,-4 9,-8 11,-6 11,-6 11,-5 9,-4 8,-4 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8.3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5596.62402"/>
      <inkml:brushProperty name="anchorY" value="-783.1087"/>
      <inkml:brushProperty name="scaleFactor" value="0.5"/>
    </inkml:brush>
  </inkml:definitions>
  <inkml:trace contextRef="#ctx0" brushRef="#br0">1 329,'0'0,"6"12,-1-1,3 6,2 3,3 6,1 5,-1 2,2 3,-2 3,0 1,-1-2,-1-1,-2-6,-3-5,-2-6,-2-4,-2-6,0-3,0-6,3-6,7-8,7-12,11-14,13-19,11-16,6-10,2-3,-4 5,-6 7,-6 10,-8 12,-6 10,-6 9,-5 8,-5 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9.6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7562.37451"/>
      <inkml:brushProperty name="anchorY" value="-1724.57983"/>
      <inkml:brushProperty name="scaleFactor" value="0.5"/>
    </inkml:brush>
  </inkml:definitions>
  <inkml:trace contextRef="#ctx0" brushRef="#br0">0 259,'0'0,"12"6,-1 1,4 5,0 2,0 2,-1 2,-2 1,0 0,-2-2,0-1,-1-2,1-3,-1 0,0-1,1-1,-1 0,0 0,1 0,0-2,1-2,2-3,6-7,6-12,7-9,4-8,2-7,2-4,0-3,-2 2,-2 1,-3 2,-2 2,-3 6,-3 4,-2 7,-6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7.19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3753.78662"/>
      <inkml:brushProperty name="anchorY" value="-72.40837"/>
      <inkml:brushProperty name="scaleFactor" value="0.5"/>
    </inkml:brush>
  </inkml:definitions>
  <inkml:trace contextRef="#ctx0" brushRef="#br0">0 560,'0'0,"6"7,0 3,2 3,0 3,1-1,1 0,0-1,0-2,2-5,1-4,7-8,5-12,6-15,9-19,4-13,3-9,2-5,-3 2,-4 7,-4 9,-8 11,-6 11,-6 11,-5 9,-4 8,-4 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41.8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9527.78906"/>
      <inkml:brushProperty name="anchorY" value="-2736.52148"/>
      <inkml:brushProperty name="scaleFactor" value="0.5"/>
    </inkml:brush>
  </inkml:definitions>
  <inkml:trace contextRef="#ctx0" brushRef="#br0">0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1.9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0797.78906"/>
      <inkml:brushProperty name="anchorY" value="-4006.52148"/>
      <inkml:brushProperty name="scaleFactor" value="0.5"/>
    </inkml:brush>
  </inkml:definitions>
  <inkml:trace contextRef="#ctx0" brushRef="#br0">0 612,'0'0,"6"5,0-1,1 2,0-2,-2 0,-1-1,1-2,2-2,3-2,4-3,4-5,5-6,6-7,6-8,5-7,2-4,1-3,-3-2,-2 1,-4 1,-1 1,-5 2,-3 4,-2 5,-2 5,-3 4,-3 4,0 3,-2 5,-3 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4.01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2681.75391"/>
      <inkml:brushProperty name="anchorY" value="-4665.49072"/>
      <inkml:brushProperty name="scaleFactor" value="0.5"/>
    </inkml:brush>
  </inkml:definitions>
  <inkml:trace contextRef="#ctx0" brushRef="#br0">0 380,'0'0,"0"6,0 1,0 4,0 4,0 3,0 4,2 3,2 2,2 1,1 1,2-2,0-4,-1-3,-2-5,-2-4,-1-4,-2-3,-1-2,0-4,2-3,4-1,5-6,8-9,7-9,7-11,4-6,5-6,-1-3,-2 2,-2 3,-4 4,-3 4,-4 4,-4 5,-5 6,-3 4,-3 3,-1 4,-1 2,2 3,0 1,-2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5.21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4506.01074"/>
      <inkml:brushProperty name="anchorY" value="-5555.77051"/>
      <inkml:brushProperty name="scaleFactor" value="0.5"/>
    </inkml:brush>
  </inkml:definitions>
  <inkml:trace contextRef="#ctx0" brushRef="#br0">0 927,'0'0,"6"5,0 3,1 3,2 3,1 3,-1 1,1 1,0 1,0-3,0-1,0-3,-2-1,-2-3,-3-3,-1-3,-1-1,0-2,2-2,9-7,13-15,18-22,22-25,18-20,8-15,0-3,-7 4,-8 9,-10 6,-12 11,-9 12,-9 10,-10 11,-6 9,-6 8,-3 8,-4 6,-3 7,-2 4,-2 3,0-1,2 1,-1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06.0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6754.66406"/>
      <inkml:brushProperty name="anchorY" value="-5900.15479"/>
      <inkml:brushProperty name="scaleFactor" value="0.5"/>
    </inkml:brush>
  </inkml:definitions>
  <inkml:trace contextRef="#ctx0" brushRef="#br0">1 751,'0'0,"0"7,2 3,2 3,2 3,1 3,2 4,0 0,1 1,0-4,0-2,0-4,0-1,-2-4,0-5,1-5,7-7,10-12,12-16,12-17,13-19,10-13,8-8,0-4,-1 2,-5 5,-7 11,-10 12,-10 14,-12 12,-9 13,-8 8,-6 7,-3 5,-4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8.5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9004.98438"/>
      <inkml:brushProperty name="anchorY" value="-6419.95508"/>
      <inkml:brushProperty name="scaleFactor" value="0.5"/>
    </inkml:brush>
  </inkml:definitions>
  <inkml:trace contextRef="#ctx0" brushRef="#br0">0 793,'0'0,"2"-6,0 0,2 0,0 2,-1 0,-1 2,0 0,-1 2,-1-1,0 2,2-1,4 4,4 4,3 4,5 3,5 4,2 0,0-2,0-3,-1-8,3-11,2-17,1-17,1-13,2-10,1-10,3-5,0-3,2 4,0 3,2 8,0 7,-2 7,-2 10,-2 7,-3 7,-4 7,-4 6,-7 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2:59.4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1095.97656"/>
      <inkml:brushProperty name="anchorY" value="-6897.67041"/>
      <inkml:brushProperty name="scaleFactor" value="0.5"/>
    </inkml:brush>
  </inkml:definitions>
  <inkml:trace contextRef="#ctx0" brushRef="#br0">0 718,'0'0,"6"6,0 0,-1 1,2 2,0 0,2 1,0 0,2-2,3-2,3-4,7-8,10-10,14-18,14-20,9-15,4-11,1-4,-5-2,-5 6,-10 9,-8 11,-8 14,-8 10,-3 8,-4 8,-3 7,-6 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0.3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3252.27148"/>
      <inkml:brushProperty name="anchorY" value="-7450.18164"/>
      <inkml:brushProperty name="scaleFactor" value="0.5"/>
    </inkml:brush>
  </inkml:definitions>
  <inkml:trace contextRef="#ctx0" brushRef="#br0">1 969,'0'0,"2"6,0 0,1 1,3 2,-1 0,-1 1,-1 0,-1 0,2 0,-2-2,0-2,0-3,-1 0,2-2,1-1,4-2,3-3,4-1,6-6,9-8,11-17,14-18,12-20,11-16,10-16,4-6,-2 3,-3 8,-9 14,-11 15,-12 17,-12 14,-9 12,-10 8,-7 9,-6 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1.19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5579.51953"/>
      <inkml:brushProperty name="anchorY" value="-7752.29932"/>
      <inkml:brushProperty name="scaleFactor" value="0.5"/>
    </inkml:brush>
  </inkml:definitions>
  <inkml:trace contextRef="#ctx0" brushRef="#br0">1 667,'0'0,"6"6,-2 0,-1 1,2 2,-1 2,1 1,1 0,2-1,0 0,1 0,0-1,-1-2,0-2,2-5,6-6,11-10,13-12,17-17,12-20,11-13,3-7,0-1,-2 5,-8 7,-6 10,-12 11,-10 11,-12 8,-10 12,-6 7,-7 7,-5 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1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7807.06641"/>
      <inkml:brushProperty name="anchorY" value="-8356.24219"/>
      <inkml:brushProperty name="scaleFactor" value="0.5"/>
    </inkml:brush>
  </inkml:definitions>
  <inkml:trace contextRef="#ctx0" brushRef="#br0">0 504,'0'0,"0"6,0 2,0 1,0 4,0 2,0 1,0 0,0-1,0-1,0-2,0-1,0-1,2 0,2-1,2 1,0-3,0-2,4-1,2-4,3-3,6-8,9-11,7-12,6-9,2-6,0-3,-1-1,-1 1,-2 1,2-1,-2 3,0 2,-1 4,-2 5,-2 6,-3 5,-4 6,-6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8.3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5596.62402"/>
      <inkml:brushProperty name="anchorY" value="-783.1087"/>
      <inkml:brushProperty name="scaleFactor" value="0.5"/>
    </inkml:brush>
  </inkml:definitions>
  <inkml:trace contextRef="#ctx0" brushRef="#br0">1 329,'0'0,"6"12,-1-1,3 6,2 3,3 6,1 5,-1 2,2 3,-2 3,0 1,-1-2,-1-1,-2-6,-3-5,-2-6,-2-4,-2-6,0-3,0-6,3-6,7-8,7-12,11-14,13-19,11-16,6-10,2-3,-4 5,-6 7,-6 10,-8 12,-6 10,-6 9,-5 8,-5 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33:02.9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29810.51953"/>
      <inkml:brushProperty name="anchorY" value="-9122.42383"/>
      <inkml:brushProperty name="scaleFactor" value="0.5"/>
    </inkml:brush>
  </inkml:definitions>
  <inkml:trace contextRef="#ctx0" brushRef="#br0">1 260,'0'0,"2"12,2 0,2 1,-1 2,2 0,-2-1,2-1,0-1,0-2,2 0,0 0,2-3,3-3,6-4,9-8,9-8,7-10,3-9,3-5,-4-3,-3-1,-6 3,-5 4,-6 6,-7 5,-3 5,-1 4,0 4,-3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2:29:39.6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7562.37451"/>
      <inkml:brushProperty name="anchorY" value="-1724.57983"/>
      <inkml:brushProperty name="scaleFactor" value="0.5"/>
    </inkml:brush>
  </inkml:definitions>
  <inkml:trace contextRef="#ctx0" brushRef="#br0">0 259,'0'0,"12"6,-1 1,4 5,0 2,0 2,-1 2,-2 1,0 0,-2-2,0-1,-1-2,1-3,-1 0,0-1,1-1,-1 0,0 0,1 0,0-2,1-2,2-3,6-7,6-12,7-9,4-8,2-7,2-4,0-3,-2 2,-2 1,-3 2,-2 2,-3 6,-3 4,-2 7,-6 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47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customXml" Target="../ink/ink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2" Type="http://schemas.openxmlformats.org/officeDocument/2006/relationships/image" Target="../media/image1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21.png"/><Relationship Id="rId40" Type="http://schemas.openxmlformats.org/officeDocument/2006/relationships/customXml" Target="../ink/ink17.xml"/><Relationship Id="rId45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19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6.png"/><Relationship Id="rId30" Type="http://schemas.openxmlformats.org/officeDocument/2006/relationships/customXml" Target="../ink/ink12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9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customXml" Target="../ink/ink2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2" Type="http://schemas.openxmlformats.org/officeDocument/2006/relationships/image" Target="../media/image1.png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21.png"/><Relationship Id="rId40" Type="http://schemas.openxmlformats.org/officeDocument/2006/relationships/customXml" Target="../ink/ink37.xml"/><Relationship Id="rId45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39.xml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16.png"/><Relationship Id="rId30" Type="http://schemas.openxmlformats.org/officeDocument/2006/relationships/customXml" Target="../ink/ink32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9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customXml" Target="../ink/ink4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2" Type="http://schemas.openxmlformats.org/officeDocument/2006/relationships/image" Target="../media/image1.png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21.png"/><Relationship Id="rId40" Type="http://schemas.openxmlformats.org/officeDocument/2006/relationships/customXml" Target="../ink/ink57.xml"/><Relationship Id="rId45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10" Type="http://schemas.openxmlformats.org/officeDocument/2006/relationships/customXml" Target="../ink/ink4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59.xml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16.png"/><Relationship Id="rId30" Type="http://schemas.openxmlformats.org/officeDocument/2006/relationships/customXml" Target="../ink/ink52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9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customXml" Target="../ink/ink6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2" Type="http://schemas.openxmlformats.org/officeDocument/2006/relationships/image" Target="../media/image1.png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1.png"/><Relationship Id="rId40" Type="http://schemas.openxmlformats.org/officeDocument/2006/relationships/customXml" Target="../ink/ink77.xml"/><Relationship Id="rId45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79.xml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33.png"/><Relationship Id="rId30" Type="http://schemas.openxmlformats.org/officeDocument/2006/relationships/customXml" Target="../ink/ink72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7221"/>
            <a:chOff x="-60113" y="101667"/>
            <a:chExt cx="8202188" cy="9967221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60158" y="1204630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mis actividades diarias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envió un calendario semanal a cada alumno, donde fueron registrados diferentes actividades que realizaban cada día de la semana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 fomento la autonomía en los niños, ya que se incitó a realizar actividades de cuidado personal por si solos.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B2A7A-73B9-4970-A6CD-0B363E10F4BC}"/>
              </a:ext>
            </a:extLst>
          </p:cNvPr>
          <p:cNvSpPr txBox="1"/>
          <p:nvPr/>
        </p:nvSpPr>
        <p:spPr>
          <a:xfrm>
            <a:off x="445929" y="87753"/>
            <a:ext cx="24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17 	    05	   21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14:cNvPr>
              <p14:cNvContentPartPr/>
              <p14:nvPr/>
            </p14:nvContentPartPr>
            <p14:xfrm>
              <a:off x="497575" y="508031"/>
              <a:ext cx="345240" cy="509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575" y="472391"/>
                <a:ext cx="416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14:cNvPr>
              <p14:cNvContentPartPr/>
              <p14:nvPr/>
            </p14:nvContentPartPr>
            <p14:xfrm>
              <a:off x="6502680" y="2328933"/>
              <a:ext cx="1000800" cy="571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7040" y="2292933"/>
                <a:ext cx="1072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14:cNvPr>
              <p14:cNvContentPartPr/>
              <p14:nvPr/>
            </p14:nvContentPartPr>
            <p14:xfrm>
              <a:off x="2963520" y="3137133"/>
              <a:ext cx="732240" cy="494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7520" y="3101133"/>
                <a:ext cx="8038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14:cNvPr>
              <p14:cNvContentPartPr/>
              <p14:nvPr/>
            </p14:nvContentPartPr>
            <p14:xfrm>
              <a:off x="254598" y="3891030"/>
              <a:ext cx="270360" cy="3549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958" y="3873030"/>
                <a:ext cx="3060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14:cNvPr>
              <p14:cNvContentPartPr/>
              <p14:nvPr/>
            </p14:nvContentPartPr>
            <p14:xfrm>
              <a:off x="230118" y="4169310"/>
              <a:ext cx="289440" cy="2944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478" y="4151670"/>
                <a:ext cx="3250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o 34">
            <a:extLst>
              <a:ext uri="{FF2B5EF4-FFF2-40B4-BE49-F238E27FC236}">
                <a16:creationId xmlns:a16="http://schemas.microsoft.com/office/drawing/2014/main" id="{8C9DB2A9-79BF-43BA-B969-4D77CC76FC38}"/>
              </a:ext>
            </a:extLst>
          </p:cNvPr>
          <p:cNvGrpSpPr/>
          <p:nvPr/>
        </p:nvGrpSpPr>
        <p:grpSpPr>
          <a:xfrm>
            <a:off x="166339" y="4457069"/>
            <a:ext cx="295560" cy="796320"/>
            <a:chOff x="178998" y="4495830"/>
            <a:chExt cx="295560" cy="796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14:cNvPr>
                <p14:cNvContentPartPr/>
                <p14:nvPr/>
              </p14:nvContentPartPr>
              <p14:xfrm>
                <a:off x="213198" y="4495830"/>
                <a:ext cx="165600" cy="1692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558" y="4477830"/>
                  <a:ext cx="20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14:cNvPr>
                <p14:cNvContentPartPr/>
                <p14:nvPr/>
              </p14:nvContentPartPr>
              <p14:xfrm>
                <a:off x="178998" y="4640550"/>
                <a:ext cx="206640" cy="2419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998" y="4622910"/>
                  <a:ext cx="242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14:cNvPr>
                <p14:cNvContentPartPr/>
                <p14:nvPr/>
              </p14:nvContentPartPr>
              <p14:xfrm>
                <a:off x="223638" y="4834590"/>
                <a:ext cx="250920" cy="280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998" y="4816950"/>
                  <a:ext cx="28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14:cNvPr>
                <p14:cNvContentPartPr/>
                <p14:nvPr/>
              </p14:nvContentPartPr>
              <p14:xfrm>
                <a:off x="196278" y="5112510"/>
                <a:ext cx="250560" cy="1796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278" y="5094870"/>
                  <a:ext cx="2862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14:cNvPr>
              <p14:cNvContentPartPr/>
              <p14:nvPr/>
            </p14:nvContentPartPr>
            <p14:xfrm>
              <a:off x="7161198" y="5133030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43198" y="511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50CAEAF0-C74B-473E-927D-3D8DDB3E7C90}"/>
              </a:ext>
            </a:extLst>
          </p:cNvPr>
          <p:cNvGrpSpPr/>
          <p:nvPr/>
        </p:nvGrpSpPr>
        <p:grpSpPr>
          <a:xfrm>
            <a:off x="4601592" y="5874192"/>
            <a:ext cx="408240" cy="840960"/>
            <a:chOff x="4601592" y="5874192"/>
            <a:chExt cx="408240" cy="840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14:cNvPr>
                <p14:cNvContentPartPr/>
                <p14:nvPr/>
              </p14:nvContentPartPr>
              <p14:xfrm>
                <a:off x="4601592" y="5874192"/>
                <a:ext cx="221400" cy="2304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3592" y="5856552"/>
                  <a:ext cx="25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14:cNvPr>
                <p14:cNvContentPartPr/>
                <p14:nvPr/>
              </p14:nvContentPartPr>
              <p14:xfrm>
                <a:off x="4677912" y="6100272"/>
                <a:ext cx="199800" cy="2437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59912" y="6082632"/>
                  <a:ext cx="235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14:cNvPr>
                <p14:cNvContentPartPr/>
                <p14:nvPr/>
              </p14:nvContentPartPr>
              <p14:xfrm>
                <a:off x="4657032" y="6104232"/>
                <a:ext cx="352800" cy="40212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9032" y="6086592"/>
                  <a:ext cx="388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14:cNvPr>
                <p14:cNvContentPartPr/>
                <p14:nvPr/>
              </p14:nvContentPartPr>
              <p14:xfrm>
                <a:off x="4628952" y="6368112"/>
                <a:ext cx="353160" cy="347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11312" y="6350472"/>
                  <a:ext cx="3888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B8E31B2-EF7A-4663-8C84-EC0CFEA6A7DF}"/>
              </a:ext>
            </a:extLst>
          </p:cNvPr>
          <p:cNvGrpSpPr/>
          <p:nvPr/>
        </p:nvGrpSpPr>
        <p:grpSpPr>
          <a:xfrm>
            <a:off x="6175044" y="7091895"/>
            <a:ext cx="415800" cy="1303560"/>
            <a:chOff x="6175044" y="7091895"/>
            <a:chExt cx="415800" cy="1303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14:cNvPr>
                <p14:cNvContentPartPr/>
                <p14:nvPr/>
              </p14:nvContentPartPr>
              <p14:xfrm>
                <a:off x="6175044" y="7091895"/>
                <a:ext cx="295920" cy="3157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57044" y="7074255"/>
                  <a:ext cx="331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14:cNvPr>
                <p14:cNvContentPartPr/>
                <p14:nvPr/>
              </p14:nvContentPartPr>
              <p14:xfrm>
                <a:off x="6192684" y="7331655"/>
                <a:ext cx="319320" cy="284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4684" y="7314015"/>
                  <a:ext cx="354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14:cNvPr>
                <p14:cNvContentPartPr/>
                <p14:nvPr/>
              </p14:nvContentPartPr>
              <p14:xfrm>
                <a:off x="6209964" y="7413015"/>
                <a:ext cx="380880" cy="384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92324" y="7395375"/>
                  <a:ext cx="416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14:cNvPr>
                <p14:cNvContentPartPr/>
                <p14:nvPr/>
              </p14:nvContentPartPr>
              <p14:xfrm>
                <a:off x="6206364" y="7707135"/>
                <a:ext cx="345240" cy="2836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8724" y="7689495"/>
                  <a:ext cx="380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14:cNvPr>
                <p14:cNvContentPartPr/>
                <p14:nvPr/>
              </p14:nvContentPartPr>
              <p14:xfrm>
                <a:off x="6241644" y="7975335"/>
                <a:ext cx="264240" cy="250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3644" y="7957335"/>
                  <a:ext cx="29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14:cNvPr>
                <p14:cNvContentPartPr/>
                <p14:nvPr/>
              </p14:nvContentPartPr>
              <p14:xfrm>
                <a:off x="6206364" y="8248575"/>
                <a:ext cx="214560" cy="14688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8724" y="8230575"/>
                  <a:ext cx="25020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¿Quién es?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Durante la clase todos los alumnos participaron adecuadamente, cumpliendo con la tarea encargada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Los niños conocieron el significado de la descripción y para que nos sirve, describieron a una persona mediante características. Se logro la participación de todos los alumnos, ya que todos querían platicar a los demás su descripción 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Fue un poco tardado, debido a que todos los alumnos querían participar, y se ponían inquietos mientras esperaban su turno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B2A7A-73B9-4970-A6CD-0B363E10F4BC}"/>
              </a:ext>
            </a:extLst>
          </p:cNvPr>
          <p:cNvSpPr txBox="1"/>
          <p:nvPr/>
        </p:nvSpPr>
        <p:spPr>
          <a:xfrm>
            <a:off x="445929" y="87753"/>
            <a:ext cx="24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18 	    05	   21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14:cNvPr>
              <p14:cNvContentPartPr/>
              <p14:nvPr/>
            </p14:nvContentPartPr>
            <p14:xfrm>
              <a:off x="1022988" y="507167"/>
              <a:ext cx="345240" cy="509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988" y="471527"/>
                <a:ext cx="416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14:cNvPr>
              <p14:cNvContentPartPr/>
              <p14:nvPr/>
            </p14:nvContentPartPr>
            <p14:xfrm>
              <a:off x="416385" y="2310587"/>
              <a:ext cx="1000800" cy="571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745" y="2274587"/>
                <a:ext cx="1072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14:cNvPr>
              <p14:cNvContentPartPr/>
              <p14:nvPr/>
            </p14:nvContentPartPr>
            <p14:xfrm>
              <a:off x="2963520" y="3137133"/>
              <a:ext cx="732240" cy="494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7520" y="3101133"/>
                <a:ext cx="8038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14:cNvPr>
              <p14:cNvContentPartPr/>
              <p14:nvPr/>
            </p14:nvContentPartPr>
            <p14:xfrm>
              <a:off x="254598" y="3891030"/>
              <a:ext cx="270360" cy="3549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958" y="3873030"/>
                <a:ext cx="3060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14:cNvPr>
              <p14:cNvContentPartPr/>
              <p14:nvPr/>
            </p14:nvContentPartPr>
            <p14:xfrm>
              <a:off x="230118" y="4169310"/>
              <a:ext cx="289440" cy="2944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478" y="4151670"/>
                <a:ext cx="3250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o 34">
            <a:extLst>
              <a:ext uri="{FF2B5EF4-FFF2-40B4-BE49-F238E27FC236}">
                <a16:creationId xmlns:a16="http://schemas.microsoft.com/office/drawing/2014/main" id="{8C9DB2A9-79BF-43BA-B969-4D77CC76FC38}"/>
              </a:ext>
            </a:extLst>
          </p:cNvPr>
          <p:cNvGrpSpPr/>
          <p:nvPr/>
        </p:nvGrpSpPr>
        <p:grpSpPr>
          <a:xfrm>
            <a:off x="166339" y="4457069"/>
            <a:ext cx="295560" cy="796320"/>
            <a:chOff x="178998" y="4495830"/>
            <a:chExt cx="295560" cy="796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14:cNvPr>
                <p14:cNvContentPartPr/>
                <p14:nvPr/>
              </p14:nvContentPartPr>
              <p14:xfrm>
                <a:off x="213198" y="4495830"/>
                <a:ext cx="165600" cy="1692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558" y="4477830"/>
                  <a:ext cx="20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14:cNvPr>
                <p14:cNvContentPartPr/>
                <p14:nvPr/>
              </p14:nvContentPartPr>
              <p14:xfrm>
                <a:off x="178998" y="4640550"/>
                <a:ext cx="206640" cy="2419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998" y="4622910"/>
                  <a:ext cx="242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14:cNvPr>
                <p14:cNvContentPartPr/>
                <p14:nvPr/>
              </p14:nvContentPartPr>
              <p14:xfrm>
                <a:off x="223638" y="4834590"/>
                <a:ext cx="250920" cy="280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998" y="4816950"/>
                  <a:ext cx="28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14:cNvPr>
                <p14:cNvContentPartPr/>
                <p14:nvPr/>
              </p14:nvContentPartPr>
              <p14:xfrm>
                <a:off x="196278" y="5112510"/>
                <a:ext cx="250560" cy="1796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278" y="5094870"/>
                  <a:ext cx="2862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14:cNvPr>
              <p14:cNvContentPartPr/>
              <p14:nvPr/>
            </p14:nvContentPartPr>
            <p14:xfrm>
              <a:off x="7161198" y="5133030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43198" y="511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50CAEAF0-C74B-473E-927D-3D8DDB3E7C90}"/>
              </a:ext>
            </a:extLst>
          </p:cNvPr>
          <p:cNvGrpSpPr/>
          <p:nvPr/>
        </p:nvGrpSpPr>
        <p:grpSpPr>
          <a:xfrm>
            <a:off x="4601592" y="5874192"/>
            <a:ext cx="408240" cy="840960"/>
            <a:chOff x="4601592" y="5874192"/>
            <a:chExt cx="408240" cy="840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14:cNvPr>
                <p14:cNvContentPartPr/>
                <p14:nvPr/>
              </p14:nvContentPartPr>
              <p14:xfrm>
                <a:off x="4601592" y="5874192"/>
                <a:ext cx="221400" cy="2304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3592" y="5856552"/>
                  <a:ext cx="25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14:cNvPr>
                <p14:cNvContentPartPr/>
                <p14:nvPr/>
              </p14:nvContentPartPr>
              <p14:xfrm>
                <a:off x="4677912" y="6100272"/>
                <a:ext cx="199800" cy="2437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59912" y="6082632"/>
                  <a:ext cx="235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14:cNvPr>
                <p14:cNvContentPartPr/>
                <p14:nvPr/>
              </p14:nvContentPartPr>
              <p14:xfrm>
                <a:off x="4657032" y="6104232"/>
                <a:ext cx="352800" cy="40212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9032" y="6086592"/>
                  <a:ext cx="388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14:cNvPr>
                <p14:cNvContentPartPr/>
                <p14:nvPr/>
              </p14:nvContentPartPr>
              <p14:xfrm>
                <a:off x="4628952" y="6368112"/>
                <a:ext cx="353160" cy="347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11312" y="6350472"/>
                  <a:ext cx="3888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B8E31B2-EF7A-4663-8C84-EC0CFEA6A7DF}"/>
              </a:ext>
            </a:extLst>
          </p:cNvPr>
          <p:cNvGrpSpPr/>
          <p:nvPr/>
        </p:nvGrpSpPr>
        <p:grpSpPr>
          <a:xfrm>
            <a:off x="6175044" y="7091895"/>
            <a:ext cx="415800" cy="1303560"/>
            <a:chOff x="6175044" y="7091895"/>
            <a:chExt cx="415800" cy="1303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14:cNvPr>
                <p14:cNvContentPartPr/>
                <p14:nvPr/>
              </p14:nvContentPartPr>
              <p14:xfrm>
                <a:off x="6175044" y="7091895"/>
                <a:ext cx="295920" cy="3157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57044" y="7074255"/>
                  <a:ext cx="331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14:cNvPr>
                <p14:cNvContentPartPr/>
                <p14:nvPr/>
              </p14:nvContentPartPr>
              <p14:xfrm>
                <a:off x="6192684" y="7331655"/>
                <a:ext cx="319320" cy="284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4684" y="7314015"/>
                  <a:ext cx="354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14:cNvPr>
                <p14:cNvContentPartPr/>
                <p14:nvPr/>
              </p14:nvContentPartPr>
              <p14:xfrm>
                <a:off x="6209964" y="7413015"/>
                <a:ext cx="380880" cy="384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92324" y="7395375"/>
                  <a:ext cx="416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14:cNvPr>
                <p14:cNvContentPartPr/>
                <p14:nvPr/>
              </p14:nvContentPartPr>
              <p14:xfrm>
                <a:off x="6206364" y="7707135"/>
                <a:ext cx="345240" cy="2836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8724" y="7689495"/>
                  <a:ext cx="380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14:cNvPr>
                <p14:cNvContentPartPr/>
                <p14:nvPr/>
              </p14:nvContentPartPr>
              <p14:xfrm>
                <a:off x="6241644" y="7975335"/>
                <a:ext cx="264240" cy="250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3644" y="7957335"/>
                  <a:ext cx="29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14:cNvPr>
                <p14:cNvContentPartPr/>
                <p14:nvPr/>
              </p14:nvContentPartPr>
              <p14:xfrm>
                <a:off x="6206364" y="8248575"/>
                <a:ext cx="214560" cy="14688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8724" y="8230575"/>
                  <a:ext cx="25020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511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7221"/>
            <a:chOff x="-60113" y="101667"/>
            <a:chExt cx="8202188" cy="9967221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recitemos poemas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485915" y="2156821"/>
                <a:ext cx="1443895" cy="562832"/>
                <a:chOff x="-204663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204663" y="2269455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Los niños enviaron un video recitando un poema corto, debido a que ese día no había clase en vivo,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El incluir palabras menos comunes y no tan simples de pronunciar hace que los niños practiquen el lenguaje, además de que se ve vieron con mas seguridad y confianza realizando esta actividad.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B2A7A-73B9-4970-A6CD-0B363E10F4BC}"/>
              </a:ext>
            </a:extLst>
          </p:cNvPr>
          <p:cNvSpPr txBox="1"/>
          <p:nvPr/>
        </p:nvSpPr>
        <p:spPr>
          <a:xfrm>
            <a:off x="445929" y="87753"/>
            <a:ext cx="24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19 	    05	   21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14:cNvPr>
              <p14:cNvContentPartPr/>
              <p14:nvPr/>
            </p14:nvContentPartPr>
            <p14:xfrm>
              <a:off x="1549163" y="509260"/>
              <a:ext cx="345240" cy="509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163" y="473620"/>
                <a:ext cx="416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14:cNvPr>
              <p14:cNvContentPartPr/>
              <p14:nvPr/>
            </p14:nvContentPartPr>
            <p14:xfrm>
              <a:off x="473309" y="2339969"/>
              <a:ext cx="1000800" cy="571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7669" y="2303969"/>
                <a:ext cx="1072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14:cNvPr>
              <p14:cNvContentPartPr/>
              <p14:nvPr/>
            </p14:nvContentPartPr>
            <p14:xfrm>
              <a:off x="2963520" y="3137133"/>
              <a:ext cx="732240" cy="494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7520" y="3101133"/>
                <a:ext cx="8038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14:cNvPr>
              <p14:cNvContentPartPr/>
              <p14:nvPr/>
            </p14:nvContentPartPr>
            <p14:xfrm>
              <a:off x="254598" y="3891030"/>
              <a:ext cx="270360" cy="3549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958" y="3873030"/>
                <a:ext cx="3060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14:cNvPr>
              <p14:cNvContentPartPr/>
              <p14:nvPr/>
            </p14:nvContentPartPr>
            <p14:xfrm>
              <a:off x="230118" y="4169310"/>
              <a:ext cx="289440" cy="2944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478" y="4151670"/>
                <a:ext cx="3250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o 34">
            <a:extLst>
              <a:ext uri="{FF2B5EF4-FFF2-40B4-BE49-F238E27FC236}">
                <a16:creationId xmlns:a16="http://schemas.microsoft.com/office/drawing/2014/main" id="{8C9DB2A9-79BF-43BA-B969-4D77CC76FC38}"/>
              </a:ext>
            </a:extLst>
          </p:cNvPr>
          <p:cNvGrpSpPr/>
          <p:nvPr/>
        </p:nvGrpSpPr>
        <p:grpSpPr>
          <a:xfrm>
            <a:off x="166339" y="4457069"/>
            <a:ext cx="295560" cy="796320"/>
            <a:chOff x="178998" y="4495830"/>
            <a:chExt cx="295560" cy="796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14:cNvPr>
                <p14:cNvContentPartPr/>
                <p14:nvPr/>
              </p14:nvContentPartPr>
              <p14:xfrm>
                <a:off x="213198" y="4495830"/>
                <a:ext cx="165600" cy="1692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558" y="4477830"/>
                  <a:ext cx="20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14:cNvPr>
                <p14:cNvContentPartPr/>
                <p14:nvPr/>
              </p14:nvContentPartPr>
              <p14:xfrm>
                <a:off x="178998" y="4640550"/>
                <a:ext cx="206640" cy="2419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998" y="4622910"/>
                  <a:ext cx="242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14:cNvPr>
                <p14:cNvContentPartPr/>
                <p14:nvPr/>
              </p14:nvContentPartPr>
              <p14:xfrm>
                <a:off x="223638" y="4834590"/>
                <a:ext cx="250920" cy="280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998" y="4816950"/>
                  <a:ext cx="28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14:cNvPr>
                <p14:cNvContentPartPr/>
                <p14:nvPr/>
              </p14:nvContentPartPr>
              <p14:xfrm>
                <a:off x="196278" y="5112510"/>
                <a:ext cx="250560" cy="1796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278" y="5094870"/>
                  <a:ext cx="2862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14:cNvPr>
              <p14:cNvContentPartPr/>
              <p14:nvPr/>
            </p14:nvContentPartPr>
            <p14:xfrm>
              <a:off x="7161198" y="5133030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43198" y="511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50CAEAF0-C74B-473E-927D-3D8DDB3E7C90}"/>
              </a:ext>
            </a:extLst>
          </p:cNvPr>
          <p:cNvGrpSpPr/>
          <p:nvPr/>
        </p:nvGrpSpPr>
        <p:grpSpPr>
          <a:xfrm>
            <a:off x="4601592" y="5874192"/>
            <a:ext cx="408240" cy="840960"/>
            <a:chOff x="4601592" y="5874192"/>
            <a:chExt cx="408240" cy="840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14:cNvPr>
                <p14:cNvContentPartPr/>
                <p14:nvPr/>
              </p14:nvContentPartPr>
              <p14:xfrm>
                <a:off x="4601592" y="5874192"/>
                <a:ext cx="221400" cy="2304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3592" y="5856552"/>
                  <a:ext cx="25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14:cNvPr>
                <p14:cNvContentPartPr/>
                <p14:nvPr/>
              </p14:nvContentPartPr>
              <p14:xfrm>
                <a:off x="4677912" y="6100272"/>
                <a:ext cx="199800" cy="2437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59912" y="6082632"/>
                  <a:ext cx="235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14:cNvPr>
                <p14:cNvContentPartPr/>
                <p14:nvPr/>
              </p14:nvContentPartPr>
              <p14:xfrm>
                <a:off x="4657032" y="6104232"/>
                <a:ext cx="352800" cy="40212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9032" y="6086592"/>
                  <a:ext cx="388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14:cNvPr>
                <p14:cNvContentPartPr/>
                <p14:nvPr/>
              </p14:nvContentPartPr>
              <p14:xfrm>
                <a:off x="4628952" y="6368112"/>
                <a:ext cx="353160" cy="347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11312" y="6350472"/>
                  <a:ext cx="3888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B8E31B2-EF7A-4663-8C84-EC0CFEA6A7DF}"/>
              </a:ext>
            </a:extLst>
          </p:cNvPr>
          <p:cNvGrpSpPr/>
          <p:nvPr/>
        </p:nvGrpSpPr>
        <p:grpSpPr>
          <a:xfrm>
            <a:off x="6175044" y="7091895"/>
            <a:ext cx="415800" cy="1303560"/>
            <a:chOff x="6175044" y="7091895"/>
            <a:chExt cx="415800" cy="1303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14:cNvPr>
                <p14:cNvContentPartPr/>
                <p14:nvPr/>
              </p14:nvContentPartPr>
              <p14:xfrm>
                <a:off x="6175044" y="7091895"/>
                <a:ext cx="295920" cy="3157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57044" y="7074255"/>
                  <a:ext cx="331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14:cNvPr>
                <p14:cNvContentPartPr/>
                <p14:nvPr/>
              </p14:nvContentPartPr>
              <p14:xfrm>
                <a:off x="6192684" y="7331655"/>
                <a:ext cx="319320" cy="284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4684" y="7314015"/>
                  <a:ext cx="354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14:cNvPr>
                <p14:cNvContentPartPr/>
                <p14:nvPr/>
              </p14:nvContentPartPr>
              <p14:xfrm>
                <a:off x="6209964" y="7413015"/>
                <a:ext cx="380880" cy="384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92324" y="7395375"/>
                  <a:ext cx="416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14:cNvPr>
                <p14:cNvContentPartPr/>
                <p14:nvPr/>
              </p14:nvContentPartPr>
              <p14:xfrm>
                <a:off x="6206364" y="7707135"/>
                <a:ext cx="345240" cy="2836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8724" y="7689495"/>
                  <a:ext cx="380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14:cNvPr>
                <p14:cNvContentPartPr/>
                <p14:nvPr/>
              </p14:nvContentPartPr>
              <p14:xfrm>
                <a:off x="6241644" y="7975335"/>
                <a:ext cx="264240" cy="250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3644" y="7957335"/>
                  <a:ext cx="29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14:cNvPr>
                <p14:cNvContentPartPr/>
                <p14:nvPr/>
              </p14:nvContentPartPr>
              <p14:xfrm>
                <a:off x="6206364" y="8248575"/>
                <a:ext cx="214560" cy="14688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8724" y="8230575"/>
                  <a:ext cx="25020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639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7221"/>
            <a:chOff x="-60113" y="101667"/>
            <a:chExt cx="8202188" cy="9967221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_____________________________________________</a:t>
              </a:r>
            </a:p>
            <a:p>
              <a:r>
                <a:rPr lang="es-MX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  <a:endParaRPr lang="es-MX" sz="1200" dirty="0">
                  <a:solidFill>
                    <a:srgbClr val="FF9999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realizaron diferentes actividades durante la clase, en una tenían que trabajar individual, otra en grupo, después un juego lo que les interesó mucho </a:t>
                </a:r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Reconocieron el uso de los números en diferentes casos y objetos de su vida diaria y lo que les rodea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B2A7A-73B9-4970-A6CD-0B363E10F4BC}"/>
              </a:ext>
            </a:extLst>
          </p:cNvPr>
          <p:cNvSpPr txBox="1"/>
          <p:nvPr/>
        </p:nvSpPr>
        <p:spPr>
          <a:xfrm>
            <a:off x="445929" y="87753"/>
            <a:ext cx="24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20 	    05	   21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14:cNvPr>
              <p14:cNvContentPartPr/>
              <p14:nvPr/>
            </p14:nvContentPartPr>
            <p14:xfrm>
              <a:off x="2070171" y="449431"/>
              <a:ext cx="345240" cy="509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7E0A2CD-321A-4723-A635-C77F4D58E2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4171" y="413791"/>
                <a:ext cx="416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14:cNvPr>
              <p14:cNvContentPartPr/>
              <p14:nvPr/>
            </p14:nvContentPartPr>
            <p14:xfrm>
              <a:off x="1647026" y="2291737"/>
              <a:ext cx="1000800" cy="571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7C3BC64-6B0A-4950-BCAE-104A58B929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1386" y="2255737"/>
                <a:ext cx="10724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14:cNvPr>
              <p14:cNvContentPartPr/>
              <p14:nvPr/>
            </p14:nvContentPartPr>
            <p14:xfrm>
              <a:off x="2963520" y="3137133"/>
              <a:ext cx="732240" cy="494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662C130-BCAF-4896-AE0E-4AA37ADBC3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7520" y="3101133"/>
                <a:ext cx="8038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14:cNvPr>
              <p14:cNvContentPartPr/>
              <p14:nvPr/>
            </p14:nvContentPartPr>
            <p14:xfrm>
              <a:off x="254598" y="3891030"/>
              <a:ext cx="270360" cy="3549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90B0FB0-B1BF-4E2F-A699-31BDCD7972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958" y="3873030"/>
                <a:ext cx="3060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14:cNvPr>
              <p14:cNvContentPartPr/>
              <p14:nvPr/>
            </p14:nvContentPartPr>
            <p14:xfrm>
              <a:off x="230118" y="4169310"/>
              <a:ext cx="289440" cy="2944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A1715439-C534-45E6-B7E7-AB66F19217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478" y="4151670"/>
                <a:ext cx="3250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o 34">
            <a:extLst>
              <a:ext uri="{FF2B5EF4-FFF2-40B4-BE49-F238E27FC236}">
                <a16:creationId xmlns:a16="http://schemas.microsoft.com/office/drawing/2014/main" id="{8C9DB2A9-79BF-43BA-B969-4D77CC76FC38}"/>
              </a:ext>
            </a:extLst>
          </p:cNvPr>
          <p:cNvGrpSpPr/>
          <p:nvPr/>
        </p:nvGrpSpPr>
        <p:grpSpPr>
          <a:xfrm>
            <a:off x="166339" y="4457069"/>
            <a:ext cx="295560" cy="796320"/>
            <a:chOff x="178998" y="4495830"/>
            <a:chExt cx="295560" cy="796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14:cNvPr>
                <p14:cNvContentPartPr/>
                <p14:nvPr/>
              </p14:nvContentPartPr>
              <p14:xfrm>
                <a:off x="213198" y="4495830"/>
                <a:ext cx="165600" cy="1692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A3099D4-FCFB-46FF-A62F-EB4D1F7076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558" y="4477830"/>
                  <a:ext cx="20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14:cNvPr>
                <p14:cNvContentPartPr/>
                <p14:nvPr/>
              </p14:nvContentPartPr>
              <p14:xfrm>
                <a:off x="178998" y="4640550"/>
                <a:ext cx="206640" cy="2419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0DA39EB-FBA1-48D3-9E67-D40F309E8E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998" y="4622910"/>
                  <a:ext cx="242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14:cNvPr>
                <p14:cNvContentPartPr/>
                <p14:nvPr/>
              </p14:nvContentPartPr>
              <p14:xfrm>
                <a:off x="223638" y="4834590"/>
                <a:ext cx="250920" cy="280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5A960BAD-F6AE-4F76-8D37-C9D7EEFD4A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998" y="4816950"/>
                  <a:ext cx="28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14:cNvPr>
                <p14:cNvContentPartPr/>
                <p14:nvPr/>
              </p14:nvContentPartPr>
              <p14:xfrm>
                <a:off x="196278" y="5112510"/>
                <a:ext cx="250560" cy="1796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CC94DE5-3736-4F02-9A0A-61A0F026FA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278" y="5094870"/>
                  <a:ext cx="2862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14:cNvPr>
              <p14:cNvContentPartPr/>
              <p14:nvPr/>
            </p14:nvContentPartPr>
            <p14:xfrm>
              <a:off x="7161198" y="5133030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F22DF91E-A491-490B-A056-D12CDD365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43198" y="511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50CAEAF0-C74B-473E-927D-3D8DDB3E7C90}"/>
              </a:ext>
            </a:extLst>
          </p:cNvPr>
          <p:cNvGrpSpPr/>
          <p:nvPr/>
        </p:nvGrpSpPr>
        <p:grpSpPr>
          <a:xfrm>
            <a:off x="4601592" y="5874192"/>
            <a:ext cx="408240" cy="840960"/>
            <a:chOff x="4601592" y="5874192"/>
            <a:chExt cx="408240" cy="840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14:cNvPr>
                <p14:cNvContentPartPr/>
                <p14:nvPr/>
              </p14:nvContentPartPr>
              <p14:xfrm>
                <a:off x="4601592" y="5874192"/>
                <a:ext cx="221400" cy="2304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DD0D17EF-F240-4119-B353-7828E60C8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3592" y="5856552"/>
                  <a:ext cx="25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14:cNvPr>
                <p14:cNvContentPartPr/>
                <p14:nvPr/>
              </p14:nvContentPartPr>
              <p14:xfrm>
                <a:off x="4677912" y="6100272"/>
                <a:ext cx="199800" cy="2437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5C764C0-30BA-4105-AC64-4292F4A15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59912" y="6082632"/>
                  <a:ext cx="235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14:cNvPr>
                <p14:cNvContentPartPr/>
                <p14:nvPr/>
              </p14:nvContentPartPr>
              <p14:xfrm>
                <a:off x="4657032" y="6104232"/>
                <a:ext cx="352800" cy="40212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8075E4EA-3F73-4AB5-901B-93521F9969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9032" y="6086592"/>
                  <a:ext cx="388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14:cNvPr>
                <p14:cNvContentPartPr/>
                <p14:nvPr/>
              </p14:nvContentPartPr>
              <p14:xfrm>
                <a:off x="4628952" y="6368112"/>
                <a:ext cx="353160" cy="347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A95DDBF-2DC6-456E-BFF2-F3B26574D9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11312" y="6350472"/>
                  <a:ext cx="3888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B8E31B2-EF7A-4663-8C84-EC0CFEA6A7DF}"/>
              </a:ext>
            </a:extLst>
          </p:cNvPr>
          <p:cNvGrpSpPr/>
          <p:nvPr/>
        </p:nvGrpSpPr>
        <p:grpSpPr>
          <a:xfrm>
            <a:off x="6175044" y="7091895"/>
            <a:ext cx="415800" cy="1303560"/>
            <a:chOff x="6175044" y="7091895"/>
            <a:chExt cx="415800" cy="1303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14:cNvPr>
                <p14:cNvContentPartPr/>
                <p14:nvPr/>
              </p14:nvContentPartPr>
              <p14:xfrm>
                <a:off x="6175044" y="7091895"/>
                <a:ext cx="295920" cy="3157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07ABB84-C662-4E97-B8D1-A94CD3C429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57044" y="7074255"/>
                  <a:ext cx="331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14:cNvPr>
                <p14:cNvContentPartPr/>
                <p14:nvPr/>
              </p14:nvContentPartPr>
              <p14:xfrm>
                <a:off x="6192684" y="7331655"/>
                <a:ext cx="319320" cy="284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1714D536-F4B2-42DF-8B2C-806325565F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74684" y="7314015"/>
                  <a:ext cx="354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14:cNvPr>
                <p14:cNvContentPartPr/>
                <p14:nvPr/>
              </p14:nvContentPartPr>
              <p14:xfrm>
                <a:off x="6209964" y="7413015"/>
                <a:ext cx="380880" cy="384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BBF61F58-6818-48C3-B3E7-C0D2FBEB3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92324" y="7395375"/>
                  <a:ext cx="416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14:cNvPr>
                <p14:cNvContentPartPr/>
                <p14:nvPr/>
              </p14:nvContentPartPr>
              <p14:xfrm>
                <a:off x="6206364" y="7707135"/>
                <a:ext cx="345240" cy="2836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18031AF-979C-4F66-B341-063E21A363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8724" y="7689495"/>
                  <a:ext cx="380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14:cNvPr>
                <p14:cNvContentPartPr/>
                <p14:nvPr/>
              </p14:nvContentPartPr>
              <p14:xfrm>
                <a:off x="6241644" y="7975335"/>
                <a:ext cx="264240" cy="250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BB2F5AB-79DF-4053-8ADB-D0B6290556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3644" y="7957335"/>
                  <a:ext cx="29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14:cNvPr>
                <p14:cNvContentPartPr/>
                <p14:nvPr/>
              </p14:nvContentPartPr>
              <p14:xfrm>
                <a:off x="6206364" y="8248575"/>
                <a:ext cx="214560" cy="14688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77E13358-6317-41D8-92FA-F74DCD5B87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8724" y="8230575"/>
                  <a:ext cx="25020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7152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879</Words>
  <Application>Microsoft Office PowerPoint</Application>
  <PresentationFormat>Personalizado</PresentationFormat>
  <Paragraphs>209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VANESSA ELIZABETH SANCHEZ GALLEGOS</cp:lastModifiedBy>
  <cp:revision>20</cp:revision>
  <dcterms:created xsi:type="dcterms:W3CDTF">2020-11-09T23:20:30Z</dcterms:created>
  <dcterms:modified xsi:type="dcterms:W3CDTF">2021-05-20T22:23:17Z</dcterms:modified>
</cp:coreProperties>
</file>