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58" r:id="rId4"/>
    <p:sldId id="259" r:id="rId5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3" autoAdjust="0"/>
    <p:restoredTop sz="94249" autoAdjust="0"/>
  </p:normalViewPr>
  <p:slideViewPr>
    <p:cSldViewPr snapToGrid="0">
      <p:cViewPr>
        <p:scale>
          <a:sx n="70" d="100"/>
          <a:sy n="70" d="100"/>
        </p:scale>
        <p:origin x="1818" y="-14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03DC29D-B77B-48C0-951E-2EF606B52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777164" cy="1003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88772AB-9C74-4D6D-AF8A-D5064EB0B9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>
                <a:latin typeface="KACoffeeIsMyBestie" panose="02000603000000000000" pitchFamily="2" charset="0"/>
                <a:ea typeface="KACoffeeIsMyBestie" panose="02000603000000000000" pitchFamily="2" charset="0"/>
              </a:rPr>
              <a:t>Diario de la educadora normalista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231578-0DAA-4499-BF7A-ED7B460D5C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2145" y="5743246"/>
            <a:ext cx="5832872" cy="521367"/>
          </a:xfrm>
        </p:spPr>
        <p:txBody>
          <a:bodyPr/>
          <a:lstStyle/>
          <a:p>
            <a:r>
              <a:rPr lang="es-MX" dirty="0">
                <a:solidFill>
                  <a:srgbClr val="79D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Practica del 17 al 21 de Mayo del 2021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F0AE9C7B-CDDB-4260-B730-4202A07FCFC4}"/>
              </a:ext>
            </a:extLst>
          </p:cNvPr>
          <p:cNvSpPr txBox="1">
            <a:spLocks/>
          </p:cNvSpPr>
          <p:nvPr/>
        </p:nvSpPr>
        <p:spPr>
          <a:xfrm>
            <a:off x="972146" y="8599935"/>
            <a:ext cx="5832872" cy="521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777697" rtl="0" eaLnBrk="1" latinLnBrk="0" hangingPunct="1">
              <a:lnSpc>
                <a:spcPct val="90000"/>
              </a:lnSpc>
              <a:spcBef>
                <a:spcPts val="851"/>
              </a:spcBef>
              <a:buFont typeface="Arial" panose="020B0604020202020204" pitchFamily="34" charset="0"/>
              <a:buNone/>
              <a:defRPr sz="20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849" indent="0" algn="ctr" defTabSz="777697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697" indent="0" algn="ctr" defTabSz="777697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6546" indent="0" algn="ctr" defTabSz="777697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5394" indent="0" algn="ctr" defTabSz="777697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4243" indent="0" algn="ctr" defTabSz="777697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3092" indent="0" algn="ctr" defTabSz="777697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1940" indent="0" algn="ctr" defTabSz="777697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10789" indent="0" algn="ctr" defTabSz="777697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>
                <a:latin typeface="Century Gothic" panose="020B0502020202020204" pitchFamily="34" charset="0"/>
              </a:rPr>
              <a:t>Practicante: Katya Quintana Rangel</a:t>
            </a:r>
          </a:p>
        </p:txBody>
      </p:sp>
    </p:spTree>
    <p:extLst>
      <p:ext uri="{BB962C8B-B14F-4D97-AF65-F5344CB8AC3E}">
        <p14:creationId xmlns:p14="http://schemas.microsoft.com/office/powerpoint/2010/main" val="2048777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14735"/>
            <a:chOff x="-60113" y="101667"/>
            <a:chExt cx="8202188" cy="9814735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  <a:effectLst>
              <a:glow rad="1016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73585" y="637889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_____Contaminación acústica__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4984"/>
              <a:chOff x="-75901" y="2156819"/>
              <a:chExt cx="7381107" cy="624984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306004" y="2156827"/>
                <a:ext cx="1443895" cy="624976"/>
                <a:chOff x="-170704" y="2121401"/>
                <a:chExt cx="1892685" cy="690452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170704" y="2148812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__No se pudieron terminar las actividades pues el tiempo planeado no fue el correcto. Perdí tiempo en otras actividades.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  <a:effectLst>
                    <a:glow rad="101600">
                      <a:schemeClr val="accent5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  <a:effectLst>
                    <a:glow rad="101600">
                      <a:schemeClr val="accent5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  <a:effectLst>
                    <a:glow rad="101600">
                      <a:schemeClr val="accent5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  <a:effectLst>
                    <a:glow rad="101600">
                      <a:schemeClr val="accent5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  <a:effectLst>
                    <a:glow rad="101600">
                      <a:schemeClr val="accent5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  <a:effectLst>
                    <a:glow rad="101600">
                      <a:schemeClr val="accent5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6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_Las actividades que se lograron realizar fueron relevantes y ayudaron a que los niños conocieran sobre el tema. Se vio reflejado en la tarea que llevaron al siguiente día.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6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Si bien solo un niño llevó la tarea para trabajar los sonidos, los demás niños se acoplaron y en ese momento realizaron la actividad junto con sus padres. El tiempo planeado no fue el correcto.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EC79853B-4E5F-4A64-9B00-0D68F854E509}"/>
              </a:ext>
            </a:extLst>
          </p:cNvPr>
          <p:cNvSpPr txBox="1"/>
          <p:nvPr/>
        </p:nvSpPr>
        <p:spPr>
          <a:xfrm>
            <a:off x="465152" y="247856"/>
            <a:ext cx="2348993" cy="376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18             05         2021</a:t>
            </a:r>
          </a:p>
        </p:txBody>
      </p: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14735"/>
            <a:chOff x="-60113" y="101667"/>
            <a:chExt cx="8202188" cy="9814735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38673" y="652011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Detectives de números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37632"/>
              <a:ext cx="7381107" cy="634559"/>
              <a:chOff x="-75901" y="2148720"/>
              <a:chExt cx="7381107" cy="634559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4785" y="2148720"/>
                <a:ext cx="1443895" cy="570932"/>
                <a:chOff x="-167373" y="2112452"/>
                <a:chExt cx="1892685" cy="630748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67373" y="2112452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Igual el tiempo no ha sido mi fuerte en esta práctica pues o termino muy pronto o termino muy tarde o dejo las actividades a medias, para esta ocasión me falto realizar una actividad y no hice cierre de actividad.___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  <a:effectLst>
                    <a:glow rad="101600">
                      <a:schemeClr val="accent5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  <a:effectLst>
                    <a:glow rad="101600">
                      <a:schemeClr val="accent5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  <a:effectLst>
                    <a:glow rad="101600">
                      <a:schemeClr val="accent5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  <a:effectLst>
                    <a:glow rad="101600">
                      <a:schemeClr val="accent5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  <a:effectLst>
                    <a:glow rad="101600">
                      <a:schemeClr val="accent5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39445"/>
                  <a:ext cx="860093" cy="152807"/>
                  <a:chOff x="6014569" y="7921272"/>
                  <a:chExt cx="860093" cy="152807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  <a:effectLst>
                    <a:glow rad="101600">
                      <a:schemeClr val="accent5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21272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6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_Se pudo utilizar una herramienta dentro de zoom donde los niños encerraban los números que encontraban, haciéndolos participes de la actividad. ___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714392"/>
              <a:ext cx="3901420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Faltó aplicar una actividad que se tenía planeada y no se cerró la actividad.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125" name="CuadroTexto 124">
            <a:extLst>
              <a:ext uri="{FF2B5EF4-FFF2-40B4-BE49-F238E27FC236}">
                <a16:creationId xmlns:a16="http://schemas.microsoft.com/office/drawing/2014/main" id="{B1299ADF-4630-47F5-8945-25FE9F6DA0CD}"/>
              </a:ext>
            </a:extLst>
          </p:cNvPr>
          <p:cNvSpPr txBox="1"/>
          <p:nvPr/>
        </p:nvSpPr>
        <p:spPr>
          <a:xfrm>
            <a:off x="465152" y="247856"/>
            <a:ext cx="2348993" cy="376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19             05         2021</a:t>
            </a:r>
          </a:p>
        </p:txBody>
      </p:sp>
    </p:spTree>
    <p:extLst>
      <p:ext uri="{BB962C8B-B14F-4D97-AF65-F5344CB8AC3E}">
        <p14:creationId xmlns:p14="http://schemas.microsoft.com/office/powerpoint/2010/main" val="1097602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14735"/>
            <a:chOff x="-60113" y="101667"/>
            <a:chExt cx="8202188" cy="9814735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  <a:effectLst>
              <a:glow rad="1016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19679" y="642624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Concurso de personajes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59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__Hubo un inconveniente por cuestiones digitales que no permitió llevar el tiempo establecido, sin embargo la actividad se realizó de manera correcta después de eso.__________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  <a:effectLst>
                    <a:glow rad="101600">
                      <a:schemeClr val="accent5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  <a:effectLst>
                    <a:glow rad="101600">
                      <a:schemeClr val="accent5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  <a:effectLst>
                    <a:glow rad="101600">
                      <a:schemeClr val="accent5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  <a:effectLst>
                    <a:glow rad="101600">
                      <a:schemeClr val="accent5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  <a:effectLst>
                    <a:glow rad="101600">
                      <a:schemeClr val="accent5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  <a:effectLst>
                    <a:glow rad="101600">
                      <a:schemeClr val="accent5">
                        <a:satMod val="175000"/>
                        <a:alpha val="40000"/>
                      </a:schemeClr>
                    </a:glo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6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_Agradezco que tanto los niños como los padres de familia se acoplaron a la situación que pasó por mi computador y me permitieron continuar la clase después del tiempo establecido.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659800"/>
              <a:ext cx="3901420" cy="11695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Con el computador pues el juego que utilicé era muy pesado e hizo que el computador se trabara, utilice mi celular para hacer la videollamada y la computadora aparte para solo proyectar el juego.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125" name="CuadroTexto 124">
            <a:extLst>
              <a:ext uri="{FF2B5EF4-FFF2-40B4-BE49-F238E27FC236}">
                <a16:creationId xmlns:a16="http://schemas.microsoft.com/office/drawing/2014/main" id="{B56729C9-12E7-4E5E-87B1-5A792DD3A53C}"/>
              </a:ext>
            </a:extLst>
          </p:cNvPr>
          <p:cNvSpPr txBox="1"/>
          <p:nvPr/>
        </p:nvSpPr>
        <p:spPr>
          <a:xfrm>
            <a:off x="465152" y="247856"/>
            <a:ext cx="2348993" cy="376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20            05         2021</a:t>
            </a:r>
          </a:p>
        </p:txBody>
      </p:sp>
    </p:spTree>
    <p:extLst>
      <p:ext uri="{BB962C8B-B14F-4D97-AF65-F5344CB8AC3E}">
        <p14:creationId xmlns:p14="http://schemas.microsoft.com/office/powerpoint/2010/main" val="30570814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</TotalTime>
  <Words>770</Words>
  <Application>Microsoft Office PowerPoint</Application>
  <PresentationFormat>Personalizado</PresentationFormat>
  <Paragraphs>159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Comic Sans MS</vt:lpstr>
      <vt:lpstr>KACoffeeIsMyBestie</vt:lpstr>
      <vt:lpstr>Tema de Office</vt:lpstr>
      <vt:lpstr>Diario de la educadora normalista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KATYA ROCIO QUINTANA RANGEL</cp:lastModifiedBy>
  <cp:revision>19</cp:revision>
  <dcterms:created xsi:type="dcterms:W3CDTF">2020-11-09T23:20:30Z</dcterms:created>
  <dcterms:modified xsi:type="dcterms:W3CDTF">2021-05-21T00:40:34Z</dcterms:modified>
</cp:coreProperties>
</file>