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1756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Fue un gran desafío trabajar de manera virtual, sin embargo considero que hice un buen trabajo.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 la bienvenida a los alumnos, me presente ante los alumnos e hicimos una activación física con la finalidad de romper el hielo y activar a los alumnos. </a:t>
              </a:r>
            </a:p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La clase fue llamativa y muy visual.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Manejo de la tecnología, al exponer tuve nervios sin embargo los controle. Ingresaron a la clase dos niños con barreras de aprendizaje. No rescate los aprendizajes previos de los alumnos. Las madres de familia les decían las respuestas a los alumnos.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361762" y="745994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10         05       2021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Dia de las madres</a:t>
            </a: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6401585" y="2241281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2969102" y="3114127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36AB8DA4-1177-42F7-AB1C-23B3B17A7ACF}"/>
              </a:ext>
            </a:extLst>
          </p:cNvPr>
          <p:cNvSpPr/>
          <p:nvPr/>
        </p:nvSpPr>
        <p:spPr>
          <a:xfrm>
            <a:off x="158645" y="454107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76889" y="508217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8309" y="5989204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5178309" y="637249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186739" y="73111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6308" y="749956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899228" y="805849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906092" y="824237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5" name="Signo de multiplicación 194">
            <a:extLst>
              <a:ext uri="{FF2B5EF4-FFF2-40B4-BE49-F238E27FC236}">
                <a16:creationId xmlns:a16="http://schemas.microsoft.com/office/drawing/2014/main" id="{50A5BA14-4B75-40B3-B4C3-96944ED49340}"/>
              </a:ext>
            </a:extLst>
          </p:cNvPr>
          <p:cNvSpPr/>
          <p:nvPr/>
        </p:nvSpPr>
        <p:spPr>
          <a:xfrm>
            <a:off x="4018546" y="2247594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76291"/>
            <a:chOff x="-60113" y="101667"/>
            <a:chExt cx="8202188" cy="9876291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Considero que debí rescatar más los aprendizajes previos y aumentar el nivel de complejidad, siendo un mayor reto para los alumnos.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Las indicaciones fueron claras e hice hincapié en que los padres solo ayudaran, no realizaran la actividad por sus hijos. Asistí a la clase de educación física a tiempo, tomando evidencia de </a:t>
              </a:r>
              <a:r>
                <a:rPr lang="es-MX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uqe</a:t>
              </a:r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alumnos ingresaron.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Mandar a tiempo mensaje al grupo para recordar las actividades a realizar y mandar el mensaje con un día de anticipación. Rescatar los aprendizajes </a:t>
              </a:r>
              <a:r>
                <a:rPr lang="es-MX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prevíos</a:t>
              </a:r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913823" y="713371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11         05       2021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Oficios</a:t>
            </a: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2725232" y="2207907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76889" y="508217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8309" y="5989204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5178309" y="637249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906091" y="72830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916667" y="74895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899228" y="805849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86068" y="826234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5" name="Signo de multiplicación 194">
            <a:extLst>
              <a:ext uri="{FF2B5EF4-FFF2-40B4-BE49-F238E27FC236}">
                <a16:creationId xmlns:a16="http://schemas.microsoft.com/office/drawing/2014/main" id="{CB1FE4A3-D685-46BF-8339-8A1E340EF6D4}"/>
              </a:ext>
            </a:extLst>
          </p:cNvPr>
          <p:cNvSpPr/>
          <p:nvPr/>
        </p:nvSpPr>
        <p:spPr>
          <a:xfrm>
            <a:off x="5191247" y="2232276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71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8032"/>
            <a:chOff x="-60113" y="101667"/>
            <a:chExt cx="8202188" cy="9808032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Fue un gran reto el crear una planeación virtual ya que solo tuve una visita previa y fue una modalidad totalmente nueva. Sin embargo utilice las TIC para mejorar mi intervención docente.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370791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31046" y="8709370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 la bienvenida, me volví a presentar, establecí las reglas de la clase y realice una activación mediante un baile para romper el hielo y activar a los alumnos. La presentación fue llamativa y muy visual, fui clara en las instrucciones. Ingreso un buen número de alumnos.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rescate los aprendizajes previos, limite la participación al yo seleccionar el alumno que debía participar en vez de preguntar quien quería participar, al inicio estuve nerviosa. Ingresaron a la clase dos alumnos con berreras de aprendizaje.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1414046" y="734627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12        05       2021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Cuéntame más…</a:t>
            </a: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415986" y="2220541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65198" y="50858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4588697" y="598427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8697" y="638305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906091" y="72830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3663" y="750376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4209" y="80678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900646" y="825747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8AE62A5-1449-45C5-847D-F019D687F896}"/>
              </a:ext>
            </a:extLst>
          </p:cNvPr>
          <p:cNvSpPr/>
          <p:nvPr/>
        </p:nvSpPr>
        <p:spPr>
          <a:xfrm>
            <a:off x="165198" y="453706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0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Es una actividad más interactiva, donde por medio de un vídeo se identifica cuales fueron los logros obtenidos.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370791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31046" y="8709370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Actividad más dinámica. Mejor modo de evaluar. Actividad adecuada a la manera de trabajar.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Hubo duda en relación a la actividad. No se realizó un inicio para rescatar los aprendizajes previos.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1918037" y="710711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13        05       2021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¿Dónde está?</a:t>
            </a:r>
            <a:endParaRPr lang="es-MX" dirty="0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1694813" y="2254387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65198" y="50858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8310" y="599422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8697" y="636869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906091" y="72830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3663" y="750376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4209" y="80678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79205" y="827173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8AE62A5-1449-45C5-847D-F019D687F896}"/>
              </a:ext>
            </a:extLst>
          </p:cNvPr>
          <p:cNvSpPr/>
          <p:nvPr/>
        </p:nvSpPr>
        <p:spPr>
          <a:xfrm>
            <a:off x="165198" y="453706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1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utilizó su contexto para realizar la actividad, siendo un aprendizaje más significativo.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370791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31046" y="8709370"/>
              <a:ext cx="39014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Implemente el campo de formación: Pensamiento matemático al pedir que contaran y registraran, siendo una actividad enriquecedora. Se utilizó su contexto.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se realizó un inicio para rescatar los aprendizajes previos.</a:t>
              </a:r>
            </a:p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En relación al grupo de WhatsApp enviar los mensajes en tiempo y forma.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2396522" y="731891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14        05       2021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¿Dónde está?</a:t>
            </a:r>
            <a:endParaRPr lang="es-MX" dirty="0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2856914" y="2216908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65198" y="50858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8310" y="599422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8697" y="636869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906091" y="72830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3663" y="750376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4209" y="80678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79205" y="827173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8AE62A5-1449-45C5-847D-F019D687F896}"/>
              </a:ext>
            </a:extLst>
          </p:cNvPr>
          <p:cNvSpPr/>
          <p:nvPr/>
        </p:nvSpPr>
        <p:spPr>
          <a:xfrm>
            <a:off x="165198" y="453706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09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Fue de su agrado, todos participaron e inclusive recibí un mensaje de una madre de familia diciendo que a su hija le había encantado la actividad.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Rescate los aprendizajes previos, realice las mejoras y observaciones. Fue una actividad más dinámica y del agrado de los alumnos.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Manejo de la tecnología.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361762" y="745994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3" y="294668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17         05       2021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El monstruo</a:t>
            </a: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6401585" y="2241281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2969102" y="3114127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36AB8DA4-1177-42F7-AB1C-23B3B17A7ACF}"/>
              </a:ext>
            </a:extLst>
          </p:cNvPr>
          <p:cNvSpPr/>
          <p:nvPr/>
        </p:nvSpPr>
        <p:spPr>
          <a:xfrm>
            <a:off x="158645" y="454107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76889" y="508217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4588697" y="5980224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4606350" y="617418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5110" y="6344294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4606350" y="656121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186739" y="73111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6308" y="749956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8529" y="806500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74293" y="827562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5" name="Signo de multiplicación 194">
            <a:extLst>
              <a:ext uri="{FF2B5EF4-FFF2-40B4-BE49-F238E27FC236}">
                <a16:creationId xmlns:a16="http://schemas.microsoft.com/office/drawing/2014/main" id="{50A5BA14-4B75-40B3-B4C3-96944ED49340}"/>
              </a:ext>
            </a:extLst>
          </p:cNvPr>
          <p:cNvSpPr/>
          <p:nvPr/>
        </p:nvSpPr>
        <p:spPr>
          <a:xfrm>
            <a:off x="2821808" y="2231054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82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realizó una modificación ya que el día de la entrega era el Viernes de consejo técnico, pero se cambio al Jueves.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Identifican actividades de cuidado personal durante la semana. Motivo a los padres de familia y alumnos para seguir con el apoyo en casa de las actividades y enviar las evidencias.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Indicaciones de la actividad del semanario. Se tuvo que realizar una modificación donde el alumno llenara el semanario hasta el jueves.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913823" y="713371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18         05       2021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Me cuido yo solo</a:t>
            </a:r>
            <a:endParaRPr lang="es-MX" dirty="0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76889" y="508217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4588696" y="5982308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99871" y="635139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184924" y="7317404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82283" y="7493368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898507" y="78793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899228" y="805849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86068" y="826234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5" name="Signo de multiplicación 194">
            <a:extLst>
              <a:ext uri="{FF2B5EF4-FFF2-40B4-BE49-F238E27FC236}">
                <a16:creationId xmlns:a16="http://schemas.microsoft.com/office/drawing/2014/main" id="{CB1FE4A3-D685-46BF-8339-8A1E340EF6D4}"/>
              </a:ext>
            </a:extLst>
          </p:cNvPr>
          <p:cNvSpPr/>
          <p:nvPr/>
        </p:nvSpPr>
        <p:spPr>
          <a:xfrm>
            <a:off x="5191247" y="2232276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FBB919C2-23FE-4545-93EB-F771A618E8B9}"/>
              </a:ext>
            </a:extLst>
          </p:cNvPr>
          <p:cNvSpPr/>
          <p:nvPr/>
        </p:nvSpPr>
        <p:spPr>
          <a:xfrm>
            <a:off x="158644" y="454425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85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La planeación se compartió con la alumna practicante de tercer año. Fue un desafío y apoyo a la vez, ya que ya estaba la actividad hecha y no la modifique mucho.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370791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31046" y="8709370"/>
              <a:ext cx="39014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Cree con herramientas digitales juegos para los alumnos. Con modulación de voz y movimientos centre la atención de los alumnos. Realice las modificaciones indicadas.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Hacer participar de manera activa a los alumnos, buscar más estrategias no solo vídeos.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1414046" y="734627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19       05       2021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Buscando números</a:t>
            </a:r>
            <a:endParaRPr lang="es-MX" dirty="0">
              <a:latin typeface="Aharoni" panose="02010803020104030203" pitchFamily="2" charset="-79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1688738" y="2225679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65198" y="50858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3472" y="597785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8697" y="638305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188909" y="732258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3663" y="750376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4209" y="80678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192283" y="826490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4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406802" y="3590250"/>
                <a:ext cx="434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utilizó su contexto para realizar la actividad, siendo un aprendizaje más significativo.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370791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31046" y="8709370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De manera virtual hacer que el alumno utilice su creatividad y lenguaje oral.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34713" y="8714078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Explicar la forma de realizar la actividad. Fomentar que el alumno lo realice y que los padres sean guías.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7F36D6-2987-465F-86B7-1FD774B1C058}"/>
              </a:ext>
            </a:extLst>
          </p:cNvPr>
          <p:cNvSpPr/>
          <p:nvPr/>
        </p:nvSpPr>
        <p:spPr>
          <a:xfrm>
            <a:off x="1919410" y="690545"/>
            <a:ext cx="393726" cy="39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56152-21B8-42F5-AC44-20C4F3FFBFF3}"/>
              </a:ext>
            </a:extLst>
          </p:cNvPr>
          <p:cNvSpPr txBox="1"/>
          <p:nvPr/>
        </p:nvSpPr>
        <p:spPr>
          <a:xfrm>
            <a:off x="577012" y="237942"/>
            <a:ext cx="23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 20       05       2021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D6814E-9A05-47D5-999C-0A30DB112415}"/>
              </a:ext>
            </a:extLst>
          </p:cNvPr>
          <p:cNvSpPr txBox="1"/>
          <p:nvPr/>
        </p:nvSpPr>
        <p:spPr>
          <a:xfrm>
            <a:off x="2586750" y="1092296"/>
            <a:ext cx="431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Soy un poeta</a:t>
            </a:r>
            <a:endParaRPr lang="es-MX" dirty="0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7AD8B1FB-AE67-490D-97E9-06397B22F30C}"/>
              </a:ext>
            </a:extLst>
          </p:cNvPr>
          <p:cNvSpPr/>
          <p:nvPr/>
        </p:nvSpPr>
        <p:spPr>
          <a:xfrm>
            <a:off x="343363" y="2149574"/>
            <a:ext cx="945291" cy="77612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Signo de multiplicación 130">
            <a:extLst>
              <a:ext uri="{FF2B5EF4-FFF2-40B4-BE49-F238E27FC236}">
                <a16:creationId xmlns:a16="http://schemas.microsoft.com/office/drawing/2014/main" id="{C1DA51FA-21CB-42DE-A2EB-BE1BB2C28392}"/>
              </a:ext>
            </a:extLst>
          </p:cNvPr>
          <p:cNvSpPr/>
          <p:nvPr/>
        </p:nvSpPr>
        <p:spPr>
          <a:xfrm>
            <a:off x="4010449" y="3100004"/>
            <a:ext cx="669356" cy="3870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5D535FF7-66AC-40F6-9854-501EF9D7A739}"/>
              </a:ext>
            </a:extLst>
          </p:cNvPr>
          <p:cNvSpPr/>
          <p:nvPr/>
        </p:nvSpPr>
        <p:spPr>
          <a:xfrm>
            <a:off x="167421" y="410652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2C070BE5-81D7-4FC8-A557-46E8735774C0}"/>
              </a:ext>
            </a:extLst>
          </p:cNvPr>
          <p:cNvSpPr/>
          <p:nvPr/>
        </p:nvSpPr>
        <p:spPr>
          <a:xfrm>
            <a:off x="166339" y="435029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F1C840EB-A72A-4B43-BE42-DEF93B9C87C4}"/>
              </a:ext>
            </a:extLst>
          </p:cNvPr>
          <p:cNvSpPr/>
          <p:nvPr/>
        </p:nvSpPr>
        <p:spPr>
          <a:xfrm>
            <a:off x="165199" y="472628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4948BFFF-5813-4CCB-AB27-B105A0291D84}"/>
              </a:ext>
            </a:extLst>
          </p:cNvPr>
          <p:cNvSpPr/>
          <p:nvPr/>
        </p:nvSpPr>
        <p:spPr>
          <a:xfrm>
            <a:off x="158644" y="490203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93948AA0-7FEB-41E5-A4E9-429E1131CE84}"/>
              </a:ext>
            </a:extLst>
          </p:cNvPr>
          <p:cNvSpPr/>
          <p:nvPr/>
        </p:nvSpPr>
        <p:spPr>
          <a:xfrm>
            <a:off x="165198" y="5085893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8B56FEB-E5B1-4202-8026-FF3C7F58ED81}"/>
              </a:ext>
            </a:extLst>
          </p:cNvPr>
          <p:cNvSpPr/>
          <p:nvPr/>
        </p:nvSpPr>
        <p:spPr>
          <a:xfrm>
            <a:off x="5178310" y="599422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7DE02513-759F-44DC-9445-B65C425DA343}"/>
              </a:ext>
            </a:extLst>
          </p:cNvPr>
          <p:cNvSpPr/>
          <p:nvPr/>
        </p:nvSpPr>
        <p:spPr>
          <a:xfrm>
            <a:off x="5183696" y="617458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CBA8F8E6-5277-4D3F-A728-B44DA03A5BE5}"/>
              </a:ext>
            </a:extLst>
          </p:cNvPr>
          <p:cNvSpPr/>
          <p:nvPr/>
        </p:nvSpPr>
        <p:spPr>
          <a:xfrm>
            <a:off x="4588697" y="6368696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A345AF14-A342-461D-A733-C77CCB44E54C}"/>
              </a:ext>
            </a:extLst>
          </p:cNvPr>
          <p:cNvSpPr/>
          <p:nvPr/>
        </p:nvSpPr>
        <p:spPr>
          <a:xfrm>
            <a:off x="5181588" y="6561442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E035C6B3-BB2B-4B9B-983D-CC970660BF08}"/>
              </a:ext>
            </a:extLst>
          </p:cNvPr>
          <p:cNvSpPr/>
          <p:nvPr/>
        </p:nvSpPr>
        <p:spPr>
          <a:xfrm>
            <a:off x="6906091" y="728303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CA7E4D81-1153-4993-89D4-6471BA80398A}"/>
              </a:ext>
            </a:extLst>
          </p:cNvPr>
          <p:cNvSpPr/>
          <p:nvPr/>
        </p:nvSpPr>
        <p:spPr>
          <a:xfrm>
            <a:off x="6193663" y="750376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5C3CF98C-8F94-488C-82F8-75908B892604}"/>
              </a:ext>
            </a:extLst>
          </p:cNvPr>
          <p:cNvSpPr/>
          <p:nvPr/>
        </p:nvSpPr>
        <p:spPr>
          <a:xfrm>
            <a:off x="6186069" y="7681829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F34F011F-F777-4D2D-97E1-483066136AE9}"/>
              </a:ext>
            </a:extLst>
          </p:cNvPr>
          <p:cNvSpPr/>
          <p:nvPr/>
        </p:nvSpPr>
        <p:spPr>
          <a:xfrm>
            <a:off x="6186068" y="7870815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F11B249E-42E0-4D8B-A43F-D7871AD658B8}"/>
              </a:ext>
            </a:extLst>
          </p:cNvPr>
          <p:cNvSpPr/>
          <p:nvPr/>
        </p:nvSpPr>
        <p:spPr>
          <a:xfrm>
            <a:off x="6184209" y="8067861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C14F8C2C-30A3-49B9-8B11-B88262A11A62}"/>
              </a:ext>
            </a:extLst>
          </p:cNvPr>
          <p:cNvSpPr/>
          <p:nvPr/>
        </p:nvSpPr>
        <p:spPr>
          <a:xfrm>
            <a:off x="6915733" y="8237327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8AE62A5-1449-45C5-847D-F019D687F896}"/>
              </a:ext>
            </a:extLst>
          </p:cNvPr>
          <p:cNvSpPr/>
          <p:nvPr/>
        </p:nvSpPr>
        <p:spPr>
          <a:xfrm>
            <a:off x="165198" y="4537060"/>
            <a:ext cx="140071" cy="16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549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3858</TotalTime>
  <Words>2169</Words>
  <Application>Microsoft Office PowerPoint</Application>
  <PresentationFormat>Personalizado</PresentationFormat>
  <Paragraphs>488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daiva ramirez treviño</cp:lastModifiedBy>
  <cp:revision>35</cp:revision>
  <dcterms:created xsi:type="dcterms:W3CDTF">2020-11-09T23:20:30Z</dcterms:created>
  <dcterms:modified xsi:type="dcterms:W3CDTF">2021-05-21T01:40:56Z</dcterms:modified>
</cp:coreProperties>
</file>