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59" r:id="rId5"/>
    <p:sldId id="262" r:id="rId6"/>
    <p:sldId id="263" r:id="rId7"/>
    <p:sldId id="264" r:id="rId8"/>
    <p:sldId id="266" r:id="rId9"/>
    <p:sldId id="267" r:id="rId10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249" autoAdjust="0"/>
  </p:normalViewPr>
  <p:slideViewPr>
    <p:cSldViewPr snapToGrid="0">
      <p:cViewPr>
        <p:scale>
          <a:sx n="100" d="100"/>
          <a:sy n="100" d="100"/>
        </p:scale>
        <p:origin x="804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74888"/>
            <a:chOff x="-60113" y="101667"/>
            <a:chExt cx="8202188" cy="987488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190948"/>
              <a:ext cx="673339" cy="445919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10</a:t>
              </a:r>
              <a:r>
                <a:rPr lang="es-MX" dirty="0" smtClean="0">
                  <a:solidFill>
                    <a:srgbClr val="FF0000"/>
                  </a:solidFill>
                </a:rPr>
                <a:t> </a:t>
              </a:r>
              <a:endParaRPr lang="es-MX" dirty="0">
                <a:solidFill>
                  <a:srgbClr val="FF0000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089724" y="241453"/>
              <a:ext cx="982741" cy="395414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Mayo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2030"/>
              <a:ext cx="406400" cy="523220"/>
              <a:chOff x="325120" y="919243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30406" y="919243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solidFill>
                      <a:sysClr val="windowText" lastClr="000000"/>
                    </a:solidFill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___aprende en casa____________________________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no se llevaron de acuerdo a lo planeado ya que era día festivo y obtuve muy poca respuesta por parte de los alumnos aunque llevaba material listo se suspendió la puesta en practica de las actividades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Me conocieron a través del video enviado y aunque fue poca la respuesta para mi fue un logro que me conocieran aunque fuera por vide</a:t>
              </a:r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Un hubo una actividad como tal ya que como era día festivo , en el jardín acostumbran no poner actividades, solo fue el registro de asistencia, que aunque fueron muchos considero que en el audio que se les pidió hubo muy poca respuesta 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6274183" y="2265807"/>
            <a:ext cx="128776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4898305" y="2974717"/>
            <a:ext cx="128776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71008" y="637889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 smtClean="0">
                  <a:latin typeface="Comic Sans MS" panose="030F0702030302020204" pitchFamily="66" charset="0"/>
                </a:rPr>
                <a:t>M</a:t>
              </a:r>
              <a:endParaRPr lang="es-MX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_________aprende en casa </a:t>
              </a:r>
              <a:r>
                <a:rPr lang="es-MX" u="sng" dirty="0" smtClean="0"/>
                <a:t>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Considero que la planeación se levo a cabo de acuerdo a lo planeado y obtuve  buena respuesta de parte de los alumnos y del apoyo en casa, solo considerar la hora al momento de enviar las tareas y la programación de aprende en casa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err="1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Recibi</a:t>
              </a:r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 buena respuesta por parte de los alumnos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La hora de </a:t>
              </a:r>
              <a:r>
                <a:rPr lang="es-MX" sz="1800" dirty="0" err="1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envio</a:t>
              </a:r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  de las tareas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747041" y="2223461"/>
            <a:ext cx="1092140" cy="78092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1588465" y="2197567"/>
            <a:ext cx="1092140" cy="78092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3970065" y="2990231"/>
            <a:ext cx="805814" cy="62507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828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-114902"/>
            <a:ext cx="8202188" cy="9813332"/>
            <a:chOff x="-60113" y="101667"/>
            <a:chExt cx="8202188" cy="9813332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12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70664" y="662030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_____aprende en casa __________________________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 actividad se llevo a cabo de acuerdo a lo planeado ya que las respuestas obtenidas por parte de los alumnos fue muy buena, con cuentos muy creativos que dejaban ver la imaginación con la que cuentan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1390"/>
              <a:chOff x="5319913" y="7568918"/>
              <a:chExt cx="2255371" cy="133139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7343"/>
                <a:chOff x="6128376" y="7763339"/>
                <a:chExt cx="876598" cy="112734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5670"/>
                  <a:chOff x="6014569" y="7907624"/>
                  <a:chExt cx="860093" cy="165670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4413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4885"/>
                  <a:chOff x="6014569" y="7907624"/>
                  <a:chExt cx="860093" cy="16488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362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Fue una actividad que me ayudo a darme cuenta de la facilidad de palabra con la que cuentan los alumnos, su creatividad e imaginación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 esta ocasión no obtuve tan buena respuesta por parte de los alumnos como en actividades anteriores, ya que fueron muy pocos lo que enviaron evidencia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320956" y="2076194"/>
            <a:ext cx="1198880" cy="70904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ultiplicar 6"/>
          <p:cNvSpPr/>
          <p:nvPr/>
        </p:nvSpPr>
        <p:spPr>
          <a:xfrm>
            <a:off x="3912139" y="2840743"/>
            <a:ext cx="962947" cy="477366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02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0" y="77076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4" y="210147"/>
              <a:ext cx="2405424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13     Mayo    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11394" y="631504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_______aprende en casa 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567756" y="3600893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se llevaron a cabo de acuerdo a lo planeado y se obtuvo una buena respuesta por parte de los alumnos y papas, pero hay una cantidad de niños mayor que registran asistencia y menor la que envía evidencias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28832" y="8751477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Participación de los alumnos y apoyo por parte de los padres de familia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Se llevo a cabo una actividad extra a la planeación y solo hubo la participación de un niño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1676414" y="2276662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515012" y="2263890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5103733" y="2936221"/>
            <a:ext cx="1016105" cy="6939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56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14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411803" y="70390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___aprende en casa____________________________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Las actividades se llevaron a cabo de acuerdo a lo establecido en la planeación hubo buena respuesta por parte de los alumnos aunque un bajo registro de evidencias, se logro el aprendizaje y se pudo ver reflejado en las evidencias recibidas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Los materiales fueron los adecuados para la correcta realización de las actividades ya que se cumplió con el propósito de la actividad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Videos de buenos días mas dinámicos y un pase de lista mas sencillo que puedan realizar en la mañana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671274" y="2244955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4953109" y="2939987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63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17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150"/>
              <a:ext cx="417163" cy="523220"/>
              <a:chOff x="325120" y="926363"/>
              <a:chExt cx="417163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60447" y="926363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u="sng" dirty="0"/>
                <a:t>: </a:t>
              </a:r>
              <a:r>
                <a:rPr lang="es-MX" u="sng" dirty="0" smtClean="0"/>
                <a:t>___aprende en casa____________________________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Hoy se recibió un a cantidad menor de evidencias y hubo mas registro de asistencia , pero la actividad fue llevada a cabo de manera exitosa departe de los alumnos ya que se logro ver el </a:t>
                </a:r>
                <a:r>
                  <a:rPr lang="es-MX" sz="1200" dirty="0" err="1" smtClean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proposito</a:t>
                </a:r>
                <a:r>
                  <a:rPr lang="es-MX" sz="1200" dirty="0" smtClean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 de la misma 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Tomando en cuenta las recomendaciones de la educadora se mostro un video de buenos días mas llamativo para los niños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Pocos registros </a:t>
              </a:r>
              <a:r>
                <a:rPr lang="es-MX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de actividades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6308356" y="2244189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3616356" y="2939054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93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48976"/>
            <a:chOff x="-60113" y="101667"/>
            <a:chExt cx="8202188" cy="9848976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18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mayo </a:t>
              </a:r>
              <a:endParaRPr lang="es-MX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2021</a:t>
              </a:r>
              <a:endParaRPr lang="es-MX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78508" y="65751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u="sng" dirty="0" smtClean="0"/>
                <a:t>___aprende en casa____________________________</a:t>
              </a:r>
              <a:endParaRPr lang="es-MX" u="sng" dirty="0"/>
            </a:p>
            <a:p>
              <a:r>
                <a:rPr lang="es-MX" u="sng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Considero que fue una buena jornada, los materiales fueron los adecuados para la comprensión del tema y se pudo ver reflejado en la evidencia,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El tema fue interesante para los alumnos ya que en las evidencias explicaban y comprendían el tema con fluidez al igual que en los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917414" y="8627204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Hubo poco registro de actividades y la hora de cierre de grupo ya que algunos papas trabajan hasta tarde y presentan inconvenientes al enviar tarea temprano </a:t>
              </a:r>
              <a:endParaRPr lang="es-MX" sz="16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690784" y="2243419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5067109" y="2978883"/>
            <a:ext cx="944713" cy="635583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1534260" y="2236026"/>
            <a:ext cx="1205817" cy="7373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65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4" y="210147"/>
              <a:ext cx="2449818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19      Mayo    2021   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2036" y="649815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Situación de Aprendizaje: </a:t>
              </a:r>
              <a:r>
                <a:rPr kumimoji="0" lang="es-MX" sz="1800" b="0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______aprende</a:t>
              </a:r>
              <a:r>
                <a:rPr kumimoji="0" lang="es-MX" sz="1800" b="0" i="0" u="sng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en casa</a:t>
              </a:r>
              <a:r>
                <a:rPr kumimoji="0" lang="es-MX" sz="1800" b="0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__________________________</a:t>
              </a:r>
              <a:endParaRPr kumimoji="0" lang="es-MX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Lenguaje y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comunicación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Pensamiento 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matemático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Exploración del mundo natural y social</a:t>
                  </a:r>
                  <a:endParaRPr kumimoji="0" lang="es-MX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Artes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Educación 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Física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Educación Socioemocional</a:t>
                  </a:r>
                  <a:endParaRPr kumimoji="0" lang="es-MX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La jornada de trabajo fue</a:t>
                </a:r>
                <a:r>
                  <a:rPr kumimoji="0" lang="es-MX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Regular</a:t>
                </a:r>
                <a:endParaRPr kumimoji="0" lang="es-MX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Mala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</a:t>
                </a: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Logro de los aprendizajes esperados 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</a:t>
                </a: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Materiales educativos adecuados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Nivel de complejidad adecuado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Organización adecuada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Tiempo planeado correctamente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Actividades planeadas conforme a lo planeado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Observaciones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200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Considero que la actividad se llevo a cabo de manera exitosa, pero se debió explicar mejor el poema en lugar de enviar la definición en imagen y así asegurarnos de una correcta comprensión del tema </a:t>
                </a: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Interés en las actividades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Participación de la manera esperada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Adaptación a la organización establecida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Todos   Algunos  Pocos   Ninguno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Rescato los conocimientos previos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Identifico y actúa conforme a las necesidades e intereses de los alumnos  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Fomento la participación de todos los alumnos 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Otorgo consignas claras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Intervengo adecuadamente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Si            No  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dirty="0" smtClean="0">
                  <a:solidFill>
                    <a:prstClr val="white"/>
                  </a:solidFill>
                  <a:latin typeface="Comic Sans MS" panose="030F0702030302020204" pitchFamily="66" charset="0"/>
                </a:rPr>
                <a:t>La mayoría de los alumnos hicieron uso de sus habilidades al recitar el poema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Tomar</a:t>
              </a:r>
              <a:r>
                <a:rPr kumimoji="0" lang="es-MX" sz="1800" b="0" i="0" u="none" strike="noStrike" kern="120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en cuenta la situación en la que estamos y asegurarnos del aprendizaje de los alumnos 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Multiplicar 2"/>
          <p:cNvSpPr/>
          <p:nvPr/>
        </p:nvSpPr>
        <p:spPr>
          <a:xfrm>
            <a:off x="248515" y="2286717"/>
            <a:ext cx="1438767" cy="67251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4005314" y="3057807"/>
            <a:ext cx="749648" cy="46820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87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noProof="0" dirty="0" smtClean="0">
                  <a:solidFill>
                    <a:schemeClr val="tx1"/>
                  </a:solidFill>
                  <a:latin typeface="Calibri" panose="020F0502020204030204"/>
                </a:rPr>
                <a:t>19</a:t>
              </a:r>
              <a:r>
                <a:rPr kumimoji="0" lang="es-MX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28899" y="210595"/>
              <a:ext cx="985008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dirty="0" smtClean="0">
                  <a:solidFill>
                    <a:schemeClr val="tx1"/>
                  </a:solidFill>
                  <a:latin typeface="Calibri" panose="020F0502020204030204"/>
                </a:rPr>
                <a:t>May</a:t>
              </a:r>
              <a:r>
                <a:rPr lang="es-MX" dirty="0">
                  <a:solidFill>
                    <a:schemeClr val="tx1"/>
                  </a:solidFill>
                  <a:latin typeface="Calibri" panose="020F0502020204030204"/>
                </a:rPr>
                <a:t>o</a:t>
              </a:r>
              <a:r>
                <a:rPr lang="es-MX" dirty="0" smtClean="0">
                  <a:solidFill>
                    <a:prstClr val="white"/>
                  </a:solidFill>
                  <a:latin typeface="Calibri" panose="020F0502020204030204"/>
                </a:rPr>
                <a:t> 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dirty="0" smtClean="0">
                  <a:solidFill>
                    <a:schemeClr val="tx1"/>
                  </a:solidFill>
                  <a:latin typeface="Calibri" panose="020F0502020204030204"/>
                </a:rPr>
                <a:t>2021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61729" y="648960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39026" y="638674"/>
              <a:ext cx="2598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7" y="1184833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Situación de Aprendizaje: </a:t>
              </a:r>
              <a:r>
                <a:rPr kumimoji="0" lang="es-MX" sz="1800" b="0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_________aprende</a:t>
              </a:r>
              <a:r>
                <a:rPr kumimoji="0" lang="es-MX" sz="1800" b="0" i="0" u="sng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en casa</a:t>
              </a:r>
              <a:r>
                <a:rPr kumimoji="0" lang="es-MX" sz="1800" b="0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______________________</a:t>
              </a:r>
              <a:endParaRPr kumimoji="0" lang="es-MX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Lenguaje y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comunicación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Pensamiento 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matemático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Exploración del mundo natural y social</a:t>
                  </a:r>
                  <a:endParaRPr kumimoji="0" lang="es-MX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Artes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Educación </a:t>
                  </a:r>
                </a:p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Física</a:t>
                  </a:r>
                  <a:endParaRPr kumimoji="0" lang="es-MX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Educación Socioemocional</a:t>
                  </a:r>
                  <a:endParaRPr kumimoji="0" lang="es-MX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La jornada de trabajo fue</a:t>
                </a:r>
                <a:r>
                  <a:rPr kumimoji="0" lang="es-MX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Regular</a:t>
                </a:r>
                <a:endParaRPr kumimoji="0" lang="es-MX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Mala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</a:t>
                </a: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Logro de los aprendizajes esperados 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</a:t>
                </a: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Materiales educativos adecuados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Nivel de complejidad adecuado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Organización adecuada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Tiempo planeado correctamente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  Actividades planeadas conforme a lo planeado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Observaciones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MX" sz="1200" dirty="0" smtClean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Considero que las consignas otorgadas no fueron lo suficiente claras ya que hubo un poco de confusión por parte de los padres de familia </a:t>
                </a:r>
                <a:endParaRPr kumimoji="0" lang="es-MX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+mn-cs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Interés en las actividades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Participación de la manera esperada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Adaptación a la organización establecida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Todos   Algunos  Pocos   Ninguno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Rescato los conocimientos previos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Identifico y actúa conforme a las necesidades e intereses de los alumnos  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Fomento la participación de todos los alumnos 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Otorgo consignas claras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Intervengo adecuadamente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    Si            No  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Que</a:t>
              </a:r>
              <a:r>
                <a:rPr kumimoji="0" lang="es-MX" sz="1800" b="0" i="0" u="none" strike="noStrike" kern="120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los alumnos identificaran las letras de su nombre</a:t>
              </a:r>
              <a:r>
                <a:rPr lang="es-MX" noProof="0" dirty="0">
                  <a:solidFill>
                    <a:prstClr val="white"/>
                  </a:solidFill>
                  <a:latin typeface="Comic Sans MS" panose="030F0702030302020204" pitchFamily="66" charset="0"/>
                </a:rPr>
                <a:t> </a:t>
              </a:r>
              <a:r>
                <a:rPr lang="es-MX" noProof="0" dirty="0" smtClean="0">
                  <a:solidFill>
                    <a:prstClr val="white"/>
                  </a:solidFill>
                  <a:latin typeface="Comic Sans MS" panose="030F0702030302020204" pitchFamily="66" charset="0"/>
                </a:rPr>
                <a:t>y el uso de los números en diferentes situaciones de su vida cotidiana</a:t>
              </a:r>
              <a:r>
                <a:rPr lang="es-MX" dirty="0" smtClean="0">
                  <a:solidFill>
                    <a:prstClr val="white"/>
                  </a:solidFill>
                  <a:latin typeface="Comic Sans MS" panose="030F0702030302020204" pitchFamily="66" charset="0"/>
                </a:rPr>
                <a:t> 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Confusión</a:t>
              </a:r>
              <a:r>
                <a:rPr kumimoji="0" lang="es-MX" sz="1800" b="0" i="0" u="none" strike="noStrike" kern="120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por parte de los papas al momento de realizar las actividades </a:t>
              </a:r>
              <a:endPara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Multiplicar 124"/>
          <p:cNvSpPr/>
          <p:nvPr/>
        </p:nvSpPr>
        <p:spPr>
          <a:xfrm>
            <a:off x="248515" y="2286717"/>
            <a:ext cx="1438767" cy="67251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Multiplicar 126"/>
          <p:cNvSpPr/>
          <p:nvPr/>
        </p:nvSpPr>
        <p:spPr>
          <a:xfrm>
            <a:off x="1437890" y="2297198"/>
            <a:ext cx="1438767" cy="67251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9" name="Multiplicar 128"/>
          <p:cNvSpPr/>
          <p:nvPr/>
        </p:nvSpPr>
        <p:spPr>
          <a:xfrm>
            <a:off x="5001404" y="3058835"/>
            <a:ext cx="988299" cy="457511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589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</TotalTime>
  <Words>2126</Words>
  <Application>Microsoft Office PowerPoint</Application>
  <PresentationFormat>Personalizado</PresentationFormat>
  <Paragraphs>491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Maria Jose</cp:lastModifiedBy>
  <cp:revision>42</cp:revision>
  <dcterms:created xsi:type="dcterms:W3CDTF">2020-11-09T23:20:30Z</dcterms:created>
  <dcterms:modified xsi:type="dcterms:W3CDTF">2021-05-21T03:47:21Z</dcterms:modified>
</cp:coreProperties>
</file>