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4249" autoAdjust="0"/>
  </p:normalViewPr>
  <p:slideViewPr>
    <p:cSldViewPr snapToGrid="0">
      <p:cViewPr>
        <p:scale>
          <a:sx n="71" d="100"/>
          <a:sy n="71" d="100"/>
        </p:scale>
        <p:origin x="696" y="-1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CF4A076-18DE-44E0-BA27-4D1CC0630CD6}"/>
              </a:ext>
            </a:extLst>
          </p:cNvPr>
          <p:cNvSpPr txBox="1"/>
          <p:nvPr/>
        </p:nvSpPr>
        <p:spPr>
          <a:xfrm>
            <a:off x="603504" y="292595"/>
            <a:ext cx="510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17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6F6C229-A37B-4C7F-8FD4-71FCCD7FD742}"/>
              </a:ext>
            </a:extLst>
          </p:cNvPr>
          <p:cNvSpPr txBox="1"/>
          <p:nvPr/>
        </p:nvSpPr>
        <p:spPr>
          <a:xfrm>
            <a:off x="1330785" y="218897"/>
            <a:ext cx="606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05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42C37C9-FFFE-4A54-9C22-02C72CF921D7}"/>
              </a:ext>
            </a:extLst>
          </p:cNvPr>
          <p:cNvSpPr txBox="1"/>
          <p:nvPr/>
        </p:nvSpPr>
        <p:spPr>
          <a:xfrm>
            <a:off x="2024764" y="250564"/>
            <a:ext cx="68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21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1AF0D31-5F74-48C6-B429-5B447B9F40E0}"/>
              </a:ext>
            </a:extLst>
          </p:cNvPr>
          <p:cNvSpPr txBox="1"/>
          <p:nvPr/>
        </p:nvSpPr>
        <p:spPr>
          <a:xfrm>
            <a:off x="4095909" y="1118049"/>
            <a:ext cx="148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Detectives.</a:t>
            </a:r>
            <a:endParaRPr lang="es-ES" dirty="0"/>
          </a:p>
        </p:txBody>
      </p:sp>
      <p:sp>
        <p:nvSpPr>
          <p:cNvPr id="20" name="Estrella: 5 puntas 19">
            <a:extLst>
              <a:ext uri="{FF2B5EF4-FFF2-40B4-BE49-F238E27FC236}">
                <a16:creationId xmlns:a16="http://schemas.microsoft.com/office/drawing/2014/main" id="{4F3AA07A-1DFB-478B-AB24-295787793FB2}"/>
              </a:ext>
            </a:extLst>
          </p:cNvPr>
          <p:cNvSpPr/>
          <p:nvPr/>
        </p:nvSpPr>
        <p:spPr>
          <a:xfrm>
            <a:off x="6499965" y="2206858"/>
            <a:ext cx="828767" cy="66169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Estrella: 5 puntas 130">
            <a:extLst>
              <a:ext uri="{FF2B5EF4-FFF2-40B4-BE49-F238E27FC236}">
                <a16:creationId xmlns:a16="http://schemas.microsoft.com/office/drawing/2014/main" id="{74971966-48AC-4597-8EDD-190620A5B6D5}"/>
              </a:ext>
            </a:extLst>
          </p:cNvPr>
          <p:cNvSpPr/>
          <p:nvPr/>
        </p:nvSpPr>
        <p:spPr>
          <a:xfrm>
            <a:off x="2903349" y="2889703"/>
            <a:ext cx="828767" cy="66169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FCC4FD05-9A23-444B-A2D5-DC3E7DCF93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81" y="4020433"/>
            <a:ext cx="411785" cy="328856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2BFC64AF-526A-456C-AF99-A753B45598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51" y="4221123"/>
            <a:ext cx="414564" cy="323116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260D2E40-016F-438A-9E83-F766BBA6BA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480" y="4457069"/>
            <a:ext cx="414564" cy="323116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268651C0-E617-4172-A786-83E1B86295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51" y="4679658"/>
            <a:ext cx="414564" cy="323116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694D6CA5-CF10-4476-B7C7-D39B5CE27A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958" y="4971160"/>
            <a:ext cx="414564" cy="323116"/>
          </a:xfrm>
          <a:prstGeom prst="rect">
            <a:avLst/>
          </a:prstGeom>
        </p:spPr>
      </p:pic>
      <p:sp>
        <p:nvSpPr>
          <p:cNvPr id="33" name="CuadroTexto 32">
            <a:extLst>
              <a:ext uri="{FF2B5EF4-FFF2-40B4-BE49-F238E27FC236}">
                <a16:creationId xmlns:a16="http://schemas.microsoft.com/office/drawing/2014/main" id="{1CDEE2BB-285D-4F6B-AF56-59CA79AF16E5}"/>
              </a:ext>
            </a:extLst>
          </p:cNvPr>
          <p:cNvSpPr txBox="1"/>
          <p:nvPr/>
        </p:nvSpPr>
        <p:spPr>
          <a:xfrm>
            <a:off x="3742861" y="4221644"/>
            <a:ext cx="4101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La actividad genero interés, por los alumnos, las indicaciones son claras y precisas cumpliendo los propósitos de la actividad, algunos padres requieren atenciones particulares.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05AF901C-2F1C-4BAB-A2F5-CA4BC252C6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98470" y="5895918"/>
            <a:ext cx="315020" cy="245530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48132F2C-5BD3-466E-A9C0-ABB064A05F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00323" y="6530999"/>
            <a:ext cx="317019" cy="243861"/>
          </a:xfrm>
          <a:prstGeom prst="rect">
            <a:avLst/>
          </a:prstGeom>
        </p:spPr>
      </p:pic>
      <p:pic>
        <p:nvPicPr>
          <p:cNvPr id="154" name="Imagen 153">
            <a:extLst>
              <a:ext uri="{FF2B5EF4-FFF2-40B4-BE49-F238E27FC236}">
                <a16:creationId xmlns:a16="http://schemas.microsoft.com/office/drawing/2014/main" id="{E421D31A-5595-4319-8403-20AFD2335F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2372" y="6301646"/>
            <a:ext cx="315020" cy="245530"/>
          </a:xfrm>
          <a:prstGeom prst="rect">
            <a:avLst/>
          </a:prstGeom>
        </p:spPr>
      </p:pic>
      <p:pic>
        <p:nvPicPr>
          <p:cNvPr id="156" name="Imagen 155">
            <a:extLst>
              <a:ext uri="{FF2B5EF4-FFF2-40B4-BE49-F238E27FC236}">
                <a16:creationId xmlns:a16="http://schemas.microsoft.com/office/drawing/2014/main" id="{94B2833E-9470-414C-83F7-346783E5DC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23069" y="6105198"/>
            <a:ext cx="315020" cy="245530"/>
          </a:xfrm>
          <a:prstGeom prst="rect">
            <a:avLst/>
          </a:prstGeom>
        </p:spPr>
      </p:pic>
      <p:pic>
        <p:nvPicPr>
          <p:cNvPr id="157" name="Imagen 156">
            <a:extLst>
              <a:ext uri="{FF2B5EF4-FFF2-40B4-BE49-F238E27FC236}">
                <a16:creationId xmlns:a16="http://schemas.microsoft.com/office/drawing/2014/main" id="{E61F2AEB-DD1B-49BD-BBDD-2752E802A2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61423" y="7215155"/>
            <a:ext cx="315020" cy="245530"/>
          </a:xfrm>
          <a:prstGeom prst="rect">
            <a:avLst/>
          </a:prstGeom>
        </p:spPr>
      </p:pic>
      <p:pic>
        <p:nvPicPr>
          <p:cNvPr id="158" name="Imagen 157">
            <a:extLst>
              <a:ext uri="{FF2B5EF4-FFF2-40B4-BE49-F238E27FC236}">
                <a16:creationId xmlns:a16="http://schemas.microsoft.com/office/drawing/2014/main" id="{AD0D59C4-FE10-4B84-AFB4-EC3CD283F1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3938" y="7399453"/>
            <a:ext cx="315020" cy="245530"/>
          </a:xfrm>
          <a:prstGeom prst="rect">
            <a:avLst/>
          </a:prstGeom>
        </p:spPr>
      </p:pic>
      <p:pic>
        <p:nvPicPr>
          <p:cNvPr id="159" name="Imagen 158">
            <a:extLst>
              <a:ext uri="{FF2B5EF4-FFF2-40B4-BE49-F238E27FC236}">
                <a16:creationId xmlns:a16="http://schemas.microsoft.com/office/drawing/2014/main" id="{BECC3D0D-EDD3-40E8-875C-5E41D8FF98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61422" y="7653363"/>
            <a:ext cx="315020" cy="245530"/>
          </a:xfrm>
          <a:prstGeom prst="rect">
            <a:avLst/>
          </a:prstGeom>
        </p:spPr>
      </p:pic>
      <p:pic>
        <p:nvPicPr>
          <p:cNvPr id="160" name="Imagen 159">
            <a:extLst>
              <a:ext uri="{FF2B5EF4-FFF2-40B4-BE49-F238E27FC236}">
                <a16:creationId xmlns:a16="http://schemas.microsoft.com/office/drawing/2014/main" id="{41FC67EC-BE8D-4927-B88E-C9FA3FB6562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16673" y="7835880"/>
            <a:ext cx="315020" cy="245530"/>
          </a:xfrm>
          <a:prstGeom prst="rect">
            <a:avLst/>
          </a:prstGeom>
        </p:spPr>
      </p:pic>
      <p:pic>
        <p:nvPicPr>
          <p:cNvPr id="162" name="Imagen 161">
            <a:extLst>
              <a:ext uri="{FF2B5EF4-FFF2-40B4-BE49-F238E27FC236}">
                <a16:creationId xmlns:a16="http://schemas.microsoft.com/office/drawing/2014/main" id="{D192B689-4DAC-4C97-8D04-B612CA3364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8595" y="8045824"/>
            <a:ext cx="315020" cy="245530"/>
          </a:xfrm>
          <a:prstGeom prst="rect">
            <a:avLst/>
          </a:prstGeom>
        </p:spPr>
      </p:pic>
      <p:pic>
        <p:nvPicPr>
          <p:cNvPr id="163" name="Imagen 162">
            <a:extLst>
              <a:ext uri="{FF2B5EF4-FFF2-40B4-BE49-F238E27FC236}">
                <a16:creationId xmlns:a16="http://schemas.microsoft.com/office/drawing/2014/main" id="{4A9629C3-C123-4171-A42A-84000CF7AD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16673" y="8215936"/>
            <a:ext cx="315020" cy="245530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B37DBCB2-6649-461F-AA76-E8613502DA74}"/>
              </a:ext>
            </a:extLst>
          </p:cNvPr>
          <p:cNvSpPr txBox="1"/>
          <p:nvPr/>
        </p:nvSpPr>
        <p:spPr>
          <a:xfrm>
            <a:off x="28833" y="8681738"/>
            <a:ext cx="3885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 comunicación con los padres de familia logra establecerse de mejor manera, creando un espacio de confianza entre Practicante normalista y padre de familia.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B3C651DB-E2E3-4DC0-855E-29C08D854BE3}"/>
              </a:ext>
            </a:extLst>
          </p:cNvPr>
          <p:cNvSpPr txBox="1"/>
          <p:nvPr/>
        </p:nvSpPr>
        <p:spPr>
          <a:xfrm>
            <a:off x="3983166" y="8639162"/>
            <a:ext cx="35537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600" dirty="0">
                <a:latin typeface="Arial" panose="020B0604020202020204" pitchFamily="34" charset="0"/>
                <a:cs typeface="Arial" panose="020B0604020202020204" pitchFamily="34" charset="0"/>
              </a:rPr>
              <a:t>La entrega de evidencias se ve retrasada debido a que los padres de familia trabajan durante toda la semana.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Imagen 45">
            <a:extLst>
              <a:ext uri="{FF2B5EF4-FFF2-40B4-BE49-F238E27FC236}">
                <a16:creationId xmlns:a16="http://schemas.microsoft.com/office/drawing/2014/main" id="{6DF3EE27-F2B1-489C-868B-9F6E2F10C8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7852" y="652946"/>
            <a:ext cx="637744" cy="49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47FD5BE-A573-4B87-A80E-35D63DF0B6E1}"/>
              </a:ext>
            </a:extLst>
          </p:cNvPr>
          <p:cNvSpPr txBox="1"/>
          <p:nvPr/>
        </p:nvSpPr>
        <p:spPr>
          <a:xfrm>
            <a:off x="523902" y="253894"/>
            <a:ext cx="666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18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0E9F2FC-9C10-4FAD-8274-E2B4660D67C3}"/>
              </a:ext>
            </a:extLst>
          </p:cNvPr>
          <p:cNvSpPr txBox="1"/>
          <p:nvPr/>
        </p:nvSpPr>
        <p:spPr>
          <a:xfrm>
            <a:off x="1289321" y="241596"/>
            <a:ext cx="65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05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CB74FB4-1AB6-436A-A2AA-10A1641F15EB}"/>
              </a:ext>
            </a:extLst>
          </p:cNvPr>
          <p:cNvSpPr txBox="1"/>
          <p:nvPr/>
        </p:nvSpPr>
        <p:spPr>
          <a:xfrm>
            <a:off x="2072465" y="267982"/>
            <a:ext cx="60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21</a:t>
            </a:r>
            <a:endParaRPr lang="es-ES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1151FB39-E652-4EEE-AFC3-7771985D00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761" y="680289"/>
            <a:ext cx="649609" cy="499700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BD91B479-770D-4EB3-A3BE-8ABF2655172F}"/>
              </a:ext>
            </a:extLst>
          </p:cNvPr>
          <p:cNvSpPr txBox="1"/>
          <p:nvPr/>
        </p:nvSpPr>
        <p:spPr>
          <a:xfrm>
            <a:off x="3921213" y="1123884"/>
            <a:ext cx="163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Detectives.</a:t>
            </a:r>
            <a:endParaRPr lang="es-ES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201E9FAA-F138-47E4-B293-15C6652DF2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112" y="2282895"/>
            <a:ext cx="756844" cy="58218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A6115335-5EDB-41EE-A385-EBCB7A6D15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98207" y="3097952"/>
            <a:ext cx="520551" cy="400424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B99530C9-CC2B-4C6C-8560-A4DB6D63AA69}"/>
              </a:ext>
            </a:extLst>
          </p:cNvPr>
          <p:cNvSpPr txBox="1"/>
          <p:nvPr/>
        </p:nvSpPr>
        <p:spPr>
          <a:xfrm>
            <a:off x="3710522" y="4147717"/>
            <a:ext cx="3972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Las actividades son buenas permiten interactuar con el infante y movilizar sus esquemas.</a:t>
            </a:r>
            <a:endParaRPr lang="es-ES" dirty="0"/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4F0C5C56-F925-4830-95F8-411D782E26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963" y="4042633"/>
            <a:ext cx="317019" cy="243861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31DDE13D-0502-446B-83D9-36AD947AA7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864" y="5013167"/>
            <a:ext cx="317019" cy="243861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D75DB827-6992-4523-B004-468E0F7733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871" y="4846411"/>
            <a:ext cx="317019" cy="243861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3F858C9B-5491-46C2-AF96-575A86BC37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867" y="4635020"/>
            <a:ext cx="317019" cy="243861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4FB32E8F-805D-4E2F-8E7C-ABD08E3D90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696" y="4435783"/>
            <a:ext cx="317019" cy="243861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22592382-01FC-48DF-AB19-0808CED4D3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87" y="4279379"/>
            <a:ext cx="317019" cy="243861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BC20EC84-95B8-478B-94CF-5D12171B96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4540" y="5914036"/>
            <a:ext cx="317019" cy="243861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6637C591-1314-4708-8F50-3A3B900267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09412" y="6123401"/>
            <a:ext cx="317019" cy="243861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642572D5-C14F-4F65-8D0B-0C0B2771DD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6589" y="6307429"/>
            <a:ext cx="317019" cy="243861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1C448460-A5EB-4E54-A8C1-B0932D92501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9970" y="6505678"/>
            <a:ext cx="317019" cy="243861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73E7AC51-5E7F-447D-AB7A-D56D539070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9353" y="7277522"/>
            <a:ext cx="317019" cy="243861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06F85206-F11B-4F9C-AD9D-600A741A97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2641" y="7447124"/>
            <a:ext cx="317019" cy="243861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16450ABE-0A25-4678-A0F7-E76293D7BC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7236" y="8220229"/>
            <a:ext cx="317019" cy="243861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1260C427-48E1-431E-BFB2-DC435A9A7D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7236" y="8037808"/>
            <a:ext cx="317019" cy="243861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44D37B7E-EE69-4386-92E4-168FD80EBC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7236" y="7812668"/>
            <a:ext cx="317019" cy="243861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DB203701-7478-4466-BAA4-5A397C6673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2641" y="7601501"/>
            <a:ext cx="317019" cy="243861"/>
          </a:xfrm>
          <a:prstGeom prst="rect">
            <a:avLst/>
          </a:prstGeom>
        </p:spPr>
      </p:pic>
      <p:sp>
        <p:nvSpPr>
          <p:cNvPr id="54" name="CuadroTexto 53">
            <a:extLst>
              <a:ext uri="{FF2B5EF4-FFF2-40B4-BE49-F238E27FC236}">
                <a16:creationId xmlns:a16="http://schemas.microsoft.com/office/drawing/2014/main" id="{5C0C487E-015C-4CF3-8F60-8FBAAB145A64}"/>
              </a:ext>
            </a:extLst>
          </p:cNvPr>
          <p:cNvSpPr txBox="1"/>
          <p:nvPr/>
        </p:nvSpPr>
        <p:spPr>
          <a:xfrm>
            <a:off x="118490" y="8662067"/>
            <a:ext cx="3662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La comunicación con los padres se ve activa, apoyándose entre madres y padres  de familia, por medio del grupo, cabe destacar que me es informado cada vez que se tiene una problemática o situación personal.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AA7B142-0332-4EA1-8C02-787B039BC780}"/>
              </a:ext>
            </a:extLst>
          </p:cNvPr>
          <p:cNvSpPr txBox="1"/>
          <p:nvPr/>
        </p:nvSpPr>
        <p:spPr>
          <a:xfrm>
            <a:off x="3944217" y="8676411"/>
            <a:ext cx="36631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Nuevamente los padres de familia se ven atrasados con la entrega de evidencias, sin embargo logran intervenir de manera correcta.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28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AC3D3A1-B085-4740-B2B8-C8DA557AD310}"/>
              </a:ext>
            </a:extLst>
          </p:cNvPr>
          <p:cNvSpPr txBox="1"/>
          <p:nvPr/>
        </p:nvSpPr>
        <p:spPr>
          <a:xfrm>
            <a:off x="445228" y="256180"/>
            <a:ext cx="784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19</a:t>
            </a:r>
            <a:endParaRPr lang="es-ES" dirty="0"/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46AC620-7CA5-4FD4-A8D2-CD7D84D2D6F8}"/>
              </a:ext>
            </a:extLst>
          </p:cNvPr>
          <p:cNvSpPr txBox="1"/>
          <p:nvPr/>
        </p:nvSpPr>
        <p:spPr>
          <a:xfrm>
            <a:off x="1342516" y="233701"/>
            <a:ext cx="784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3C9334EC-20AC-41FF-A262-A245ED41010D}"/>
              </a:ext>
            </a:extLst>
          </p:cNvPr>
          <p:cNvSpPr txBox="1"/>
          <p:nvPr/>
        </p:nvSpPr>
        <p:spPr>
          <a:xfrm>
            <a:off x="2156171" y="219080"/>
            <a:ext cx="784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5805E59B-F5D7-4183-B710-68071E701513}"/>
              </a:ext>
            </a:extLst>
          </p:cNvPr>
          <p:cNvSpPr txBox="1"/>
          <p:nvPr/>
        </p:nvSpPr>
        <p:spPr>
          <a:xfrm>
            <a:off x="3957659" y="1122042"/>
            <a:ext cx="1724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Detectives.</a:t>
            </a:r>
            <a:endParaRPr lang="es-ES" dirty="0"/>
          </a:p>
        </p:txBody>
      </p:sp>
      <p:sp>
        <p:nvSpPr>
          <p:cNvPr id="17" name="Estrella: 5 puntas 16">
            <a:extLst>
              <a:ext uri="{FF2B5EF4-FFF2-40B4-BE49-F238E27FC236}">
                <a16:creationId xmlns:a16="http://schemas.microsoft.com/office/drawing/2014/main" id="{2370E9FD-75A6-4B2C-BCEC-913AE626CEC5}"/>
              </a:ext>
            </a:extLst>
          </p:cNvPr>
          <p:cNvSpPr/>
          <p:nvPr/>
        </p:nvSpPr>
        <p:spPr>
          <a:xfrm>
            <a:off x="355425" y="2181747"/>
            <a:ext cx="1139150" cy="808196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Estrella: 5 puntas 133">
            <a:extLst>
              <a:ext uri="{FF2B5EF4-FFF2-40B4-BE49-F238E27FC236}">
                <a16:creationId xmlns:a16="http://schemas.microsoft.com/office/drawing/2014/main" id="{F06351A2-2F92-4D44-9BFC-192D8FE0DB1B}"/>
              </a:ext>
            </a:extLst>
          </p:cNvPr>
          <p:cNvSpPr/>
          <p:nvPr/>
        </p:nvSpPr>
        <p:spPr>
          <a:xfrm>
            <a:off x="2998462" y="2954231"/>
            <a:ext cx="725748" cy="535309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A8C1F74-8DC2-4308-AD77-9279872CBD99}"/>
              </a:ext>
            </a:extLst>
          </p:cNvPr>
          <p:cNvSpPr txBox="1"/>
          <p:nvPr/>
        </p:nvSpPr>
        <p:spPr>
          <a:xfrm>
            <a:off x="3752262" y="4194975"/>
            <a:ext cx="3748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La actividad genero interés en el infante al crear una oportunidad de expresar un poema, por lo cual se mostraron interesados entregando en tiempo y forma.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Estrella: 5 puntas 153">
            <a:extLst>
              <a:ext uri="{FF2B5EF4-FFF2-40B4-BE49-F238E27FC236}">
                <a16:creationId xmlns:a16="http://schemas.microsoft.com/office/drawing/2014/main" id="{D14DEBFA-2CFC-417E-AA33-2CF8D828F970}"/>
              </a:ext>
            </a:extLst>
          </p:cNvPr>
          <p:cNvSpPr/>
          <p:nvPr/>
        </p:nvSpPr>
        <p:spPr>
          <a:xfrm>
            <a:off x="124654" y="3986043"/>
            <a:ext cx="223439" cy="300451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9B18F379-1945-4FF8-9BC0-566AC5F0A0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12" y="4215545"/>
            <a:ext cx="262151" cy="35359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A7BD7552-4CF9-41A5-8CFA-373FAD769C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062" y="4415842"/>
            <a:ext cx="262151" cy="35359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5FE7536E-5084-4896-80A2-B608B53A50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055" y="4616795"/>
            <a:ext cx="262151" cy="35359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200AFB45-FFCC-424E-9AFA-02DEE0F9BC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008" y="4778163"/>
            <a:ext cx="262151" cy="35359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CC0DF629-8D1F-47B8-9202-9B3AB65DD6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4654" y="4940534"/>
            <a:ext cx="262151" cy="35359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1EC4FD0C-1043-4E42-853B-C3EA207C5B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24156" y="5853539"/>
            <a:ext cx="262151" cy="353599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0587A185-14FA-4759-9319-6FDDE1C1C3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36653" y="6043034"/>
            <a:ext cx="262151" cy="35359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6CE31EF6-DDA8-45B6-80E0-CBEFE597FF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36653" y="6216974"/>
            <a:ext cx="262151" cy="353599"/>
          </a:xfrm>
          <a:prstGeom prst="rect">
            <a:avLst/>
          </a:prstGeom>
        </p:spPr>
      </p:pic>
      <p:sp>
        <p:nvSpPr>
          <p:cNvPr id="156" name="Estrella: 5 puntas 155">
            <a:extLst>
              <a:ext uri="{FF2B5EF4-FFF2-40B4-BE49-F238E27FC236}">
                <a16:creationId xmlns:a16="http://schemas.microsoft.com/office/drawing/2014/main" id="{603243D6-4574-4C0A-B651-4192B356EF8B}"/>
              </a:ext>
            </a:extLst>
          </p:cNvPr>
          <p:cNvSpPr/>
          <p:nvPr/>
        </p:nvSpPr>
        <p:spPr>
          <a:xfrm>
            <a:off x="4556008" y="6478757"/>
            <a:ext cx="223439" cy="300451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E1267255-C65A-43D4-B7B7-186184A8B7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5029" y="7157923"/>
            <a:ext cx="262151" cy="353599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4285E2FD-E079-4360-BA69-25C623B74E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5028" y="7333365"/>
            <a:ext cx="262151" cy="353599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7791452A-4A69-4AA9-8048-577080CC76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3107" y="7550386"/>
            <a:ext cx="262151" cy="353599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9ECCBACA-0D76-4DA7-93D1-745A2E2F49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5028" y="7737238"/>
            <a:ext cx="262151" cy="353599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0ACE0C4-D50A-4FD6-88B4-5747ED7B98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5027" y="7952333"/>
            <a:ext cx="262151" cy="353599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A5DCD29A-249F-45B3-ADF5-8A680D92F7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4145" y="8126103"/>
            <a:ext cx="262151" cy="353599"/>
          </a:xfrm>
          <a:prstGeom prst="rect">
            <a:avLst/>
          </a:prstGeom>
        </p:spPr>
      </p:pic>
      <p:sp>
        <p:nvSpPr>
          <p:cNvPr id="50" name="CuadroTexto 49">
            <a:extLst>
              <a:ext uri="{FF2B5EF4-FFF2-40B4-BE49-F238E27FC236}">
                <a16:creationId xmlns:a16="http://schemas.microsoft.com/office/drawing/2014/main" id="{FE4D7FF4-8EDB-48BD-8489-FA535B7AFCD7}"/>
              </a:ext>
            </a:extLst>
          </p:cNvPr>
          <p:cNvSpPr txBox="1"/>
          <p:nvPr/>
        </p:nvSpPr>
        <p:spPr>
          <a:xfrm>
            <a:off x="51437" y="8614480"/>
            <a:ext cx="35501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 participación de los infantes se observó más activa durante esta actividad,  pues fue de su interés  expresar sus emociones con un poema. Los padres de familia mostraron interés.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3106530B-F7A1-4B49-A807-BC2D8CE8D6DA}"/>
              </a:ext>
            </a:extLst>
          </p:cNvPr>
          <p:cNvSpPr txBox="1"/>
          <p:nvPr/>
        </p:nvSpPr>
        <p:spPr>
          <a:xfrm>
            <a:off x="3986795" y="8671318"/>
            <a:ext cx="35501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Las indicaciones no fueron tan claras por lo cual genero inquietudes entre los padres de familia, evitando calidad en algunos videos.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2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CEBC92F-31A5-46D3-A3BF-ACB27D16090A}"/>
              </a:ext>
            </a:extLst>
          </p:cNvPr>
          <p:cNvSpPr txBox="1"/>
          <p:nvPr/>
        </p:nvSpPr>
        <p:spPr>
          <a:xfrm>
            <a:off x="510988" y="242237"/>
            <a:ext cx="668723" cy="37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</a:t>
            </a:r>
            <a:endParaRPr lang="es-ES" dirty="0"/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3CBDD70C-B21B-4F36-9559-1CE9CE5D676B}"/>
              </a:ext>
            </a:extLst>
          </p:cNvPr>
          <p:cNvSpPr txBox="1"/>
          <p:nvPr/>
        </p:nvSpPr>
        <p:spPr>
          <a:xfrm>
            <a:off x="1349173" y="206677"/>
            <a:ext cx="668723" cy="37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1E006132-259F-4748-A2BC-9DBB494592F0}"/>
              </a:ext>
            </a:extLst>
          </p:cNvPr>
          <p:cNvSpPr txBox="1"/>
          <p:nvPr/>
        </p:nvSpPr>
        <p:spPr>
          <a:xfrm>
            <a:off x="2045754" y="247067"/>
            <a:ext cx="668723" cy="37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77958071-6311-413F-9CC9-7E7898E8783C}"/>
              </a:ext>
            </a:extLst>
          </p:cNvPr>
          <p:cNvSpPr txBox="1"/>
          <p:nvPr/>
        </p:nvSpPr>
        <p:spPr>
          <a:xfrm>
            <a:off x="4304527" y="1107701"/>
            <a:ext cx="1790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Detectives.</a:t>
            </a:r>
            <a:endParaRPr lang="es-ES" dirty="0"/>
          </a:p>
        </p:txBody>
      </p:sp>
      <p:sp>
        <p:nvSpPr>
          <p:cNvPr id="133" name="Estrella: 5 puntas 132">
            <a:extLst>
              <a:ext uri="{FF2B5EF4-FFF2-40B4-BE49-F238E27FC236}">
                <a16:creationId xmlns:a16="http://schemas.microsoft.com/office/drawing/2014/main" id="{13654E55-46AA-4F8A-B6D7-E42772A3CEE8}"/>
              </a:ext>
            </a:extLst>
          </p:cNvPr>
          <p:cNvSpPr/>
          <p:nvPr/>
        </p:nvSpPr>
        <p:spPr>
          <a:xfrm>
            <a:off x="1579272" y="2140479"/>
            <a:ext cx="1139150" cy="808196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Estrella: 5 puntas 133">
            <a:extLst>
              <a:ext uri="{FF2B5EF4-FFF2-40B4-BE49-F238E27FC236}">
                <a16:creationId xmlns:a16="http://schemas.microsoft.com/office/drawing/2014/main" id="{DC9C6C72-8A1F-4D6B-87BC-7BC654A952D3}"/>
              </a:ext>
            </a:extLst>
          </p:cNvPr>
          <p:cNvSpPr/>
          <p:nvPr/>
        </p:nvSpPr>
        <p:spPr>
          <a:xfrm>
            <a:off x="3062216" y="3078866"/>
            <a:ext cx="556315" cy="394468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B0DE3DCF-F2A9-42A7-A73E-55D7DA2D4783}"/>
              </a:ext>
            </a:extLst>
          </p:cNvPr>
          <p:cNvSpPr txBox="1"/>
          <p:nvPr/>
        </p:nvSpPr>
        <p:spPr>
          <a:xfrm>
            <a:off x="3752262" y="4194975"/>
            <a:ext cx="3748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La clase en línea fue buena logro establecer principios en los alumnos permitiendo la exploración y movilización de los esquemas de aprendizaje.</a:t>
            </a:r>
          </a:p>
          <a:p>
            <a:pPr algn="just"/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El material fue adecuado. 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E5A92DC-2243-4D54-A3A5-C63F04A0B2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512" y="3969668"/>
            <a:ext cx="262151" cy="35359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7DAB4C5-099E-42F2-9B78-026BA87673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770" y="4174693"/>
            <a:ext cx="262151" cy="35359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F231347-23CA-42A9-9C2D-0968D8EDE0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091" y="4390437"/>
            <a:ext cx="262151" cy="35359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F0067A0-287A-4F88-BF62-EF7BA29E47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785" y="4589322"/>
            <a:ext cx="262151" cy="35359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B267AEE-7419-4149-BD47-C8A09882F0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644" y="4792347"/>
            <a:ext cx="262151" cy="35359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9D44AE47-09EE-4888-B0E6-E7DFE9BC17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902" y="4980394"/>
            <a:ext cx="262151" cy="35359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FE8A0088-A225-4F41-A005-4BB89045C2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04064" y="5844843"/>
            <a:ext cx="262151" cy="35359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238B4113-DC87-4E7E-908F-93287D5251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38824" y="6017094"/>
            <a:ext cx="262151" cy="35359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9BCE37C0-FF4A-4768-992F-2F72682172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4908" y="6177889"/>
            <a:ext cx="262151" cy="35359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3F5757AA-5A05-4EF3-9310-F3B698CE0C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24156" y="6432251"/>
            <a:ext cx="262151" cy="35359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9ACA2E4F-CB71-4407-A891-DFCDC8E73E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4670" y="7159846"/>
            <a:ext cx="262151" cy="353599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B95CAC3C-1F3F-434C-9014-5960CB0E09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3107" y="7333617"/>
            <a:ext cx="262151" cy="35359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7B58B6B3-E363-4584-A1EF-54F5D023C4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9732" y="7522603"/>
            <a:ext cx="262151" cy="353599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CB7E8296-C278-4FBF-B1A5-0B40A6DB7C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5781" y="7723958"/>
            <a:ext cx="262151" cy="353599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0D9C1575-ADC0-45B1-868F-CB06A7E763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1752" y="7964005"/>
            <a:ext cx="262151" cy="353599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FEA81F44-6A54-472C-A25F-37643D281A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5029" y="8136628"/>
            <a:ext cx="225377" cy="303997"/>
          </a:xfrm>
          <a:prstGeom prst="rect">
            <a:avLst/>
          </a:prstGeom>
        </p:spPr>
      </p:pic>
      <p:sp>
        <p:nvSpPr>
          <p:cNvPr id="156" name="CuadroTexto 155">
            <a:extLst>
              <a:ext uri="{FF2B5EF4-FFF2-40B4-BE49-F238E27FC236}">
                <a16:creationId xmlns:a16="http://schemas.microsoft.com/office/drawing/2014/main" id="{A04EBF0C-C6AA-4D18-BDE0-0AE6D96CC7D3}"/>
              </a:ext>
            </a:extLst>
          </p:cNvPr>
          <p:cNvSpPr txBox="1"/>
          <p:nvPr/>
        </p:nvSpPr>
        <p:spPr>
          <a:xfrm>
            <a:off x="51437" y="8614480"/>
            <a:ext cx="35501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 clase permitió una mejor participación logrando interés en los alumnos, movilizando esquemas y reconocimiento de números así como sus usos.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CF01C452-CB86-4558-BB83-F75DAA3B571F}"/>
              </a:ext>
            </a:extLst>
          </p:cNvPr>
          <p:cNvSpPr txBox="1"/>
          <p:nvPr/>
        </p:nvSpPr>
        <p:spPr>
          <a:xfrm>
            <a:off x="3998928" y="8645856"/>
            <a:ext cx="35501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Se opto por realizarse una clase preparando material de manera imprevista debido a que no se tenia preparada la clase dentro de </a:t>
            </a:r>
            <a:r>
              <a:rPr lang="es-ES_tradnl" sz="1400">
                <a:latin typeface="Arial" panose="020B0604020202020204" pitchFamily="34" charset="0"/>
                <a:cs typeface="Arial" panose="020B0604020202020204" pitchFamily="34" charset="0"/>
              </a:rPr>
              <a:t>la planeación.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933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964</Words>
  <Application>Microsoft Office PowerPoint</Application>
  <PresentationFormat>Personalizado</PresentationFormat>
  <Paragraphs>237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MQ</cp:lastModifiedBy>
  <cp:revision>27</cp:revision>
  <dcterms:created xsi:type="dcterms:W3CDTF">2020-11-09T23:20:30Z</dcterms:created>
  <dcterms:modified xsi:type="dcterms:W3CDTF">2021-05-21T00:38:39Z</dcterms:modified>
</cp:coreProperties>
</file>