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58" r:id="rId4"/>
    <p:sldId id="259" r:id="rId5"/>
    <p:sldId id="260" r:id="rId6"/>
    <p:sldId id="261" r:id="rId7"/>
    <p:sldId id="262"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77" d="100"/>
          <a:sy n="77" d="100"/>
        </p:scale>
        <p:origin x="139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20/05/2021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redalyc.org/jatsRepo/1941/194140994008/html/index.html#B16"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hyperlink" Target="http://www.unicef.org/mexico/spanish/mx%20179I-Derechos%20de%20los%20ninos%20y%20espacios...%20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4C80584F-7D8F-4C7E-8D42-09CECF3EB5AD}"/>
              </a:ext>
            </a:extLst>
          </p:cNvPr>
          <p:cNvSpPr/>
          <p:nvPr/>
        </p:nvSpPr>
        <p:spPr>
          <a:xfrm>
            <a:off x="313151" y="325677"/>
            <a:ext cx="7164887" cy="94947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a:extLst>
              <a:ext uri="{FF2B5EF4-FFF2-40B4-BE49-F238E27FC236}">
                <a16:creationId xmlns:a16="http://schemas.microsoft.com/office/drawing/2014/main" id="{ABD1ED20-395E-4FCA-8CA3-C693A3A0E4C4}"/>
              </a:ext>
            </a:extLst>
          </p:cNvPr>
          <p:cNvSpPr txBox="1"/>
          <p:nvPr/>
        </p:nvSpPr>
        <p:spPr>
          <a:xfrm>
            <a:off x="539591" y="1239660"/>
            <a:ext cx="6697980" cy="7443384"/>
          </a:xfrm>
          <a:prstGeom prst="rect">
            <a:avLst/>
          </a:prstGeom>
          <a:noFill/>
        </p:spPr>
        <p:txBody>
          <a:bodyPr wrap="square">
            <a:spAutoFit/>
          </a:bodyPr>
          <a:lstStyle/>
          <a:p>
            <a:pPr algn="ctr"/>
            <a:r>
              <a:rPr lang="es-MX" b="1" dirty="0">
                <a:latin typeface="Arial" panose="020B0604020202020204" pitchFamily="34" charset="0"/>
                <a:cs typeface="Arial" panose="020B0604020202020204" pitchFamily="34" charset="0"/>
              </a:rPr>
              <a:t>ESCUELA NORMAL DE EDUCACIÓN PREESCOLAR</a:t>
            </a:r>
          </a:p>
          <a:p>
            <a:pPr algn="ctr"/>
            <a:r>
              <a:rPr lang="es-MX" b="1" dirty="0">
                <a:latin typeface="Arial" panose="020B0604020202020204" pitchFamily="34" charset="0"/>
                <a:cs typeface="Arial" panose="020B0604020202020204" pitchFamily="34" charset="0"/>
              </a:rPr>
              <a:t>Licenciatura en Educación Preescolar</a:t>
            </a:r>
          </a:p>
          <a:p>
            <a:pPr algn="ctr"/>
            <a:r>
              <a:rPr lang="es-MX" b="1" dirty="0">
                <a:latin typeface="Arial" panose="020B0604020202020204" pitchFamily="34" charset="0"/>
                <a:cs typeface="Arial" panose="020B0604020202020204" pitchFamily="34" charset="0"/>
              </a:rPr>
              <a:t>Ciclo Escolar 2020-2021</a:t>
            </a: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r>
              <a:rPr lang="es-MX" b="1" u="sng" dirty="0">
                <a:latin typeface="Arial" panose="020B0604020202020204" pitchFamily="34" charset="0"/>
                <a:cs typeface="Arial" panose="020B0604020202020204" pitchFamily="34" charset="0"/>
              </a:rPr>
              <a:t>Diario de Campo “Segunda semana”</a:t>
            </a:r>
          </a:p>
          <a:p>
            <a:pPr algn="ctr"/>
            <a:endParaRPr lang="es-MX" b="1" dirty="0">
              <a:latin typeface="Arial" panose="020B0604020202020204" pitchFamily="34" charset="0"/>
              <a:cs typeface="Arial" panose="020B0604020202020204" pitchFamily="34"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Curso</a:t>
            </a:r>
            <a:r>
              <a:rPr lang="es-MX" b="1" dirty="0">
                <a:latin typeface="Arial" panose="020B0604020202020204" pitchFamily="34" charset="0"/>
                <a:ea typeface="Calibri" panose="020F0502020204030204" pitchFamily="34" charset="0"/>
                <a:cs typeface="Times New Roman" panose="02020603050405020304" pitchFamily="18" charset="0"/>
              </a:rPr>
              <a:t>: </a:t>
            </a:r>
            <a:r>
              <a:rPr lang="es-MX" dirty="0">
                <a:latin typeface="Arial" panose="020B0604020202020204" pitchFamily="34" charset="0"/>
                <a:ea typeface="Calibri" panose="020F0502020204030204" pitchFamily="34" charset="0"/>
                <a:cs typeface="Times New Roman" panose="02020603050405020304" pitchFamily="18" charset="0"/>
              </a:rPr>
              <a:t>Trabajo docente y proyectos de mejora escolar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Maestra: </a:t>
            </a:r>
            <a:r>
              <a:rPr lang="es-MX" sz="1800" dirty="0">
                <a:effectLst/>
                <a:latin typeface="Arial" panose="020B0604020202020204" pitchFamily="34" charset="0"/>
                <a:ea typeface="Calibri" panose="020F0502020204030204" pitchFamily="34" charset="0"/>
                <a:cs typeface="Times New Roman" panose="02020603050405020304" pitchFamily="18" charset="0"/>
              </a:rPr>
              <a:t>Fabiola Valero Torres</a:t>
            </a:r>
            <a:r>
              <a:rPr lang="es-MX" sz="18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Alumna: </a:t>
            </a:r>
            <a:r>
              <a:rPr lang="es-MX" sz="1800" dirty="0">
                <a:effectLst/>
                <a:latin typeface="Arial" panose="020B0604020202020204" pitchFamily="34" charset="0"/>
                <a:ea typeface="Calibri" panose="020F0502020204030204" pitchFamily="34" charset="0"/>
                <a:cs typeface="Times New Roman" panose="02020603050405020304" pitchFamily="18" charset="0"/>
              </a:rPr>
              <a:t>Eva Camila </a:t>
            </a:r>
            <a:r>
              <a:rPr lang="es-MX" sz="1800" dirty="0" err="1">
                <a:effectLst/>
                <a:latin typeface="Arial" panose="020B0604020202020204" pitchFamily="34" charset="0"/>
                <a:ea typeface="Calibri" panose="020F0502020204030204" pitchFamily="34" charset="0"/>
                <a:cs typeface="Times New Roman" panose="02020603050405020304" pitchFamily="18" charset="0"/>
              </a:rPr>
              <a:t>Fong</a:t>
            </a:r>
            <a:r>
              <a:rPr lang="es-MX" sz="1800" dirty="0">
                <a:effectLst/>
                <a:latin typeface="Arial" panose="020B0604020202020204" pitchFamily="34" charset="0"/>
                <a:ea typeface="Calibri" panose="020F0502020204030204" pitchFamily="34" charset="0"/>
                <a:cs typeface="Times New Roman" panose="02020603050405020304" pitchFamily="18" charset="0"/>
              </a:rPr>
              <a:t> González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err="1">
                <a:effectLst/>
                <a:latin typeface="Arial" panose="020B0604020202020204" pitchFamily="34" charset="0"/>
                <a:ea typeface="Calibri" panose="020F0502020204030204" pitchFamily="34" charset="0"/>
                <a:cs typeface="Times New Roman" panose="02020603050405020304" pitchFamily="18" charset="0"/>
              </a:rPr>
              <a:t>N°</a:t>
            </a:r>
            <a:r>
              <a:rPr lang="es-MX" sz="1800" b="1" dirty="0">
                <a:effectLst/>
                <a:latin typeface="Arial" panose="020B0604020202020204" pitchFamily="34" charset="0"/>
                <a:ea typeface="Calibri" panose="020F0502020204030204" pitchFamily="34" charset="0"/>
                <a:cs typeface="Times New Roman" panose="02020603050405020304" pitchFamily="18" charset="0"/>
              </a:rPr>
              <a:t> de lista: </a:t>
            </a:r>
            <a:r>
              <a:rPr lang="es-MX" b="1" dirty="0">
                <a:latin typeface="Arial" panose="020B0604020202020204" pitchFamily="34" charset="0"/>
                <a:ea typeface="Calibri" panose="020F0502020204030204" pitchFamily="34" charset="0"/>
                <a:cs typeface="Times New Roman" panose="02020603050405020304" pitchFamily="18" charset="0"/>
              </a:rPr>
              <a:t>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err="1">
                <a:effectLst/>
                <a:latin typeface="Arial" panose="020B0604020202020204" pitchFamily="34" charset="0"/>
                <a:ea typeface="Calibri" panose="020F0502020204030204" pitchFamily="34" charset="0"/>
                <a:cs typeface="Times New Roman" panose="02020603050405020304" pitchFamily="18" charset="0"/>
              </a:rPr>
              <a:t>3°”B</a:t>
            </a:r>
            <a:r>
              <a:rPr lang="es-MX" sz="1800" dirty="0">
                <a:effectLst/>
                <a:latin typeface="Arial" panose="020B0604020202020204" pitchFamily="34" charset="0"/>
                <a:ea typeface="Calibri" panose="020F0502020204030204" pitchFamily="34" charset="0"/>
                <a:cs typeface="Times New Roman" panose="02020603050405020304" pitchFamily="18" charset="0"/>
              </a:rPr>
              <a:t>” Sexto semestre</a:t>
            </a:r>
          </a:p>
          <a:p>
            <a:pPr algn="ctr">
              <a:lnSpc>
                <a:spcPct val="107000"/>
              </a:lnSpc>
              <a:spcAft>
                <a:spcPts val="800"/>
              </a:spcAft>
            </a:pPr>
            <a:endParaRPr lang="es-MX"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Saltillo, Coahuila                                         </a:t>
            </a:r>
            <a:r>
              <a:rPr lang="es-MX" dirty="0">
                <a:latin typeface="Arial" panose="020B0604020202020204" pitchFamily="34" charset="0"/>
                <a:ea typeface="Calibri" panose="020F0502020204030204" pitchFamily="34" charset="0"/>
                <a:cs typeface="Times New Roman" panose="02020603050405020304" pitchFamily="18" charset="0"/>
              </a:rPr>
              <a:t>21 de mayo</a:t>
            </a:r>
            <a:r>
              <a:rPr lang="es-MX" sz="1800" dirty="0">
                <a:effectLst/>
                <a:latin typeface="Arial" panose="020B0604020202020204" pitchFamily="34" charset="0"/>
                <a:ea typeface="Calibri" panose="020F0502020204030204" pitchFamily="34" charset="0"/>
                <a:cs typeface="Times New Roman" panose="02020603050405020304" pitchFamily="18" charset="0"/>
              </a:rPr>
              <a:t> del 2021</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5A8D01E7-42AC-4D10-A12A-CBED74E0E57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50959" y="2326290"/>
            <a:ext cx="3316202" cy="1837152"/>
          </a:xfrm>
          <a:prstGeom prst="rect">
            <a:avLst/>
          </a:prstGeom>
          <a:noFill/>
        </p:spPr>
      </p:pic>
    </p:spTree>
    <p:extLst>
      <p:ext uri="{BB962C8B-B14F-4D97-AF65-F5344CB8AC3E}">
        <p14:creationId xmlns:p14="http://schemas.microsoft.com/office/powerpoint/2010/main" val="3008312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0" y="57424"/>
            <a:ext cx="8202188" cy="9845339"/>
            <a:chOff x="-60113" y="101667"/>
            <a:chExt cx="8202188" cy="984533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t>____LO PUEDO HACER 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410732" y="6816711"/>
              <a:ext cx="2255371" cy="1607999"/>
              <a:chOff x="5351650" y="7293879"/>
              <a:chExt cx="2255371" cy="1607999"/>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51650" y="7293879"/>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4961"/>
                  <a:chOff x="6014569" y="7907624"/>
                  <a:chExt cx="860093" cy="164961"/>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370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54344"/>
              <a:ext cx="3901420" cy="1292662"/>
            </a:xfrm>
            <a:prstGeom prst="rect">
              <a:avLst/>
            </a:prstGeom>
            <a:noFill/>
          </p:spPr>
          <p:txBody>
            <a:bodyPr wrap="square">
              <a:spAutoFit/>
            </a:bodyPr>
            <a:lstStyle/>
            <a:p>
              <a:pPr algn="just"/>
              <a:r>
                <a:rPr lang="es-MX" sz="1200" u="sng" dirty="0">
                  <a:latin typeface="Century Gothic" panose="020B0502020202020204" pitchFamily="34" charset="0"/>
                </a:rPr>
                <a:t>Las madres de familia fueron de gran apoyo se logro tener una buena comunicación entre ellos y yo, compartiendo sus inquietudes y yo al compartirles información estar al pendiente de sus necesidades.</a:t>
              </a:r>
              <a:endParaRPr lang="es-MX" dirty="0">
                <a:solidFill>
                  <a:schemeClr val="bg1"/>
                </a:solidFill>
                <a:latin typeface="Comic Sans MS" panose="030F0702030302020204" pitchFamily="66" charset="0"/>
              </a:endParaRPr>
            </a:p>
            <a:p>
              <a:pPr algn="ctr"/>
              <a:r>
                <a:rPr lang="es-MX" sz="1800" dirty="0">
                  <a:solidFill>
                    <a:schemeClr val="bg1"/>
                  </a:solidFill>
                  <a:latin typeface="Comic Sans MS" panose="030F0702030302020204" pitchFamily="66" charset="0"/>
                </a:rPr>
                <a:t>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779543"/>
              <a:ext cx="3901420" cy="738664"/>
            </a:xfrm>
            <a:prstGeom prst="rect">
              <a:avLst/>
            </a:prstGeom>
            <a:noFill/>
          </p:spPr>
          <p:txBody>
            <a:bodyPr wrap="square">
              <a:spAutoFit/>
            </a:bodyPr>
            <a:lstStyle/>
            <a:p>
              <a:pPr algn="ctr"/>
              <a:r>
                <a:rPr lang="es-MX" sz="1200" u="sng" dirty="0">
                  <a:latin typeface="Century Gothic" panose="020B0502020202020204" pitchFamily="34" charset="0"/>
                </a:rPr>
                <a:t>No se obtuvieron evidencias de todos los alumnos, solo de algunos.. </a:t>
              </a:r>
              <a:endParaRPr lang="es-MX" sz="2000" dirty="0">
                <a:solidFill>
                  <a:schemeClr val="bg1"/>
                </a:solidFill>
                <a:latin typeface="Comic Sans MS" panose="030F0702030302020204" pitchFamily="66" charset="0"/>
              </a:endParaRPr>
            </a:p>
            <a:p>
              <a:pPr algn="ct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1613FC48-3FE3-4158-8BE6-04FFB15C77EC}"/>
              </a:ext>
            </a:extLst>
          </p:cNvPr>
          <p:cNvSpPr txBox="1"/>
          <p:nvPr/>
        </p:nvSpPr>
        <p:spPr>
          <a:xfrm>
            <a:off x="668700" y="250188"/>
            <a:ext cx="649440" cy="369332"/>
          </a:xfrm>
          <a:prstGeom prst="rect">
            <a:avLst/>
          </a:prstGeom>
          <a:noFill/>
        </p:spPr>
        <p:txBody>
          <a:bodyPr wrap="square" rtlCol="0">
            <a:spAutoFit/>
          </a:bodyPr>
          <a:lstStyle/>
          <a:p>
            <a:r>
              <a:rPr lang="es-MX" dirty="0"/>
              <a:t>17</a:t>
            </a:r>
          </a:p>
        </p:txBody>
      </p:sp>
      <p:sp>
        <p:nvSpPr>
          <p:cNvPr id="127" name="CuadroTexto 126">
            <a:extLst>
              <a:ext uri="{FF2B5EF4-FFF2-40B4-BE49-F238E27FC236}">
                <a16:creationId xmlns:a16="http://schemas.microsoft.com/office/drawing/2014/main" id="{4B9EE649-2CE9-4064-9B7F-C4BE9F59E391}"/>
              </a:ext>
            </a:extLst>
          </p:cNvPr>
          <p:cNvSpPr txBox="1"/>
          <p:nvPr/>
        </p:nvSpPr>
        <p:spPr>
          <a:xfrm>
            <a:off x="1423025" y="229215"/>
            <a:ext cx="649440" cy="369332"/>
          </a:xfrm>
          <a:prstGeom prst="rect">
            <a:avLst/>
          </a:prstGeom>
          <a:noFill/>
        </p:spPr>
        <p:txBody>
          <a:bodyPr wrap="square" rtlCol="0">
            <a:spAutoFit/>
          </a:bodyPr>
          <a:lstStyle/>
          <a:p>
            <a:r>
              <a:rPr lang="es-MX" dirty="0"/>
              <a:t>05</a:t>
            </a:r>
          </a:p>
        </p:txBody>
      </p:sp>
      <p:sp>
        <p:nvSpPr>
          <p:cNvPr id="129" name="CuadroTexto 128">
            <a:extLst>
              <a:ext uri="{FF2B5EF4-FFF2-40B4-BE49-F238E27FC236}">
                <a16:creationId xmlns:a16="http://schemas.microsoft.com/office/drawing/2014/main" id="{6F8BB82D-EAA3-4B70-88EE-EBBB2E3626C3}"/>
              </a:ext>
            </a:extLst>
          </p:cNvPr>
          <p:cNvSpPr txBox="1"/>
          <p:nvPr/>
        </p:nvSpPr>
        <p:spPr>
          <a:xfrm>
            <a:off x="2158566" y="243092"/>
            <a:ext cx="649440" cy="369332"/>
          </a:xfrm>
          <a:prstGeom prst="rect">
            <a:avLst/>
          </a:prstGeom>
          <a:noFill/>
        </p:spPr>
        <p:txBody>
          <a:bodyPr wrap="square" rtlCol="0">
            <a:spAutoFit/>
          </a:bodyPr>
          <a:lstStyle/>
          <a:p>
            <a:r>
              <a:rPr lang="es-MX" dirty="0"/>
              <a:t>21</a:t>
            </a:r>
          </a:p>
        </p:txBody>
      </p:sp>
      <p:cxnSp>
        <p:nvCxnSpPr>
          <p:cNvPr id="9" name="Conector recto 8">
            <a:extLst>
              <a:ext uri="{FF2B5EF4-FFF2-40B4-BE49-F238E27FC236}">
                <a16:creationId xmlns:a16="http://schemas.microsoft.com/office/drawing/2014/main" id="{4FBA99C7-BA0A-4260-8DFE-935DB0FDC83B}"/>
              </a:ext>
            </a:extLst>
          </p:cNvPr>
          <p:cNvCxnSpPr>
            <a:stCxn id="12" idx="0"/>
          </p:cNvCxnSpPr>
          <p:nvPr/>
        </p:nvCxnSpPr>
        <p:spPr>
          <a:xfrm>
            <a:off x="631020" y="625654"/>
            <a:ext cx="0" cy="5031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944024BA-93BF-4A5D-BD22-2B6CEBE253A3}"/>
              </a:ext>
            </a:extLst>
          </p:cNvPr>
          <p:cNvCxnSpPr>
            <a:stCxn id="11" idx="2"/>
            <a:endCxn id="16" idx="1"/>
          </p:cNvCxnSpPr>
          <p:nvPr/>
        </p:nvCxnSpPr>
        <p:spPr>
          <a:xfrm flipV="1">
            <a:off x="415538" y="882204"/>
            <a:ext cx="503791" cy="50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ector recto 22">
            <a:extLst>
              <a:ext uri="{FF2B5EF4-FFF2-40B4-BE49-F238E27FC236}">
                <a16:creationId xmlns:a16="http://schemas.microsoft.com/office/drawing/2014/main" id="{4C73CC2B-097B-4D6F-B202-DE557C016331}"/>
              </a:ext>
            </a:extLst>
          </p:cNvPr>
          <p:cNvCxnSpPr/>
          <p:nvPr/>
        </p:nvCxnSpPr>
        <p:spPr>
          <a:xfrm>
            <a:off x="6333734" y="2383770"/>
            <a:ext cx="1131628" cy="5328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ector recto 26">
            <a:extLst>
              <a:ext uri="{FF2B5EF4-FFF2-40B4-BE49-F238E27FC236}">
                <a16:creationId xmlns:a16="http://schemas.microsoft.com/office/drawing/2014/main" id="{6521D90C-A11D-44BF-AA20-7E1E6CF7E756}"/>
              </a:ext>
            </a:extLst>
          </p:cNvPr>
          <p:cNvCxnSpPr/>
          <p:nvPr/>
        </p:nvCxnSpPr>
        <p:spPr>
          <a:xfrm flipV="1">
            <a:off x="6333734" y="2383770"/>
            <a:ext cx="1093182" cy="5114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Conector recto 30">
            <a:extLst>
              <a:ext uri="{FF2B5EF4-FFF2-40B4-BE49-F238E27FC236}">
                <a16:creationId xmlns:a16="http://schemas.microsoft.com/office/drawing/2014/main" id="{0F86CF3A-FF8A-46F2-B298-EBB7E8D75AE2}"/>
              </a:ext>
            </a:extLst>
          </p:cNvPr>
          <p:cNvCxnSpPr/>
          <p:nvPr/>
        </p:nvCxnSpPr>
        <p:spPr>
          <a:xfrm>
            <a:off x="2927214" y="3090094"/>
            <a:ext cx="756809" cy="4143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0B6DFBD1-EFBB-4810-B277-25C2012071CB}"/>
              </a:ext>
            </a:extLst>
          </p:cNvPr>
          <p:cNvCxnSpPr/>
          <p:nvPr/>
        </p:nvCxnSpPr>
        <p:spPr>
          <a:xfrm flipV="1">
            <a:off x="2866202" y="3118788"/>
            <a:ext cx="886060" cy="3633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4" name="CuadroTexto 153">
            <a:extLst>
              <a:ext uri="{FF2B5EF4-FFF2-40B4-BE49-F238E27FC236}">
                <a16:creationId xmlns:a16="http://schemas.microsoft.com/office/drawing/2014/main" id="{78E3D36A-0A3F-4DFB-9E21-44C84FA84A57}"/>
              </a:ext>
            </a:extLst>
          </p:cNvPr>
          <p:cNvSpPr txBox="1"/>
          <p:nvPr/>
        </p:nvSpPr>
        <p:spPr>
          <a:xfrm>
            <a:off x="3630726" y="3940302"/>
            <a:ext cx="5067064" cy="1446550"/>
          </a:xfrm>
          <a:prstGeom prst="rect">
            <a:avLst/>
          </a:prstGeom>
          <a:noFill/>
        </p:spPr>
        <p:txBody>
          <a:bodyPr wrap="square">
            <a:spAutoFit/>
          </a:bodyPr>
          <a:lstStyle/>
          <a:p>
            <a:r>
              <a:rPr lang="es-MX" sz="1100" u="sng" dirty="0">
                <a:latin typeface="Century Gothic" panose="020B0502020202020204" pitchFamily="34" charset="0"/>
              </a:rPr>
              <a:t>Se logró plasmar en las actividades los aprendizajes permitiendo que los alumnos se apropiaran de ellos.</a:t>
            </a:r>
          </a:p>
          <a:p>
            <a:r>
              <a:rPr lang="es-MX" sz="1100" u="sng" dirty="0">
                <a:latin typeface="Century Gothic" panose="020B0502020202020204" pitchFamily="34" charset="0"/>
              </a:rPr>
              <a:t>Se utilizaron herramientas digitales atractivas, además de videos.</a:t>
            </a:r>
          </a:p>
          <a:p>
            <a:pPr algn="just"/>
            <a:r>
              <a:rPr lang="es-MX" sz="1100" u="sng" dirty="0">
                <a:latin typeface="Century Gothic" panose="020B0502020202020204" pitchFamily="34" charset="0"/>
              </a:rPr>
              <a:t>El nivel de complejidad fue el apropiado los niños, al igual que la organización.</a:t>
            </a:r>
          </a:p>
          <a:p>
            <a:pPr algn="just"/>
            <a:r>
              <a:rPr lang="es-MX" sz="1100" u="sng" dirty="0">
                <a:latin typeface="Century Gothic" panose="020B0502020202020204" pitchFamily="34" charset="0"/>
              </a:rPr>
              <a:t> El tiempo de la actividad fue lo adecuado, </a:t>
            </a:r>
          </a:p>
          <a:p>
            <a:pPr algn="just"/>
            <a:r>
              <a:rPr lang="es-MX" sz="1100" u="sng" dirty="0">
                <a:latin typeface="Century Gothic" panose="020B0502020202020204" pitchFamily="34" charset="0"/>
              </a:rPr>
              <a:t>Lo que se planeo fue lo que se realizó en casa con ayuda de los padres.</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E88E091D-DFB6-4C00-9F89-8B0359069579}"/>
              </a:ext>
            </a:extLst>
          </p:cNvPr>
          <p:cNvGrpSpPr/>
          <p:nvPr/>
        </p:nvGrpSpPr>
        <p:grpSpPr>
          <a:xfrm>
            <a:off x="-60113" y="101667"/>
            <a:ext cx="8202188" cy="11584450"/>
            <a:chOff x="-60113" y="101667"/>
            <a:chExt cx="8202188" cy="11584450"/>
          </a:xfrm>
        </p:grpSpPr>
        <p:sp>
          <p:nvSpPr>
            <p:cNvPr id="5" name="Paralelogramo 4">
              <a:extLst>
                <a:ext uri="{FF2B5EF4-FFF2-40B4-BE49-F238E27FC236}">
                  <a16:creationId xmlns:a16="http://schemas.microsoft.com/office/drawing/2014/main" id="{987E40B2-969F-4F4E-BB5D-C901A6BB119A}"/>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FDEBA3ED-4CFB-473E-9D25-04557D4CEDB9}"/>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5C4ADDBF-DD5F-415A-BC8D-1206CC416201}"/>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CE8598C2-02EA-4C97-9663-3DBE2BE0AAFE}"/>
                </a:ext>
              </a:extLst>
            </p:cNvPr>
            <p:cNvGrpSpPr/>
            <p:nvPr/>
          </p:nvGrpSpPr>
          <p:grpSpPr>
            <a:xfrm>
              <a:off x="355425" y="669897"/>
              <a:ext cx="406400" cy="523220"/>
              <a:chOff x="325120" y="927110"/>
              <a:chExt cx="406400" cy="523220"/>
            </a:xfrm>
          </p:grpSpPr>
          <p:sp>
            <p:nvSpPr>
              <p:cNvPr id="124" name="Elipse 123">
                <a:extLst>
                  <a:ext uri="{FF2B5EF4-FFF2-40B4-BE49-F238E27FC236}">
                    <a16:creationId xmlns:a16="http://schemas.microsoft.com/office/drawing/2014/main" id="{031280C4-3415-46AB-AF36-6AC832978FC7}"/>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a16="http://schemas.microsoft.com/office/drawing/2014/main" id="{BCD7362D-069E-4C95-8954-A672F23BC840}"/>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3AA5E098-AD3A-4460-9942-AD1A3DE71317}"/>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F775185A-2817-4842-B90D-918256006B53}"/>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6CAE098D-C2AC-46C1-AA5E-1317F9FEABA1}"/>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BC3A9160-9C2A-411B-BAD7-72E0C363A8C5}"/>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8581D54D-E12F-4ED6-8294-B4E1D2EF8DE0}"/>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C8169A0A-D038-4A08-8F62-A7422CDDF58A}"/>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FA053B46-8DBE-4DB5-B3FB-67447327E8C1}"/>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2FE75E79-E927-4BC2-A23B-E4D0CBF13E5B}"/>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4270CFAA-8E35-4F5E-853B-85C8A68960DE}"/>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a16="http://schemas.microsoft.com/office/drawing/2014/main" id="{9DDD7E3D-3767-43C9-87D2-128381D69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a16="http://schemas.microsoft.com/office/drawing/2014/main" id="{1A02B6F7-9F57-4832-BFB0-F55589A9C1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454E1046-E1B1-4EE1-8B2A-2806E1A820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a16="http://schemas.microsoft.com/office/drawing/2014/main" id="{528EA065-903D-485F-8A07-8CF518DDCE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a16="http://schemas.microsoft.com/office/drawing/2014/main" id="{B3F61117-3137-4BAE-9561-2AC090EFB38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3FE81D81-39B0-44AC-B41A-D9E66BA0DDCC}"/>
                </a:ext>
              </a:extLst>
            </p:cNvPr>
            <p:cNvSpPr txBox="1"/>
            <p:nvPr/>
          </p:nvSpPr>
          <p:spPr>
            <a:xfrm>
              <a:off x="38869" y="1108892"/>
              <a:ext cx="7777163" cy="923330"/>
            </a:xfrm>
            <a:prstGeom prst="rect">
              <a:avLst/>
            </a:prstGeom>
            <a:noFill/>
          </p:spPr>
          <p:txBody>
            <a:bodyPr wrap="square" rtlCol="0">
              <a:spAutoFit/>
            </a:bodyPr>
            <a:lstStyle/>
            <a:p>
              <a:r>
                <a:rPr lang="es-MX" dirty="0"/>
                <a:t>Situación de Aprendizaje: </a:t>
              </a:r>
              <a:r>
                <a:rPr lang="es-MX" u="sng" dirty="0"/>
                <a:t>_CONTAMINACIÓN ACÍSTICA. ¿CÚANTOS FALTAN PARA..?____________________________</a:t>
              </a:r>
            </a:p>
            <a:p>
              <a:r>
                <a:rPr lang="es-MX" dirty="0"/>
                <a:t>__________________________________________________________________</a:t>
              </a:r>
            </a:p>
          </p:txBody>
        </p:sp>
        <p:sp>
          <p:nvSpPr>
            <p:cNvPr id="19" name="Rectángulo 18">
              <a:extLst>
                <a:ext uri="{FF2B5EF4-FFF2-40B4-BE49-F238E27FC236}">
                  <a16:creationId xmlns:a16="http://schemas.microsoft.com/office/drawing/2014/main" id="{57D2D30C-DCEF-40E6-864C-D84D99B0DB5D}"/>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7F838AD3-D9AD-4955-88F5-A59984E2F33B}"/>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D13347D8-E3A1-40C2-89AF-9BF7E574E91B}"/>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a16="http://schemas.microsoft.com/office/drawing/2014/main" id="{533D5A16-A2CF-436E-85F0-E4FA99E4A609}"/>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a16="http://schemas.microsoft.com/office/drawing/2014/main" id="{6D7FB454-C622-4298-9A5B-A03ADFF51864}"/>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B60330E1-0B84-49D6-8986-A33076B612F4}"/>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9332EC4E-7DAB-416B-93CE-9FAD9B16022F}"/>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a16="http://schemas.microsoft.com/office/drawing/2014/main" id="{586F786A-5D7B-4A4D-B3E1-62330942C428}"/>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a16="http://schemas.microsoft.com/office/drawing/2014/main" id="{9185C6D2-5B64-4046-A461-7A1C4D964E67}"/>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FC02FFA1-6DAC-4F99-83FE-C27A9B7ACC8E}"/>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a16="http://schemas.microsoft.com/office/drawing/2014/main" id="{168FB59F-0B89-4933-A637-AF9F1CAD0697}"/>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a16="http://schemas.microsoft.com/office/drawing/2014/main" id="{8655D8DE-0D39-467C-9297-1E274F709120}"/>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72B8B67A-2E95-443A-8C36-35707FBD655D}"/>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a16="http://schemas.microsoft.com/office/drawing/2014/main" id="{4B48EAC2-55D6-4D30-8DF9-6AD9B4470E26}"/>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a16="http://schemas.microsoft.com/office/drawing/2014/main" id="{9E64D2D9-B898-4F69-BAF7-C0461D1699AC}"/>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51CB631D-E80E-48AF-8D37-1844395456B3}"/>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a16="http://schemas.microsoft.com/office/drawing/2014/main" id="{4390848D-DBCA-4BF1-B3D2-2B32EB327070}"/>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a16="http://schemas.microsoft.com/office/drawing/2014/main" id="{AD09DA9F-A1A1-4680-B224-2965042EE48E}"/>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a16="http://schemas.microsoft.com/office/drawing/2014/main" id="{50B770D3-0708-49AE-895D-CDEE445A5F72}"/>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a16="http://schemas.microsoft.com/office/drawing/2014/main" id="{7BAA3FB6-F558-4BB0-87F2-9CEE789B3DDD}"/>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a16="http://schemas.microsoft.com/office/drawing/2014/main" id="{0F1E2414-1B54-463E-96C4-B7D0B25609FC}"/>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54F5A202-2A80-480D-9677-91E555FDF417}"/>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a16="http://schemas.microsoft.com/office/drawing/2014/main" id="{22CA8A90-AF65-4B3B-8CC1-B29129AB84B5}"/>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a16="http://schemas.microsoft.com/office/drawing/2014/main" id="{0F600118-98A6-4B4D-B3DF-A363452FEA1E}"/>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1F68A767-3EE6-4377-9327-CB30D7BED153}"/>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CFA8EB50-A93D-4FEE-BE15-8A83E251209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a16="http://schemas.microsoft.com/office/drawing/2014/main" id="{8C5BF125-EFF1-4C03-A295-37E3632E2B6A}"/>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a16="http://schemas.microsoft.com/office/drawing/2014/main" id="{516DA118-D22E-41DB-9A44-D95E5EBE182B}"/>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a16="http://schemas.microsoft.com/office/drawing/2014/main" id="{B0234742-B9ED-411D-9147-C2C8434163E0}"/>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a16="http://schemas.microsoft.com/office/drawing/2014/main" id="{2761D3CE-7805-435E-A692-31509071066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a16="http://schemas.microsoft.com/office/drawing/2014/main" id="{AF0F8026-6EDC-4C0B-ACA8-163160758B6C}"/>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0C7366AA-9894-4F9A-87A0-B4EEF996B408}"/>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a16="http://schemas.microsoft.com/office/drawing/2014/main" id="{7EFD84A8-F76E-4426-923A-4102010CC6DF}"/>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a16="http://schemas.microsoft.com/office/drawing/2014/main" id="{D597F9AF-A3F8-4C81-BA91-8A586EC24833}"/>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a16="http://schemas.microsoft.com/office/drawing/2014/main" id="{48A0D7D2-3C4F-444D-BD7E-54890EAFDFEF}"/>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EAFC26A4-8F8B-472C-9250-3AB733C5061D}"/>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A167D5CD-FB88-497F-85ED-A567DE089E10}"/>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E2BB947C-EB90-4691-A807-86D76EE05D9C}"/>
                  </a:ext>
                </a:extLst>
              </p:cNvPr>
              <p:cNvSpPr/>
              <p:nvPr/>
            </p:nvSpPr>
            <p:spPr>
              <a:xfrm>
                <a:off x="121866" y="3944452"/>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BFF780AE-BF91-4546-A8A4-D9D76F55445C}"/>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619F6694-7359-41E2-A784-D4FAAC228AD0}"/>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2F1186AF-EED4-4A73-9039-AADEB515F660}"/>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ACDD1783-D131-4F78-90A2-278411F62BC5}"/>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24" name="Grupo 23">
              <a:extLst>
                <a:ext uri="{FF2B5EF4-FFF2-40B4-BE49-F238E27FC236}">
                  <a16:creationId xmlns:a16="http://schemas.microsoft.com/office/drawing/2014/main" id="{385C7264-39FC-422F-B62A-FFDAB0993A09}"/>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D9876B5B-CE3A-4617-9056-5D4F2D283357}"/>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5C402296-CEC5-4E90-8831-4012359D1B74}"/>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24BB4370-30D6-4A8E-B35E-CE1160CE2C26}"/>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7CAEC93C-EAC7-4AD9-AA66-24341A13698A}"/>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F620327A-EB4B-4F43-9D61-AAFED7740134}"/>
                  </a:ext>
                </a:extLst>
              </p:cNvPr>
              <p:cNvSpPr txBox="1"/>
              <p:nvPr/>
            </p:nvSpPr>
            <p:spPr>
              <a:xfrm>
                <a:off x="3588271" y="5209282"/>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990A2769-03BB-4D0E-879B-10574E136F55}"/>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1D3F4ED6-5737-4779-B375-21D6474C960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C437F63B-D3C3-4BB9-93A8-065CA0FD8EA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B1176C5F-CA47-4991-9BA7-F5F7B98AAEA9}"/>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640BEDC3-66F8-4245-A56C-FF89F6C4FC28}"/>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59A86C63-4406-45BA-93FF-EDE170465E7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48ABCAAB-7B88-4710-8ADC-541BD2158635}"/>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F0726CBA-57FB-409E-A7C6-FA9516DB8715}"/>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74B5B704-1D6E-4D22-8B03-6136CFB3B44D}"/>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E272691D-1D0A-42DE-AC3B-97928821AFD7}"/>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9A78D5DD-EEA2-4591-BF39-BCBBCAABC4B9}"/>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EE9FA4C8-22EC-421C-A940-33DF72364053}"/>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6A6AF138-EB99-4C51-8324-CF4D3F64F5B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BCBDEDAC-18A4-4F3D-8AB7-BBCEE020C8C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1F023ABF-808E-48F2-B326-C3DF3BC3F75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930B94CB-7847-48D1-BB04-868AAAF9BEC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A5932CCF-2955-4C02-9364-1F83E1F70DD4}"/>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0235873C-A1CE-4749-8ABC-5000E80F486B}"/>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E5EEB000-EA37-4C64-9594-B631BDD2E40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3C763E68-D5EC-4E8F-8554-20457AFFEF8C}"/>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E8350EDD-1905-4D0F-84A6-65E2274828A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FF773C84-7ACE-4CD1-8279-28E4D9A01D3E}"/>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6323E7E9-245F-471B-AD40-73AF5DF2FA7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6CDBAE22-1928-42E4-A951-A26801281B7A}"/>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31CC67BE-3055-49D7-B3D8-119832281AC9}"/>
                </a:ext>
              </a:extLst>
            </p:cNvPr>
            <p:cNvGrpSpPr/>
            <p:nvPr/>
          </p:nvGrpSpPr>
          <p:grpSpPr>
            <a:xfrm>
              <a:off x="5370404" y="6968209"/>
              <a:ext cx="2255371" cy="1456501"/>
              <a:chOff x="5311322" y="7445377"/>
              <a:chExt cx="2255371" cy="1456501"/>
            </a:xfrm>
          </p:grpSpPr>
          <p:sp>
            <p:nvSpPr>
              <p:cNvPr id="34" name="CuadroTexto 33">
                <a:extLst>
                  <a:ext uri="{FF2B5EF4-FFF2-40B4-BE49-F238E27FC236}">
                    <a16:creationId xmlns:a16="http://schemas.microsoft.com/office/drawing/2014/main" id="{03B4D2F3-3F4A-472F-B6BF-67B6261F2A34}"/>
                  </a:ext>
                </a:extLst>
              </p:cNvPr>
              <p:cNvSpPr txBox="1"/>
              <p:nvPr/>
            </p:nvSpPr>
            <p:spPr>
              <a:xfrm>
                <a:off x="5311322" y="7445377"/>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B86CD8C8-40E9-4D5F-8656-C94D2435838B}"/>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297EFD90-5B56-4EB1-9814-C81BF55C327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7EB71935-1CDE-4345-BE61-BA64E565890C}"/>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B0606A25-0853-4104-ADAC-D88B3743A09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730A0FA9-9354-402C-8F88-A9F1AAD6699C}"/>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0296732E-E2AC-4F0E-9D0D-889457A985B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0197D29A-1D15-473F-BA41-5E6EDB5647E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17DA5548-D20B-42C3-AB0D-791984BCB2E4}"/>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8FDFC583-762C-440D-B232-F8A7424BDD7C}"/>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0ACB7961-1C58-474F-8371-D8AB7E73FD7E}"/>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79AC67C7-D3FC-429F-87BC-301709BDFB3A}"/>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BB6A7584-E20C-40AE-8AFD-A583CD58F261}"/>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946226D2-D0E8-4716-B03B-8B4118624AA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9A3B4C66-F00E-43B9-B945-B82BC4953208}"/>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489AD783-6EC8-48B2-AAB4-F4A990EDF043}"/>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B21BDBD5-0389-4844-872A-C91C7ECF4D9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E2E43FA4-2AD1-4A9D-A4F0-15C01B33A236}"/>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7CCBC573-35A0-45C7-B9E6-FA362BF53DAE}"/>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FC619B97-E4BB-4626-8176-4F45F9C5059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EAD68AA4-8DE8-46FE-B62A-BB664391E50B}"/>
                </a:ext>
              </a:extLst>
            </p:cNvPr>
            <p:cNvSpPr/>
            <p:nvPr/>
          </p:nvSpPr>
          <p:spPr>
            <a:xfrm>
              <a:off x="31515" y="8404739"/>
              <a:ext cx="3829905" cy="19167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B1E908AF-4F9E-4C01-8A6A-ED8EB128B0A4}"/>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5700F6DE-0553-40E7-B3D0-479922B4AAD6}"/>
                </a:ext>
              </a:extLst>
            </p:cNvPr>
            <p:cNvSpPr txBox="1"/>
            <p:nvPr/>
          </p:nvSpPr>
          <p:spPr>
            <a:xfrm>
              <a:off x="-40004" y="8592963"/>
              <a:ext cx="3901420" cy="3093154"/>
            </a:xfrm>
            <a:prstGeom prst="rect">
              <a:avLst/>
            </a:prstGeom>
            <a:noFill/>
          </p:spPr>
          <p:txBody>
            <a:bodyPr wrap="square">
              <a:spAutoFit/>
            </a:bodyPr>
            <a:lstStyle/>
            <a:p>
              <a:pPr algn="just"/>
              <a:r>
                <a:rPr lang="es-MX" sz="1050" u="sng" dirty="0">
                  <a:latin typeface="Century Gothic" panose="020B0502020202020204" pitchFamily="34" charset="0"/>
                </a:rPr>
                <a:t>En este día, las actividades se realizaron muy bien, los alumnos participaron el ambiente fue de mucho aprendizaje y reflexión en cuanto al cuidado del planeta. Seg</a:t>
              </a:r>
              <a:r>
                <a:rPr lang="es-MX" sz="1050" u="sng" dirty="0">
                  <a:latin typeface="Century Gothic" panose="020B0502020202020204" pitchFamily="34" charset="0"/>
                  <a:hlinkClick r:id="rId7"/>
                </a:rPr>
                <a:t>ú</a:t>
              </a:r>
              <a:r>
                <a:rPr lang="es-MX" sz="1050" u="sng" dirty="0">
                  <a:latin typeface="Century Gothic" panose="020B0502020202020204" pitchFamily="34" charset="0"/>
                </a:rPr>
                <a:t>n </a:t>
              </a:r>
              <a:r>
                <a:rPr lang="es-MX" sz="1050" b="0" i="0" u="sng" strike="noStrike" dirty="0">
                  <a:effectLst/>
                  <a:latin typeface="Century Gothic" panose="020B0502020202020204" pitchFamily="34" charset="0"/>
                  <a:hlinkClick r:id="rId7">
                    <a:extLst>
                      <a:ext uri="{A12FA001-AC4F-418D-AE19-62706E023703}">
                        <ahyp:hlinkClr xmlns:ahyp="http://schemas.microsoft.com/office/drawing/2018/hyperlinkcolor" val="tx"/>
                      </a:ext>
                    </a:extLst>
                  </a:hlinkClick>
                </a:rPr>
                <a:t>Laguna (2013</a:t>
              </a:r>
              <a:r>
                <a:rPr lang="es-MX" sz="1050" b="0" i="0" u="sng" dirty="0">
                  <a:effectLst/>
                  <a:latin typeface="Century Gothic" panose="020B0502020202020204" pitchFamily="34" charset="0"/>
                </a:rPr>
                <a:t>) la calidad del ambiente es trascendental, ya que la disposición que se haga del mismo, "se enlaza con el niño en la exploración y el descubrimiento; es un medio de aprendizaje.</a:t>
              </a:r>
              <a:endParaRPr lang="es-MX" sz="1050" u="sng" dirty="0">
                <a:latin typeface="Century Gothic" panose="020B0502020202020204" pitchFamily="34" charset="0"/>
              </a:endParaRPr>
            </a:p>
            <a:p>
              <a:pPr algn="just"/>
              <a:r>
                <a:rPr lang="es-MX" sz="1050" u="sng" dirty="0">
                  <a:latin typeface="Century Gothic" panose="020B0502020202020204" pitchFamily="34" charset="0"/>
                </a:rPr>
                <a:t>El hablar de la contaminación ambiental les fue muy interesante a los alumnos, descubrieron grandes cosas que desconocían.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sp>
          <p:nvSpPr>
            <p:cNvPr id="31" name="Rectángulo: esquinas redondeadas 30">
              <a:extLst>
                <a:ext uri="{FF2B5EF4-FFF2-40B4-BE49-F238E27FC236}">
                  <a16:creationId xmlns:a16="http://schemas.microsoft.com/office/drawing/2014/main" id="{A00EDCA4-FAC8-4227-BF6C-9CA9189A5478}"/>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561A043B-346F-4F15-89C6-525424379A98}"/>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9B85087B-1CBF-4264-AC62-CC52A2CA36FA}"/>
                </a:ext>
              </a:extLst>
            </p:cNvPr>
            <p:cNvSpPr txBox="1"/>
            <p:nvPr/>
          </p:nvSpPr>
          <p:spPr>
            <a:xfrm>
              <a:off x="3815629" y="8764171"/>
              <a:ext cx="3901420" cy="1015663"/>
            </a:xfrm>
            <a:prstGeom prst="rect">
              <a:avLst/>
            </a:prstGeom>
            <a:noFill/>
          </p:spPr>
          <p:txBody>
            <a:bodyPr wrap="square">
              <a:spAutoFit/>
            </a:bodyPr>
            <a:lstStyle/>
            <a:p>
              <a:pPr algn="just"/>
              <a:r>
                <a:rPr lang="es-MX" sz="1050" u="sng" dirty="0">
                  <a:latin typeface="Century Gothic" panose="020B0502020202020204" pitchFamily="34" charset="0"/>
                </a:rPr>
                <a:t>Lamentablemente existen dificultades de internet que bajaban la calidad de las imágenes y se percibían muy poco, pero esto no fue motivo para continuar con mi día, se busco otra estrategia para que pudiéramos continuar con el día, y los resultado fueron muy buenos.</a:t>
              </a:r>
              <a:r>
                <a:rPr lang="es-MX" sz="1800" dirty="0">
                  <a:solidFill>
                    <a:schemeClr val="bg1"/>
                  </a:solidFill>
                  <a:latin typeface="Comic Sans MS" panose="030F0702030302020204" pitchFamily="66" charset="0"/>
                </a:rPr>
                <a:t> </a:t>
              </a:r>
            </a:p>
          </p:txBody>
        </p:sp>
      </p:grpSp>
      <p:sp>
        <p:nvSpPr>
          <p:cNvPr id="126" name="CuadroTexto 125">
            <a:extLst>
              <a:ext uri="{FF2B5EF4-FFF2-40B4-BE49-F238E27FC236}">
                <a16:creationId xmlns:a16="http://schemas.microsoft.com/office/drawing/2014/main" id="{3DE03355-663C-462D-9F94-E2C39038EFB7}"/>
              </a:ext>
            </a:extLst>
          </p:cNvPr>
          <p:cNvSpPr txBox="1"/>
          <p:nvPr/>
        </p:nvSpPr>
        <p:spPr>
          <a:xfrm>
            <a:off x="538619" y="210147"/>
            <a:ext cx="574907" cy="369332"/>
          </a:xfrm>
          <a:prstGeom prst="rect">
            <a:avLst/>
          </a:prstGeom>
          <a:noFill/>
        </p:spPr>
        <p:txBody>
          <a:bodyPr wrap="square" rtlCol="0">
            <a:spAutoFit/>
          </a:bodyPr>
          <a:lstStyle/>
          <a:p>
            <a:r>
              <a:rPr lang="es-MX" dirty="0"/>
              <a:t>18</a:t>
            </a:r>
          </a:p>
        </p:txBody>
      </p:sp>
      <p:sp>
        <p:nvSpPr>
          <p:cNvPr id="127" name="CuadroTexto 126">
            <a:extLst>
              <a:ext uri="{FF2B5EF4-FFF2-40B4-BE49-F238E27FC236}">
                <a16:creationId xmlns:a16="http://schemas.microsoft.com/office/drawing/2014/main" id="{305060AD-333F-41F7-BDCC-85B1B382CA6D}"/>
              </a:ext>
            </a:extLst>
          </p:cNvPr>
          <p:cNvSpPr txBox="1"/>
          <p:nvPr/>
        </p:nvSpPr>
        <p:spPr>
          <a:xfrm>
            <a:off x="1317233" y="237166"/>
            <a:ext cx="574907" cy="369332"/>
          </a:xfrm>
          <a:prstGeom prst="rect">
            <a:avLst/>
          </a:prstGeom>
          <a:noFill/>
        </p:spPr>
        <p:txBody>
          <a:bodyPr wrap="square" rtlCol="0">
            <a:spAutoFit/>
          </a:bodyPr>
          <a:lstStyle/>
          <a:p>
            <a:r>
              <a:rPr lang="es-MX" dirty="0"/>
              <a:t>05</a:t>
            </a:r>
          </a:p>
        </p:txBody>
      </p:sp>
      <p:sp>
        <p:nvSpPr>
          <p:cNvPr id="128" name="CuadroTexto 127">
            <a:extLst>
              <a:ext uri="{FF2B5EF4-FFF2-40B4-BE49-F238E27FC236}">
                <a16:creationId xmlns:a16="http://schemas.microsoft.com/office/drawing/2014/main" id="{7BEF9019-1465-42FE-9D00-D9EF8D8F5EFB}"/>
              </a:ext>
            </a:extLst>
          </p:cNvPr>
          <p:cNvSpPr txBox="1"/>
          <p:nvPr/>
        </p:nvSpPr>
        <p:spPr>
          <a:xfrm>
            <a:off x="2158884" y="250632"/>
            <a:ext cx="574907" cy="369332"/>
          </a:xfrm>
          <a:prstGeom prst="rect">
            <a:avLst/>
          </a:prstGeom>
          <a:noFill/>
        </p:spPr>
        <p:txBody>
          <a:bodyPr wrap="square" rtlCol="0">
            <a:spAutoFit/>
          </a:bodyPr>
          <a:lstStyle/>
          <a:p>
            <a:r>
              <a:rPr lang="es-MX" dirty="0"/>
              <a:t>05</a:t>
            </a:r>
          </a:p>
        </p:txBody>
      </p:sp>
      <p:cxnSp>
        <p:nvCxnSpPr>
          <p:cNvPr id="130" name="Conector recto 129">
            <a:extLst>
              <a:ext uri="{FF2B5EF4-FFF2-40B4-BE49-F238E27FC236}">
                <a16:creationId xmlns:a16="http://schemas.microsoft.com/office/drawing/2014/main" id="{0BA3269A-B351-457F-A445-726888B59676}"/>
              </a:ext>
            </a:extLst>
          </p:cNvPr>
          <p:cNvCxnSpPr>
            <a:stCxn id="10" idx="0"/>
          </p:cNvCxnSpPr>
          <p:nvPr/>
        </p:nvCxnSpPr>
        <p:spPr>
          <a:xfrm flipH="1">
            <a:off x="1110246" y="664837"/>
            <a:ext cx="1" cy="5081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Conector recto 131">
            <a:extLst>
              <a:ext uri="{FF2B5EF4-FFF2-40B4-BE49-F238E27FC236}">
                <a16:creationId xmlns:a16="http://schemas.microsoft.com/office/drawing/2014/main" id="{93BB393E-50D2-44BF-AFDD-5F8BE30A6CD1}"/>
              </a:ext>
            </a:extLst>
          </p:cNvPr>
          <p:cNvCxnSpPr>
            <a:stCxn id="10" idx="1"/>
            <a:endCxn id="10" idx="3"/>
          </p:cNvCxnSpPr>
          <p:nvPr/>
        </p:nvCxnSpPr>
        <p:spPr>
          <a:xfrm>
            <a:off x="859216" y="926447"/>
            <a:ext cx="50206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Conector recto 133">
            <a:extLst>
              <a:ext uri="{FF2B5EF4-FFF2-40B4-BE49-F238E27FC236}">
                <a16:creationId xmlns:a16="http://schemas.microsoft.com/office/drawing/2014/main" id="{65DF30F1-ACB4-4BEA-810D-3D96CD838D4E}"/>
              </a:ext>
            </a:extLst>
          </p:cNvPr>
          <p:cNvCxnSpPr/>
          <p:nvPr/>
        </p:nvCxnSpPr>
        <p:spPr>
          <a:xfrm>
            <a:off x="2752525" y="2369011"/>
            <a:ext cx="1108891" cy="4979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Conector recto 135">
            <a:extLst>
              <a:ext uri="{FF2B5EF4-FFF2-40B4-BE49-F238E27FC236}">
                <a16:creationId xmlns:a16="http://schemas.microsoft.com/office/drawing/2014/main" id="{65D085C6-3977-4989-A2ED-7F2C329AFE2A}"/>
              </a:ext>
            </a:extLst>
          </p:cNvPr>
          <p:cNvCxnSpPr/>
          <p:nvPr/>
        </p:nvCxnSpPr>
        <p:spPr>
          <a:xfrm flipV="1">
            <a:off x="2752525" y="2383770"/>
            <a:ext cx="1108891" cy="5018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Conector recto 137">
            <a:extLst>
              <a:ext uri="{FF2B5EF4-FFF2-40B4-BE49-F238E27FC236}">
                <a16:creationId xmlns:a16="http://schemas.microsoft.com/office/drawing/2014/main" id="{408F35C7-B82D-49F8-9293-1B43519894F5}"/>
              </a:ext>
            </a:extLst>
          </p:cNvPr>
          <p:cNvCxnSpPr/>
          <p:nvPr/>
        </p:nvCxnSpPr>
        <p:spPr>
          <a:xfrm>
            <a:off x="1568764" y="2383770"/>
            <a:ext cx="1049844" cy="5018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Conector recto 139">
            <a:extLst>
              <a:ext uri="{FF2B5EF4-FFF2-40B4-BE49-F238E27FC236}">
                <a16:creationId xmlns:a16="http://schemas.microsoft.com/office/drawing/2014/main" id="{E45DFA0C-3C0C-490C-9C17-80CC9713F912}"/>
              </a:ext>
            </a:extLst>
          </p:cNvPr>
          <p:cNvCxnSpPr/>
          <p:nvPr/>
        </p:nvCxnSpPr>
        <p:spPr>
          <a:xfrm flipV="1">
            <a:off x="1575303" y="2394943"/>
            <a:ext cx="1089983" cy="4867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Conector recto 141">
            <a:extLst>
              <a:ext uri="{FF2B5EF4-FFF2-40B4-BE49-F238E27FC236}">
                <a16:creationId xmlns:a16="http://schemas.microsoft.com/office/drawing/2014/main" id="{B7C9F8B4-953D-41F2-B393-68BFBAD60E86}"/>
              </a:ext>
            </a:extLst>
          </p:cNvPr>
          <p:cNvCxnSpPr/>
          <p:nvPr/>
        </p:nvCxnSpPr>
        <p:spPr>
          <a:xfrm>
            <a:off x="4010464" y="3117428"/>
            <a:ext cx="739347" cy="3769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ector recto 143">
            <a:extLst>
              <a:ext uri="{FF2B5EF4-FFF2-40B4-BE49-F238E27FC236}">
                <a16:creationId xmlns:a16="http://schemas.microsoft.com/office/drawing/2014/main" id="{5F83F410-91FC-435A-8A12-9BFAB132D58B}"/>
              </a:ext>
            </a:extLst>
          </p:cNvPr>
          <p:cNvCxnSpPr/>
          <p:nvPr/>
        </p:nvCxnSpPr>
        <p:spPr>
          <a:xfrm flipV="1">
            <a:off x="3955368" y="3165271"/>
            <a:ext cx="901204" cy="31509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5" name="CuadroTexto 144">
            <a:extLst>
              <a:ext uri="{FF2B5EF4-FFF2-40B4-BE49-F238E27FC236}">
                <a16:creationId xmlns:a16="http://schemas.microsoft.com/office/drawing/2014/main" id="{F9E72853-5FE6-4898-9BC7-5ACBE4FD8930}"/>
              </a:ext>
            </a:extLst>
          </p:cNvPr>
          <p:cNvSpPr txBox="1"/>
          <p:nvPr/>
        </p:nvSpPr>
        <p:spPr>
          <a:xfrm>
            <a:off x="3545955" y="3981532"/>
            <a:ext cx="4388066"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Se logró plasmar en las actividades los aprendizajes permitiendo que los alumnos se apropiaran de ellos.</a:t>
            </a:r>
          </a:p>
          <a:p>
            <a:r>
              <a:rPr lang="es-MX" sz="900" u="sng" dirty="0">
                <a:latin typeface="Century Gothic" panose="020B0502020202020204" pitchFamily="34" charset="0"/>
              </a:rPr>
              <a:t>Se utilizaron herramientas digitales atractivas, además de videos.</a:t>
            </a:r>
          </a:p>
          <a:p>
            <a:pPr algn="just"/>
            <a:r>
              <a:rPr lang="es-MX" sz="900" u="sng" dirty="0">
                <a:latin typeface="Century Gothic" panose="020B0502020202020204" pitchFamily="34" charset="0"/>
              </a:rPr>
              <a:t>El nivel de complejidad fue el apropiado los niños, al igual que la organización.</a:t>
            </a:r>
          </a:p>
          <a:p>
            <a:pPr algn="just"/>
            <a:r>
              <a:rPr lang="es-MX" sz="900" u="sng" dirty="0">
                <a:latin typeface="Century Gothic" panose="020B0502020202020204" pitchFamily="34" charset="0"/>
              </a:rPr>
              <a:t> El tiempo de la actividad fue lo adecuado, se lograron aplicar las dos actividades propuestas.</a:t>
            </a:r>
          </a:p>
          <a:p>
            <a:r>
              <a:rPr lang="es-MX" sz="900" u="sng" dirty="0">
                <a:latin typeface="Century Gothic" panose="020B0502020202020204" pitchFamily="34" charset="0"/>
              </a:rPr>
              <a:t>Lo que se planeo fue lo que se realizó en la cita virtual.</a:t>
            </a:r>
          </a:p>
        </p:txBody>
      </p:sp>
    </p:spTree>
    <p:extLst>
      <p:ext uri="{BB962C8B-B14F-4D97-AF65-F5344CB8AC3E}">
        <p14:creationId xmlns:p14="http://schemas.microsoft.com/office/powerpoint/2010/main" val="330908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F6DDD99C-E9DC-48FA-99ED-D5A4DB8F89EA}"/>
              </a:ext>
            </a:extLst>
          </p:cNvPr>
          <p:cNvGrpSpPr/>
          <p:nvPr/>
        </p:nvGrpSpPr>
        <p:grpSpPr>
          <a:xfrm>
            <a:off x="-60113" y="101667"/>
            <a:ext cx="8202188" cy="12069199"/>
            <a:chOff x="-60113" y="101667"/>
            <a:chExt cx="8202188" cy="12069199"/>
          </a:xfrm>
        </p:grpSpPr>
        <p:sp>
          <p:nvSpPr>
            <p:cNvPr id="5" name="Paralelogramo 4">
              <a:extLst>
                <a:ext uri="{FF2B5EF4-FFF2-40B4-BE49-F238E27FC236}">
                  <a16:creationId xmlns:a16="http://schemas.microsoft.com/office/drawing/2014/main" id="{5D740BC6-D7C3-4047-9295-CD16D522D23A}"/>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1B5DE351-F16E-45DD-BEDB-C4A6E7C208CB}"/>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0DBFDA1B-DD02-4DFA-A90E-BEAE9BD55095}"/>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3BE5E160-02C5-4D74-83E7-95691FE712E9}"/>
                </a:ext>
              </a:extLst>
            </p:cNvPr>
            <p:cNvGrpSpPr/>
            <p:nvPr/>
          </p:nvGrpSpPr>
          <p:grpSpPr>
            <a:xfrm>
              <a:off x="355425" y="669897"/>
              <a:ext cx="406400" cy="523220"/>
              <a:chOff x="325120" y="927110"/>
              <a:chExt cx="406400" cy="523220"/>
            </a:xfrm>
          </p:grpSpPr>
          <p:sp>
            <p:nvSpPr>
              <p:cNvPr id="123" name="Elipse 122">
                <a:extLst>
                  <a:ext uri="{FF2B5EF4-FFF2-40B4-BE49-F238E27FC236}">
                    <a16:creationId xmlns:a16="http://schemas.microsoft.com/office/drawing/2014/main" id="{0C02105E-F3BE-43E7-9970-5161CECE04A2}"/>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4" name="CuadroTexto 123">
                <a:extLst>
                  <a:ext uri="{FF2B5EF4-FFF2-40B4-BE49-F238E27FC236}">
                    <a16:creationId xmlns:a16="http://schemas.microsoft.com/office/drawing/2014/main" id="{D7AF2E12-5D18-43A6-9E05-3881E1CEF9BF}"/>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3F88C619-8EFF-48DA-BB6F-DBCFDF48100A}"/>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5AA6AD24-9AD8-4F94-8343-66A0067B51FA}"/>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45CA066F-1BB4-43FE-A480-F78EA5A815F3}"/>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D43175C3-24AF-4BD3-B07F-9F7CB930C5E3}"/>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9D091CDB-2187-40E0-B2C3-1C7DA82272F2}"/>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D751A8D2-3E3C-4155-A41C-5B2C8DEE0598}"/>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415084B7-D30E-4BA3-943F-97FE721D3166}"/>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AC26D76A-700C-46FE-B1DB-97DD9F18CE0D}"/>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CF1BE2F8-1D8D-473C-81E1-98878213D0A3}"/>
                </a:ext>
              </a:extLst>
            </p:cNvPr>
            <p:cNvGrpSpPr/>
            <p:nvPr/>
          </p:nvGrpSpPr>
          <p:grpSpPr>
            <a:xfrm>
              <a:off x="3129395" y="101667"/>
              <a:ext cx="3534242" cy="1126339"/>
              <a:chOff x="3024181" y="135293"/>
              <a:chExt cx="3534242" cy="1126339"/>
            </a:xfrm>
          </p:grpSpPr>
          <p:pic>
            <p:nvPicPr>
              <p:cNvPr id="118" name="Imagen 117" descr="Imagen que contiene cuarto, reloj&#10;&#10;Descripción generada automáticamente">
                <a:extLst>
                  <a:ext uri="{FF2B5EF4-FFF2-40B4-BE49-F238E27FC236}">
                    <a16:creationId xmlns:a16="http://schemas.microsoft.com/office/drawing/2014/main" id="{8CAF9455-016D-4EC6-B6D5-D4ECBA7F39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9" name="Imagen 118" descr="Imagen que contiene camiseta&#10;&#10;Descripción generada automáticamente">
                <a:extLst>
                  <a:ext uri="{FF2B5EF4-FFF2-40B4-BE49-F238E27FC236}">
                    <a16:creationId xmlns:a16="http://schemas.microsoft.com/office/drawing/2014/main" id="{C1546112-1E15-46F3-8D38-1475849C20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0" name="Imagen 119" descr="Imagen que contiene dibujo&#10;&#10;Descripción generada automáticamente">
                <a:extLst>
                  <a:ext uri="{FF2B5EF4-FFF2-40B4-BE49-F238E27FC236}">
                    <a16:creationId xmlns:a16="http://schemas.microsoft.com/office/drawing/2014/main" id="{14DBE5E3-9AC0-4D97-A6BF-03FB59D6F6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1" name="Imagen 120">
                <a:extLst>
                  <a:ext uri="{FF2B5EF4-FFF2-40B4-BE49-F238E27FC236}">
                    <a16:creationId xmlns:a16="http://schemas.microsoft.com/office/drawing/2014/main" id="{6FB26382-4BA9-4641-B129-4D24A23F93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2" name="Imagen 121" descr="Imagen que contiene dibujo&#10;&#10;Descripción generada automáticamente">
                <a:extLst>
                  <a:ext uri="{FF2B5EF4-FFF2-40B4-BE49-F238E27FC236}">
                    <a16:creationId xmlns:a16="http://schemas.microsoft.com/office/drawing/2014/main" id="{EEF3505C-431C-4094-AE8F-C817BC5B4CB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A2CDC610-44F8-4086-96FE-BD8A1DA988AE}"/>
                </a:ext>
              </a:extLst>
            </p:cNvPr>
            <p:cNvSpPr txBox="1"/>
            <p:nvPr/>
          </p:nvSpPr>
          <p:spPr>
            <a:xfrm>
              <a:off x="38869" y="1108892"/>
              <a:ext cx="7777163" cy="923330"/>
            </a:xfrm>
            <a:prstGeom prst="rect">
              <a:avLst/>
            </a:prstGeom>
            <a:noFill/>
          </p:spPr>
          <p:txBody>
            <a:bodyPr wrap="square" rtlCol="0">
              <a:spAutoFit/>
            </a:bodyPr>
            <a:lstStyle/>
            <a:p>
              <a:r>
                <a:rPr lang="es-MX" dirty="0"/>
                <a:t>Situación de Aprendizaje: </a:t>
              </a:r>
              <a:r>
                <a:rPr lang="es-MX" u="sng" dirty="0"/>
                <a:t>___RECITAMIOS POEMAS. GRANDES PAYASADAS</a:t>
              </a:r>
            </a:p>
            <a:p>
              <a:r>
                <a:rPr lang="es-MX" u="sng" dirty="0"/>
                <a:t>________________________</a:t>
              </a:r>
            </a:p>
            <a:p>
              <a:r>
                <a:rPr lang="es-MX" dirty="0"/>
                <a:t>__________________________________________________________________</a:t>
              </a:r>
            </a:p>
          </p:txBody>
        </p:sp>
        <p:sp>
          <p:nvSpPr>
            <p:cNvPr id="19" name="Rectángulo 18">
              <a:extLst>
                <a:ext uri="{FF2B5EF4-FFF2-40B4-BE49-F238E27FC236}">
                  <a16:creationId xmlns:a16="http://schemas.microsoft.com/office/drawing/2014/main" id="{06C8ECC6-1C45-4687-8270-DB95F6C0FE2A}"/>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D04C008C-DA04-4825-8414-516A396507CB}"/>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5D45F511-741D-41A2-A7D2-0B39B08202BB}"/>
                </a:ext>
              </a:extLst>
            </p:cNvPr>
            <p:cNvGrpSpPr/>
            <p:nvPr/>
          </p:nvGrpSpPr>
          <p:grpSpPr>
            <a:xfrm>
              <a:off x="240392" y="2345731"/>
              <a:ext cx="7381107" cy="626460"/>
              <a:chOff x="-75901" y="2156819"/>
              <a:chExt cx="7381107" cy="626460"/>
            </a:xfrm>
          </p:grpSpPr>
          <p:grpSp>
            <p:nvGrpSpPr>
              <p:cNvPr id="100" name="Grupo 99">
                <a:extLst>
                  <a:ext uri="{FF2B5EF4-FFF2-40B4-BE49-F238E27FC236}">
                    <a16:creationId xmlns:a16="http://schemas.microsoft.com/office/drawing/2014/main" id="{8D363133-2D41-42F1-AA1C-FDEBC8A5EF55}"/>
                  </a:ext>
                </a:extLst>
              </p:cNvPr>
              <p:cNvGrpSpPr/>
              <p:nvPr/>
            </p:nvGrpSpPr>
            <p:grpSpPr>
              <a:xfrm>
                <a:off x="-75901" y="2156821"/>
                <a:ext cx="1443895" cy="562832"/>
                <a:chOff x="-169219" y="2121401"/>
                <a:chExt cx="1892685" cy="621799"/>
              </a:xfrm>
            </p:grpSpPr>
            <p:sp>
              <p:nvSpPr>
                <p:cNvPr id="116" name="Rectángulo 115">
                  <a:extLst>
                    <a:ext uri="{FF2B5EF4-FFF2-40B4-BE49-F238E27FC236}">
                      <a16:creationId xmlns:a16="http://schemas.microsoft.com/office/drawing/2014/main" id="{EB6C22EB-9957-4867-9598-8D8DD4D40987}"/>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7" name="CuadroTexto 116">
                  <a:extLst>
                    <a:ext uri="{FF2B5EF4-FFF2-40B4-BE49-F238E27FC236}">
                      <a16:creationId xmlns:a16="http://schemas.microsoft.com/office/drawing/2014/main" id="{69890AE1-662D-4506-929D-D959575BE997}"/>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a16="http://schemas.microsoft.com/office/drawing/2014/main" id="{EB5E34E4-D36D-4183-86A6-DBEF923A8AC5}"/>
                  </a:ext>
                </a:extLst>
              </p:cNvPr>
              <p:cNvGrpSpPr/>
              <p:nvPr/>
            </p:nvGrpSpPr>
            <p:grpSpPr>
              <a:xfrm>
                <a:off x="1121597" y="2156821"/>
                <a:ext cx="1443895" cy="562832"/>
                <a:chOff x="-171552" y="2121401"/>
                <a:chExt cx="1892685" cy="621799"/>
              </a:xfrm>
            </p:grpSpPr>
            <p:sp>
              <p:nvSpPr>
                <p:cNvPr id="114" name="Rectángulo 113">
                  <a:extLst>
                    <a:ext uri="{FF2B5EF4-FFF2-40B4-BE49-F238E27FC236}">
                      <a16:creationId xmlns:a16="http://schemas.microsoft.com/office/drawing/2014/main" id="{C7CD3D5F-8411-41B5-9F0F-046EB757C6B1}"/>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CFC2689B-D4CE-4CE6-99CF-9A0C5BF88DDB}"/>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5D32EC0B-B168-4E76-8B14-CC56F6DF232A}"/>
                  </a:ext>
                </a:extLst>
              </p:cNvPr>
              <p:cNvGrpSpPr/>
              <p:nvPr/>
            </p:nvGrpSpPr>
            <p:grpSpPr>
              <a:xfrm>
                <a:off x="2280098" y="2156826"/>
                <a:ext cx="1443895" cy="626453"/>
                <a:chOff x="-204663" y="2121401"/>
                <a:chExt cx="1892685" cy="692084"/>
              </a:xfrm>
            </p:grpSpPr>
            <p:sp>
              <p:nvSpPr>
                <p:cNvPr id="112" name="Rectángulo 111">
                  <a:extLst>
                    <a:ext uri="{FF2B5EF4-FFF2-40B4-BE49-F238E27FC236}">
                      <a16:creationId xmlns:a16="http://schemas.microsoft.com/office/drawing/2014/main" id="{10F062E5-5D84-48FD-83E1-1ADFE10A1338}"/>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a16="http://schemas.microsoft.com/office/drawing/2014/main" id="{D3E125C2-5242-4C62-86C3-57658848CC55}"/>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93BBE72E-D19B-400B-BF97-D1E793B8E352}"/>
                  </a:ext>
                </a:extLst>
              </p:cNvPr>
              <p:cNvGrpSpPr/>
              <p:nvPr/>
            </p:nvGrpSpPr>
            <p:grpSpPr>
              <a:xfrm>
                <a:off x="3367730" y="2156821"/>
                <a:ext cx="1443895" cy="562832"/>
                <a:chOff x="-359582" y="2121401"/>
                <a:chExt cx="1892685" cy="621799"/>
              </a:xfrm>
            </p:grpSpPr>
            <p:sp>
              <p:nvSpPr>
                <p:cNvPr id="110" name="Rectángulo 109">
                  <a:extLst>
                    <a:ext uri="{FF2B5EF4-FFF2-40B4-BE49-F238E27FC236}">
                      <a16:creationId xmlns:a16="http://schemas.microsoft.com/office/drawing/2014/main" id="{6B7D3E92-A229-4E7B-B4F9-1B30EAC2AA5A}"/>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1" name="CuadroTexto 110">
                  <a:extLst>
                    <a:ext uri="{FF2B5EF4-FFF2-40B4-BE49-F238E27FC236}">
                      <a16:creationId xmlns:a16="http://schemas.microsoft.com/office/drawing/2014/main" id="{5F8A6432-C1B3-486E-B503-8E69A07CA22E}"/>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91D4D8CF-C124-4B86-9006-C001C48EB3A1}"/>
                  </a:ext>
                </a:extLst>
              </p:cNvPr>
              <p:cNvGrpSpPr/>
              <p:nvPr/>
            </p:nvGrpSpPr>
            <p:grpSpPr>
              <a:xfrm>
                <a:off x="4676184" y="2156819"/>
                <a:ext cx="1443895" cy="562832"/>
                <a:chOff x="-177539" y="2121399"/>
                <a:chExt cx="1892685" cy="621799"/>
              </a:xfrm>
            </p:grpSpPr>
            <p:sp>
              <p:nvSpPr>
                <p:cNvPr id="108" name="Rectángulo 107">
                  <a:extLst>
                    <a:ext uri="{FF2B5EF4-FFF2-40B4-BE49-F238E27FC236}">
                      <a16:creationId xmlns:a16="http://schemas.microsoft.com/office/drawing/2014/main" id="{B740E5D7-A35E-4BFD-B867-2C3A62C3A0ED}"/>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9" name="CuadroTexto 108">
                  <a:extLst>
                    <a:ext uri="{FF2B5EF4-FFF2-40B4-BE49-F238E27FC236}">
                      <a16:creationId xmlns:a16="http://schemas.microsoft.com/office/drawing/2014/main" id="{58ADD6EB-AAD6-46BF-A6C4-65DB3BFFEE20}"/>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DE18FE50-EB33-4727-80C7-5D2525D9C8EF}"/>
                  </a:ext>
                </a:extLst>
              </p:cNvPr>
              <p:cNvGrpSpPr/>
              <p:nvPr/>
            </p:nvGrpSpPr>
            <p:grpSpPr>
              <a:xfrm>
                <a:off x="5861311" y="2164898"/>
                <a:ext cx="1443895" cy="562832"/>
                <a:chOff x="-204658" y="2121401"/>
                <a:chExt cx="1892685" cy="621799"/>
              </a:xfrm>
            </p:grpSpPr>
            <p:sp>
              <p:nvSpPr>
                <p:cNvPr id="106" name="Rectángulo 105">
                  <a:extLst>
                    <a:ext uri="{FF2B5EF4-FFF2-40B4-BE49-F238E27FC236}">
                      <a16:creationId xmlns:a16="http://schemas.microsoft.com/office/drawing/2014/main" id="{F4E8172F-CFBA-4686-86BE-4A025F284EB3}"/>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7" name="CuadroTexto 106">
                  <a:extLst>
                    <a:ext uri="{FF2B5EF4-FFF2-40B4-BE49-F238E27FC236}">
                      <a16:creationId xmlns:a16="http://schemas.microsoft.com/office/drawing/2014/main" id="{053F94D1-BF60-4604-AEB9-CCF81849C83A}"/>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7595D1CD-CEE2-4C1F-9AE8-23CDD8F0B626}"/>
                </a:ext>
              </a:extLst>
            </p:cNvPr>
            <p:cNvGrpSpPr/>
            <p:nvPr/>
          </p:nvGrpSpPr>
          <p:grpSpPr>
            <a:xfrm>
              <a:off x="166339" y="3077681"/>
              <a:ext cx="7777163" cy="454209"/>
              <a:chOff x="27396" y="2784923"/>
              <a:chExt cx="7777163" cy="454209"/>
            </a:xfrm>
          </p:grpSpPr>
          <p:sp>
            <p:nvSpPr>
              <p:cNvPr id="91" name="CuadroTexto 90">
                <a:extLst>
                  <a:ext uri="{FF2B5EF4-FFF2-40B4-BE49-F238E27FC236}">
                    <a16:creationId xmlns:a16="http://schemas.microsoft.com/office/drawing/2014/main" id="{EB98457B-F5FF-4353-A607-6B29E24A3535}"/>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2" name="Paralelogramo 91">
                <a:extLst>
                  <a:ext uri="{FF2B5EF4-FFF2-40B4-BE49-F238E27FC236}">
                    <a16:creationId xmlns:a16="http://schemas.microsoft.com/office/drawing/2014/main" id="{8E8672DA-A0E9-4AED-99A5-F16403D9426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a16="http://schemas.microsoft.com/office/drawing/2014/main" id="{EC719FD3-76DE-44CA-8B57-58702ABB190F}"/>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6B563F84-F253-4934-8050-5567E5C69F84}"/>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1A38E655-492B-4A41-898B-86A38CC8CCD1}"/>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CuadroTexto 95">
                <a:extLst>
                  <a:ext uri="{FF2B5EF4-FFF2-40B4-BE49-F238E27FC236}">
                    <a16:creationId xmlns:a16="http://schemas.microsoft.com/office/drawing/2014/main" id="{D267FCEB-CD21-43FF-BD61-0971A7255D28}"/>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7" name="CuadroTexto 96">
                <a:extLst>
                  <a:ext uri="{FF2B5EF4-FFF2-40B4-BE49-F238E27FC236}">
                    <a16:creationId xmlns:a16="http://schemas.microsoft.com/office/drawing/2014/main" id="{1B59114B-5F41-422A-91AB-097ACB93CC06}"/>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8" name="CuadroTexto 97">
                <a:extLst>
                  <a:ext uri="{FF2B5EF4-FFF2-40B4-BE49-F238E27FC236}">
                    <a16:creationId xmlns:a16="http://schemas.microsoft.com/office/drawing/2014/main" id="{4D7F1BF6-0E08-4970-B41F-1667C10C89CE}"/>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9" name="CuadroTexto 98">
                <a:extLst>
                  <a:ext uri="{FF2B5EF4-FFF2-40B4-BE49-F238E27FC236}">
                    <a16:creationId xmlns:a16="http://schemas.microsoft.com/office/drawing/2014/main" id="{D28F1D34-9BC0-4EF6-A16B-B7AC72F512F7}"/>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5C5EDF86-FFFB-4BFF-B9E2-41A29DB792D1}"/>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a16="http://schemas.microsoft.com/office/drawing/2014/main" id="{16E33F19-047D-45AF-92B3-F5F35EA881DC}"/>
                  </a:ext>
                </a:extLst>
              </p:cNvPr>
              <p:cNvGrpSpPr/>
              <p:nvPr/>
            </p:nvGrpSpPr>
            <p:grpSpPr>
              <a:xfrm>
                <a:off x="-104586" y="3258293"/>
                <a:ext cx="7866108" cy="369332"/>
                <a:chOff x="-88946" y="1730772"/>
                <a:chExt cx="7866108" cy="369332"/>
              </a:xfrm>
            </p:grpSpPr>
            <p:sp>
              <p:nvSpPr>
                <p:cNvPr id="89" name="Rectángulo 88">
                  <a:extLst>
                    <a:ext uri="{FF2B5EF4-FFF2-40B4-BE49-F238E27FC236}">
                      <a16:creationId xmlns:a16="http://schemas.microsoft.com/office/drawing/2014/main" id="{974EBFBF-D129-46B1-97A7-ECBAA358FFF1}"/>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CuadroTexto 89">
                  <a:extLst>
                    <a:ext uri="{FF2B5EF4-FFF2-40B4-BE49-F238E27FC236}">
                      <a16:creationId xmlns:a16="http://schemas.microsoft.com/office/drawing/2014/main" id="{31DEBDB8-ADA6-4EDA-8DB7-ECEA56713933}"/>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D38EAE76-8768-49EC-824E-3EAFAC4938B6}"/>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331CED47-51A1-4147-9A6F-9920E1A3EF31}"/>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7A27750F-BDC5-44D9-8F39-362B69FC7A90}"/>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BEBE5256-DB08-4471-B3DF-01FA0E959E85}"/>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A957AA6C-64D9-4803-B75F-66F52D427FD7}"/>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18E6F4D6-1BE2-4FFB-BC22-639F20D97703}"/>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8B918839-3A26-4FE8-9246-B136F3C7289E}"/>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24" name="Grupo 23">
              <a:extLst>
                <a:ext uri="{FF2B5EF4-FFF2-40B4-BE49-F238E27FC236}">
                  <a16:creationId xmlns:a16="http://schemas.microsoft.com/office/drawing/2014/main" id="{8EE47910-22E6-44B2-AB8D-4E0849F496F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A661FD7D-F622-408C-896C-6295B013F288}"/>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ED9371FC-DF24-4281-AC37-F3BB5E980662}"/>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AF71F599-52B1-4B69-89D8-7DB73905E30A}"/>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1194F527-8BBB-4DC6-B73A-08AB4C823822}"/>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17DCD039-81CA-48B6-9C9C-DD5FBBC1D550}"/>
                  </a:ext>
                </a:extLst>
              </p:cNvPr>
              <p:cNvSpPr txBox="1"/>
              <p:nvPr/>
            </p:nvSpPr>
            <p:spPr>
              <a:xfrm>
                <a:off x="3588271" y="5209282"/>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7D5D3168-E286-427C-9FEC-31F8C51B0707}"/>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C5ACFA31-A7C6-44C2-AD14-81D36656C3B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F06CA495-3691-431F-A3C1-240A685E44C4}"/>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A9FA9F93-91AD-4944-8C57-333D56E3688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90C1A4EC-68B1-47E0-B11A-E8720F590610}"/>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F488D91A-92AB-48CC-8E19-32726B4EE19D}"/>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EA30028F-CF12-4710-973C-543A635F4140}"/>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27119D24-16C8-4693-9CBF-6002ED50FA4F}"/>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F2DB0B38-2408-4321-85C2-781428BD70E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19F6DFB3-CEA1-4265-AB07-1BAAFE70D54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CF05EBFC-FCCB-47A7-AA41-059065B12A77}"/>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D261454B-4189-428B-8141-253C18C38C65}"/>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D3A3D0A2-288C-4CCC-AF0C-342FAB4E6B53}"/>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A220A049-A09F-48FB-95D0-F16F0398502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C3F4F630-C7DE-4525-AB02-ADC7F385F7DC}"/>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4C0319EC-6909-43F4-8BAA-5F835EEB8700}"/>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76FE7C4D-EB9F-40F2-B0F0-348C12494C21}"/>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91438715-5E39-47CA-9E27-BFC1E2E1FCD4}"/>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ABA8002D-4142-4FB5-8509-4A3F8E0F0DD0}"/>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7BF2AF55-C45D-4149-B778-C6E20885AA3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D3C9768A-519F-45DF-A0C6-34A4A88D19E0}"/>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B7642D5F-98F5-40B7-A2EC-80BC8F541F8F}"/>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5CC4BBAB-DF96-41E4-AB10-67EF8B2FEC91}"/>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F5C2B7FB-684B-4788-A863-007EE53BB6B4}"/>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F4B827E5-CB68-46C4-BEF2-55612983311F}"/>
                </a:ext>
              </a:extLst>
            </p:cNvPr>
            <p:cNvGrpSpPr/>
            <p:nvPr/>
          </p:nvGrpSpPr>
          <p:grpSpPr>
            <a:xfrm>
              <a:off x="5370404" y="6968209"/>
              <a:ext cx="2255371" cy="1456501"/>
              <a:chOff x="5311322" y="7445377"/>
              <a:chExt cx="2255371" cy="1456501"/>
            </a:xfrm>
          </p:grpSpPr>
          <p:sp>
            <p:nvSpPr>
              <p:cNvPr id="34" name="CuadroTexto 33">
                <a:extLst>
                  <a:ext uri="{FF2B5EF4-FFF2-40B4-BE49-F238E27FC236}">
                    <a16:creationId xmlns:a16="http://schemas.microsoft.com/office/drawing/2014/main" id="{618571FE-A9B4-4704-9690-2B33A2BB8CDC}"/>
                  </a:ext>
                </a:extLst>
              </p:cNvPr>
              <p:cNvSpPr txBox="1"/>
              <p:nvPr/>
            </p:nvSpPr>
            <p:spPr>
              <a:xfrm>
                <a:off x="5311322" y="7445377"/>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7CE67201-47B0-4B8D-81EC-478047E5E705}"/>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5AEE90EA-5380-4812-95B2-0B9C8311EBE8}"/>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038D8DDF-7872-4B63-B118-3CB7C966E663}"/>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E010F538-EFDF-42A0-9923-0E95D734476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2B5E5379-B5DD-4DB5-82C8-CF9F3CD97E5A}"/>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8F0F1438-4F67-4922-B78F-90D4DB8DBD58}"/>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8C1A4E54-1B3E-407D-A8C2-61B7E158C4ED}"/>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06189715-09F4-42BA-BEE5-74FFF780CFE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EA725469-86D7-4428-8668-C7670CAA3359}"/>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2C9E6151-0840-4943-9A2C-EC5FFD8C4C3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42D31CAA-8656-4BE5-ADE1-81713012939E}"/>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90BA1693-F174-4371-A065-701B2D697CEA}"/>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69202D2D-CC25-4CBC-A67F-C85F67D9A1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7C778D62-A5FB-4F87-866F-52D0C838CBA9}"/>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638CAF6D-9B64-4114-9758-CA70028A1043}"/>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FCFD9146-7AD1-4862-86D6-E2B03FE9F4E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83F97F19-809E-44E9-80FB-269B0D063DF3}"/>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0028BAAD-3B56-49F1-B993-60D95A9A1EEB}"/>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0ECFB7B4-0790-4A04-93F7-DAE06822666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31BA163C-466D-47AA-AFA8-28F4D09E7ACC}"/>
                </a:ext>
              </a:extLst>
            </p:cNvPr>
            <p:cNvSpPr/>
            <p:nvPr/>
          </p:nvSpPr>
          <p:spPr>
            <a:xfrm>
              <a:off x="31515" y="8404738"/>
              <a:ext cx="3829905" cy="245532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B36125A3-20D9-4B37-9706-A0BAEAFF133C}"/>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AEC08DA3-5DBB-4572-83BC-FB33CE2A8B51}"/>
                </a:ext>
              </a:extLst>
            </p:cNvPr>
            <p:cNvSpPr txBox="1"/>
            <p:nvPr/>
          </p:nvSpPr>
          <p:spPr>
            <a:xfrm>
              <a:off x="-40004" y="8592963"/>
              <a:ext cx="3901420" cy="3577903"/>
            </a:xfrm>
            <a:prstGeom prst="rect">
              <a:avLst/>
            </a:prstGeom>
            <a:noFill/>
          </p:spPr>
          <p:txBody>
            <a:bodyPr wrap="square">
              <a:spAutoFit/>
            </a:bodyPr>
            <a:lstStyle/>
            <a:p>
              <a:pPr algn="just"/>
              <a:r>
                <a:rPr lang="es-MX" sz="1050" u="sng" dirty="0">
                  <a:latin typeface="Century Gothic" panose="020B0502020202020204" pitchFamily="34" charset="0"/>
                </a:rPr>
                <a:t>Se logro que la actividad marchara aún mejor de lo que se esperaba, los niños fueron muy participativos, recitaron los poemas de una manera espectacular, además se implemento una dinámica de resiliencia propuesta por la educadora titular la cual yo trabaje, Menciona Puerta (2006) que la resiliencia es una cualidad que se encuentra en el interior de cada persona y que florece en el momento de enfrentar diferentes problemas o situaciones límites, es decir, es un proceso dinámico que vale la pena promocionar ya que permite afianzar los elementos necesarios para superar dificultades y adversidades que se presentan en el diario vivir. todo marcho de la mejor manera, fue un gran día.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30">
              <a:extLst>
                <a:ext uri="{FF2B5EF4-FFF2-40B4-BE49-F238E27FC236}">
                  <a16:creationId xmlns:a16="http://schemas.microsoft.com/office/drawing/2014/main" id="{97A6533F-CED6-44B1-B992-87DE3545B029}"/>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F8563CBA-2CF9-4D23-9B71-51E1CBA8F014}"/>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DF4AF0CC-BDED-4209-B31B-852F3C63D6CC}"/>
                </a:ext>
              </a:extLst>
            </p:cNvPr>
            <p:cNvSpPr txBox="1"/>
            <p:nvPr/>
          </p:nvSpPr>
          <p:spPr>
            <a:xfrm>
              <a:off x="3839102" y="8726780"/>
              <a:ext cx="3901420" cy="854080"/>
            </a:xfrm>
            <a:prstGeom prst="rect">
              <a:avLst/>
            </a:prstGeom>
            <a:noFill/>
          </p:spPr>
          <p:txBody>
            <a:bodyPr wrap="square">
              <a:spAutoFit/>
            </a:bodyPr>
            <a:lstStyle/>
            <a:p>
              <a:pPr algn="just"/>
              <a:r>
                <a:rPr lang="es-MX" sz="1050" u="sng" dirty="0">
                  <a:latin typeface="Century Gothic" panose="020B0502020202020204" pitchFamily="34" charset="0"/>
                </a:rPr>
                <a:t>No se presento alguna dificultad, todo s preparo con anticipación y a la hora de aplicar la actividad quedo fenomenal, los alumnos se divirtieron y participaron mucho.</a:t>
              </a:r>
              <a:r>
                <a:rPr lang="es-MX" sz="1800" dirty="0">
                  <a:solidFill>
                    <a:schemeClr val="bg1"/>
                  </a:solidFill>
                  <a:latin typeface="Comic Sans MS" panose="030F0702030302020204" pitchFamily="66" charset="0"/>
                </a:rPr>
                <a:t> </a:t>
              </a:r>
            </a:p>
          </p:txBody>
        </p:sp>
      </p:grpSp>
      <p:sp>
        <p:nvSpPr>
          <p:cNvPr id="125" name="CuadroTexto 124">
            <a:extLst>
              <a:ext uri="{FF2B5EF4-FFF2-40B4-BE49-F238E27FC236}">
                <a16:creationId xmlns:a16="http://schemas.microsoft.com/office/drawing/2014/main" id="{4E4CAEBA-533C-478A-A785-E1D47270DE66}"/>
              </a:ext>
            </a:extLst>
          </p:cNvPr>
          <p:cNvSpPr txBox="1"/>
          <p:nvPr/>
        </p:nvSpPr>
        <p:spPr>
          <a:xfrm>
            <a:off x="613775" y="210147"/>
            <a:ext cx="475949" cy="369332"/>
          </a:xfrm>
          <a:prstGeom prst="rect">
            <a:avLst/>
          </a:prstGeom>
          <a:noFill/>
        </p:spPr>
        <p:txBody>
          <a:bodyPr wrap="square" rtlCol="0">
            <a:spAutoFit/>
          </a:bodyPr>
          <a:lstStyle/>
          <a:p>
            <a:r>
              <a:rPr lang="es-MX" dirty="0"/>
              <a:t>19</a:t>
            </a:r>
          </a:p>
        </p:txBody>
      </p:sp>
      <p:sp>
        <p:nvSpPr>
          <p:cNvPr id="126" name="CuadroTexto 125">
            <a:extLst>
              <a:ext uri="{FF2B5EF4-FFF2-40B4-BE49-F238E27FC236}">
                <a16:creationId xmlns:a16="http://schemas.microsoft.com/office/drawing/2014/main" id="{663CFB71-CA22-40DC-9AED-E23044A3B507}"/>
              </a:ext>
            </a:extLst>
          </p:cNvPr>
          <p:cNvSpPr txBox="1"/>
          <p:nvPr/>
        </p:nvSpPr>
        <p:spPr>
          <a:xfrm>
            <a:off x="1441316" y="273673"/>
            <a:ext cx="436324" cy="369332"/>
          </a:xfrm>
          <a:prstGeom prst="rect">
            <a:avLst/>
          </a:prstGeom>
          <a:noFill/>
        </p:spPr>
        <p:txBody>
          <a:bodyPr wrap="square" rtlCol="0">
            <a:spAutoFit/>
          </a:bodyPr>
          <a:lstStyle/>
          <a:p>
            <a:r>
              <a:rPr lang="es-MX" dirty="0"/>
              <a:t>05</a:t>
            </a:r>
          </a:p>
        </p:txBody>
      </p:sp>
      <p:sp>
        <p:nvSpPr>
          <p:cNvPr id="127" name="CuadroTexto 126">
            <a:extLst>
              <a:ext uri="{FF2B5EF4-FFF2-40B4-BE49-F238E27FC236}">
                <a16:creationId xmlns:a16="http://schemas.microsoft.com/office/drawing/2014/main" id="{CCA229E6-D253-4D80-9E13-86643CFE3A8E}"/>
              </a:ext>
            </a:extLst>
          </p:cNvPr>
          <p:cNvSpPr txBox="1"/>
          <p:nvPr/>
        </p:nvSpPr>
        <p:spPr>
          <a:xfrm>
            <a:off x="2182284" y="225668"/>
            <a:ext cx="436324" cy="369332"/>
          </a:xfrm>
          <a:prstGeom prst="rect">
            <a:avLst/>
          </a:prstGeom>
          <a:noFill/>
        </p:spPr>
        <p:txBody>
          <a:bodyPr wrap="square" rtlCol="0">
            <a:spAutoFit/>
          </a:bodyPr>
          <a:lstStyle/>
          <a:p>
            <a:r>
              <a:rPr lang="es-MX" dirty="0"/>
              <a:t>21</a:t>
            </a:r>
          </a:p>
        </p:txBody>
      </p:sp>
      <p:cxnSp>
        <p:nvCxnSpPr>
          <p:cNvPr id="129" name="Conector recto 128">
            <a:extLst>
              <a:ext uri="{FF2B5EF4-FFF2-40B4-BE49-F238E27FC236}">
                <a16:creationId xmlns:a16="http://schemas.microsoft.com/office/drawing/2014/main" id="{0A250475-6342-4698-9C34-703672AD30C5}"/>
              </a:ext>
            </a:extLst>
          </p:cNvPr>
          <p:cNvCxnSpPr/>
          <p:nvPr/>
        </p:nvCxnSpPr>
        <p:spPr>
          <a:xfrm>
            <a:off x="369486" y="2383770"/>
            <a:ext cx="1068404" cy="5018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Conector recto 130">
            <a:extLst>
              <a:ext uri="{FF2B5EF4-FFF2-40B4-BE49-F238E27FC236}">
                <a16:creationId xmlns:a16="http://schemas.microsoft.com/office/drawing/2014/main" id="{CC495B4E-D8EE-4CAE-B64E-A86604FB1DBB}"/>
              </a:ext>
            </a:extLst>
          </p:cNvPr>
          <p:cNvCxnSpPr/>
          <p:nvPr/>
        </p:nvCxnSpPr>
        <p:spPr>
          <a:xfrm flipV="1">
            <a:off x="369486" y="2394943"/>
            <a:ext cx="1122268" cy="49755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Conector recto 133">
            <a:extLst>
              <a:ext uri="{FF2B5EF4-FFF2-40B4-BE49-F238E27FC236}">
                <a16:creationId xmlns:a16="http://schemas.microsoft.com/office/drawing/2014/main" id="{218A1627-243D-47F5-AF84-B238636DEF06}"/>
              </a:ext>
            </a:extLst>
          </p:cNvPr>
          <p:cNvCxnSpPr/>
          <p:nvPr/>
        </p:nvCxnSpPr>
        <p:spPr>
          <a:xfrm>
            <a:off x="2927214" y="3061068"/>
            <a:ext cx="756809" cy="4062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Conector recto 135">
            <a:extLst>
              <a:ext uri="{FF2B5EF4-FFF2-40B4-BE49-F238E27FC236}">
                <a16:creationId xmlns:a16="http://schemas.microsoft.com/office/drawing/2014/main" id="{56703AD1-0F3A-48B9-9F0F-1C4212075696}"/>
              </a:ext>
            </a:extLst>
          </p:cNvPr>
          <p:cNvCxnSpPr/>
          <p:nvPr/>
        </p:nvCxnSpPr>
        <p:spPr>
          <a:xfrm flipV="1">
            <a:off x="2881785" y="3174337"/>
            <a:ext cx="898817" cy="30777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7" name="CuadroTexto 136">
            <a:extLst>
              <a:ext uri="{FF2B5EF4-FFF2-40B4-BE49-F238E27FC236}">
                <a16:creationId xmlns:a16="http://schemas.microsoft.com/office/drawing/2014/main" id="{F1BCB14A-DCD8-49F3-A70B-3398F0B03EA7}"/>
              </a:ext>
            </a:extLst>
          </p:cNvPr>
          <p:cNvSpPr txBox="1"/>
          <p:nvPr/>
        </p:nvSpPr>
        <p:spPr>
          <a:xfrm>
            <a:off x="3545955" y="3981532"/>
            <a:ext cx="4388066"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Se logró plasmar en las actividades los aprendizajes permitiendo que los alumnos se apropiaran de ellos.</a:t>
            </a:r>
          </a:p>
          <a:p>
            <a:r>
              <a:rPr lang="es-MX" sz="900" u="sng" dirty="0">
                <a:latin typeface="Century Gothic" panose="020B0502020202020204" pitchFamily="34" charset="0"/>
              </a:rPr>
              <a:t>Se utilizaron herramientas digitales atractivas, además de videos.</a:t>
            </a:r>
          </a:p>
          <a:p>
            <a:pPr algn="just"/>
            <a:r>
              <a:rPr lang="es-MX" sz="900" u="sng" dirty="0">
                <a:latin typeface="Century Gothic" panose="020B0502020202020204" pitchFamily="34" charset="0"/>
              </a:rPr>
              <a:t>El nivel de complejidad fue el apropiado los niños, al igual que la organización.</a:t>
            </a:r>
          </a:p>
          <a:p>
            <a:pPr algn="just"/>
            <a:r>
              <a:rPr lang="es-MX" sz="900" u="sng" dirty="0">
                <a:latin typeface="Century Gothic" panose="020B0502020202020204" pitchFamily="34" charset="0"/>
              </a:rPr>
              <a:t> El tiempo de la actividad fue lo adecuado, se lograron aplicar las dos actividades propuestas.</a:t>
            </a:r>
          </a:p>
          <a:p>
            <a:r>
              <a:rPr lang="es-MX" sz="900" u="sng" dirty="0">
                <a:latin typeface="Century Gothic" panose="020B0502020202020204" pitchFamily="34" charset="0"/>
              </a:rPr>
              <a:t>Lo que se planeo fue lo que se realizó en la cita virtual.</a:t>
            </a:r>
          </a:p>
        </p:txBody>
      </p:sp>
    </p:spTree>
    <p:extLst>
      <p:ext uri="{BB962C8B-B14F-4D97-AF65-F5344CB8AC3E}">
        <p14:creationId xmlns:p14="http://schemas.microsoft.com/office/powerpoint/2010/main" val="118510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7190D815-D799-48D2-91D8-19CBC22639DE}"/>
              </a:ext>
            </a:extLst>
          </p:cNvPr>
          <p:cNvGrpSpPr/>
          <p:nvPr/>
        </p:nvGrpSpPr>
        <p:grpSpPr>
          <a:xfrm>
            <a:off x="-60113" y="101667"/>
            <a:ext cx="8202188" cy="10633138"/>
            <a:chOff x="-60113" y="101667"/>
            <a:chExt cx="8202188" cy="10633138"/>
          </a:xfrm>
        </p:grpSpPr>
        <p:sp>
          <p:nvSpPr>
            <p:cNvPr id="5" name="Paralelogramo 4">
              <a:extLst>
                <a:ext uri="{FF2B5EF4-FFF2-40B4-BE49-F238E27FC236}">
                  <a16:creationId xmlns:a16="http://schemas.microsoft.com/office/drawing/2014/main" id="{8CF42565-2B20-44FA-8A7A-47962ECCC6C4}"/>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5FEBD15A-8D48-4E4D-A9E3-1054BA906B1E}"/>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44D26813-A7F2-4976-95A0-63B393D80E8E}"/>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807D1D7B-DB04-4F71-9DE6-BE6AF734FC98}"/>
                </a:ext>
              </a:extLst>
            </p:cNvPr>
            <p:cNvGrpSpPr/>
            <p:nvPr/>
          </p:nvGrpSpPr>
          <p:grpSpPr>
            <a:xfrm>
              <a:off x="355425" y="669897"/>
              <a:ext cx="406400" cy="523220"/>
              <a:chOff x="325120" y="927110"/>
              <a:chExt cx="406400" cy="523220"/>
            </a:xfrm>
          </p:grpSpPr>
          <p:sp>
            <p:nvSpPr>
              <p:cNvPr id="123" name="Elipse 122">
                <a:extLst>
                  <a:ext uri="{FF2B5EF4-FFF2-40B4-BE49-F238E27FC236}">
                    <a16:creationId xmlns:a16="http://schemas.microsoft.com/office/drawing/2014/main" id="{29618D4C-F9B6-46C4-A543-FCD273B3E30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4" name="CuadroTexto 123">
                <a:extLst>
                  <a:ext uri="{FF2B5EF4-FFF2-40B4-BE49-F238E27FC236}">
                    <a16:creationId xmlns:a16="http://schemas.microsoft.com/office/drawing/2014/main" id="{713218D9-C47E-481F-BEE1-0697B926865A}"/>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61862CE9-E535-42B1-8818-7EC4C561DD36}"/>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5385FBA2-D3D4-458E-B8D1-6746B1BB6218}"/>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DBC537CE-C7D7-4D99-B549-45931131179B}"/>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C8132768-11DF-4E02-BF2A-E89869A409B2}"/>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1F629440-D00B-49EB-B71F-27631FD634D1}"/>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0CF49316-6DC7-4DF4-AC1E-ECD962A2E27E}"/>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F2494A98-05F8-402F-97AC-85809A24DBD9}"/>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6786A5BB-B2E0-454B-8D48-85A6A8ABB05C}"/>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9EE421A5-CDA1-4460-8897-8F14F933A682}"/>
                </a:ext>
              </a:extLst>
            </p:cNvPr>
            <p:cNvGrpSpPr/>
            <p:nvPr/>
          </p:nvGrpSpPr>
          <p:grpSpPr>
            <a:xfrm>
              <a:off x="3129395" y="101667"/>
              <a:ext cx="3534242" cy="1126339"/>
              <a:chOff x="3024181" y="135293"/>
              <a:chExt cx="3534242" cy="1126339"/>
            </a:xfrm>
          </p:grpSpPr>
          <p:pic>
            <p:nvPicPr>
              <p:cNvPr id="118" name="Imagen 117" descr="Imagen que contiene cuarto, reloj&#10;&#10;Descripción generada automáticamente">
                <a:extLst>
                  <a:ext uri="{FF2B5EF4-FFF2-40B4-BE49-F238E27FC236}">
                    <a16:creationId xmlns:a16="http://schemas.microsoft.com/office/drawing/2014/main" id="{80E1DF6F-EBD4-4CCB-93D1-F9C8C2C4C4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9" name="Imagen 118" descr="Imagen que contiene camiseta&#10;&#10;Descripción generada automáticamente">
                <a:extLst>
                  <a:ext uri="{FF2B5EF4-FFF2-40B4-BE49-F238E27FC236}">
                    <a16:creationId xmlns:a16="http://schemas.microsoft.com/office/drawing/2014/main" id="{D53D870A-C93D-4488-82D9-469097C4F2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0" name="Imagen 119" descr="Imagen que contiene dibujo&#10;&#10;Descripción generada automáticamente">
                <a:extLst>
                  <a:ext uri="{FF2B5EF4-FFF2-40B4-BE49-F238E27FC236}">
                    <a16:creationId xmlns:a16="http://schemas.microsoft.com/office/drawing/2014/main" id="{9890985D-2D49-4A74-9263-F3956A3AE6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1" name="Imagen 120">
                <a:extLst>
                  <a:ext uri="{FF2B5EF4-FFF2-40B4-BE49-F238E27FC236}">
                    <a16:creationId xmlns:a16="http://schemas.microsoft.com/office/drawing/2014/main" id="{10F3DE23-D2D4-407E-96C3-A3CCD7590D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2" name="Imagen 121" descr="Imagen que contiene dibujo&#10;&#10;Descripción generada automáticamente">
                <a:extLst>
                  <a:ext uri="{FF2B5EF4-FFF2-40B4-BE49-F238E27FC236}">
                    <a16:creationId xmlns:a16="http://schemas.microsoft.com/office/drawing/2014/main" id="{DEBE49D1-EFA2-45D2-8800-4E3111B16D6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6AA010D1-5B1F-42F0-BB39-78A71655349B}"/>
                </a:ext>
              </a:extLst>
            </p:cNvPr>
            <p:cNvSpPr txBox="1"/>
            <p:nvPr/>
          </p:nvSpPr>
          <p:spPr>
            <a:xfrm>
              <a:off x="38869" y="1108892"/>
              <a:ext cx="7777163" cy="923330"/>
            </a:xfrm>
            <a:prstGeom prst="rect">
              <a:avLst/>
            </a:prstGeom>
            <a:noFill/>
          </p:spPr>
          <p:txBody>
            <a:bodyPr wrap="square" rtlCol="0">
              <a:spAutoFit/>
            </a:bodyPr>
            <a:lstStyle/>
            <a:p>
              <a:r>
                <a:rPr lang="es-MX" dirty="0"/>
                <a:t>Situación de Aprendizaje: </a:t>
              </a:r>
              <a:r>
                <a:rPr lang="es-MX" u="sng" dirty="0"/>
                <a:t>___DETECTIVES DE NUMEROS. ESCRIBO MI NOMBRE</a:t>
              </a:r>
            </a:p>
            <a:p>
              <a:r>
                <a:rPr lang="es-MX" u="sng" dirty="0"/>
                <a:t>________________________</a:t>
              </a:r>
            </a:p>
            <a:p>
              <a:r>
                <a:rPr lang="es-MX" dirty="0"/>
                <a:t>__________________________________________________________________</a:t>
              </a:r>
            </a:p>
          </p:txBody>
        </p:sp>
        <p:sp>
          <p:nvSpPr>
            <p:cNvPr id="19" name="Rectángulo 18">
              <a:extLst>
                <a:ext uri="{FF2B5EF4-FFF2-40B4-BE49-F238E27FC236}">
                  <a16:creationId xmlns:a16="http://schemas.microsoft.com/office/drawing/2014/main" id="{5970B2B0-BBEA-41BC-BA9D-140235C5A021}"/>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B312DFF8-1C03-4995-8285-B7831F077700}"/>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95912965-3EB0-4BC4-B087-2DBE3E7D8BC4}"/>
                </a:ext>
              </a:extLst>
            </p:cNvPr>
            <p:cNvGrpSpPr/>
            <p:nvPr/>
          </p:nvGrpSpPr>
          <p:grpSpPr>
            <a:xfrm>
              <a:off x="240392" y="2345731"/>
              <a:ext cx="7381107" cy="626460"/>
              <a:chOff x="-75901" y="2156819"/>
              <a:chExt cx="7381107" cy="626460"/>
            </a:xfrm>
          </p:grpSpPr>
          <p:grpSp>
            <p:nvGrpSpPr>
              <p:cNvPr id="100" name="Grupo 99">
                <a:extLst>
                  <a:ext uri="{FF2B5EF4-FFF2-40B4-BE49-F238E27FC236}">
                    <a16:creationId xmlns:a16="http://schemas.microsoft.com/office/drawing/2014/main" id="{B56B582C-2548-4072-A519-388DBFC1D80E}"/>
                  </a:ext>
                </a:extLst>
              </p:cNvPr>
              <p:cNvGrpSpPr/>
              <p:nvPr/>
            </p:nvGrpSpPr>
            <p:grpSpPr>
              <a:xfrm>
                <a:off x="-75901" y="2156821"/>
                <a:ext cx="1443895" cy="562832"/>
                <a:chOff x="-169219" y="2121401"/>
                <a:chExt cx="1892685" cy="621799"/>
              </a:xfrm>
            </p:grpSpPr>
            <p:sp>
              <p:nvSpPr>
                <p:cNvPr id="116" name="Rectángulo 115">
                  <a:extLst>
                    <a:ext uri="{FF2B5EF4-FFF2-40B4-BE49-F238E27FC236}">
                      <a16:creationId xmlns:a16="http://schemas.microsoft.com/office/drawing/2014/main" id="{157576FE-AA75-41EE-AD35-F3EBCA004682}"/>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7" name="CuadroTexto 116">
                  <a:extLst>
                    <a:ext uri="{FF2B5EF4-FFF2-40B4-BE49-F238E27FC236}">
                      <a16:creationId xmlns:a16="http://schemas.microsoft.com/office/drawing/2014/main" id="{4F7FBA6B-CB4F-4307-BFCC-27A0E3DD8E1B}"/>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a16="http://schemas.microsoft.com/office/drawing/2014/main" id="{298F2977-09F9-4BD1-98C7-D87504A7D331}"/>
                  </a:ext>
                </a:extLst>
              </p:cNvPr>
              <p:cNvGrpSpPr/>
              <p:nvPr/>
            </p:nvGrpSpPr>
            <p:grpSpPr>
              <a:xfrm>
                <a:off x="1121597" y="2156821"/>
                <a:ext cx="1443895" cy="562832"/>
                <a:chOff x="-171552" y="2121401"/>
                <a:chExt cx="1892685" cy="621799"/>
              </a:xfrm>
            </p:grpSpPr>
            <p:sp>
              <p:nvSpPr>
                <p:cNvPr id="114" name="Rectángulo 113">
                  <a:extLst>
                    <a:ext uri="{FF2B5EF4-FFF2-40B4-BE49-F238E27FC236}">
                      <a16:creationId xmlns:a16="http://schemas.microsoft.com/office/drawing/2014/main" id="{98A0D4D5-C846-4B9D-AFE8-9B3E85FE33E1}"/>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8B06A508-F0C1-4C8D-956A-E111D7F5EFAA}"/>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40A27BC4-E1E8-48E9-8B55-C52350D65B06}"/>
                  </a:ext>
                </a:extLst>
              </p:cNvPr>
              <p:cNvGrpSpPr/>
              <p:nvPr/>
            </p:nvGrpSpPr>
            <p:grpSpPr>
              <a:xfrm>
                <a:off x="2280098" y="2156826"/>
                <a:ext cx="1443895" cy="626453"/>
                <a:chOff x="-204663" y="2121401"/>
                <a:chExt cx="1892685" cy="692084"/>
              </a:xfrm>
            </p:grpSpPr>
            <p:sp>
              <p:nvSpPr>
                <p:cNvPr id="112" name="Rectángulo 111">
                  <a:extLst>
                    <a:ext uri="{FF2B5EF4-FFF2-40B4-BE49-F238E27FC236}">
                      <a16:creationId xmlns:a16="http://schemas.microsoft.com/office/drawing/2014/main" id="{7ED3FD28-9A89-434C-85AE-7F70240A4332}"/>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a16="http://schemas.microsoft.com/office/drawing/2014/main" id="{16AC1B56-26D5-40CB-95B1-9F1A2EE21502}"/>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2586559A-7EF7-4037-A98E-97110500DBD4}"/>
                  </a:ext>
                </a:extLst>
              </p:cNvPr>
              <p:cNvGrpSpPr/>
              <p:nvPr/>
            </p:nvGrpSpPr>
            <p:grpSpPr>
              <a:xfrm>
                <a:off x="3367730" y="2156821"/>
                <a:ext cx="1443895" cy="562832"/>
                <a:chOff x="-359582" y="2121401"/>
                <a:chExt cx="1892685" cy="621799"/>
              </a:xfrm>
            </p:grpSpPr>
            <p:sp>
              <p:nvSpPr>
                <p:cNvPr id="110" name="Rectángulo 109">
                  <a:extLst>
                    <a:ext uri="{FF2B5EF4-FFF2-40B4-BE49-F238E27FC236}">
                      <a16:creationId xmlns:a16="http://schemas.microsoft.com/office/drawing/2014/main" id="{285CA922-1F27-4289-9538-927B04D24A0F}"/>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1" name="CuadroTexto 110">
                  <a:extLst>
                    <a:ext uri="{FF2B5EF4-FFF2-40B4-BE49-F238E27FC236}">
                      <a16:creationId xmlns:a16="http://schemas.microsoft.com/office/drawing/2014/main" id="{EEB2E209-6E7E-4C45-B536-1D7BADF8BAEE}"/>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4DFBBB45-01C1-48EC-8D87-326387882E98}"/>
                  </a:ext>
                </a:extLst>
              </p:cNvPr>
              <p:cNvGrpSpPr/>
              <p:nvPr/>
            </p:nvGrpSpPr>
            <p:grpSpPr>
              <a:xfrm>
                <a:off x="4676184" y="2156819"/>
                <a:ext cx="1443895" cy="562832"/>
                <a:chOff x="-177539" y="2121399"/>
                <a:chExt cx="1892685" cy="621799"/>
              </a:xfrm>
            </p:grpSpPr>
            <p:sp>
              <p:nvSpPr>
                <p:cNvPr id="108" name="Rectángulo 107">
                  <a:extLst>
                    <a:ext uri="{FF2B5EF4-FFF2-40B4-BE49-F238E27FC236}">
                      <a16:creationId xmlns:a16="http://schemas.microsoft.com/office/drawing/2014/main" id="{1C0DA3E1-403C-4B0B-8339-0805A827CE6C}"/>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9" name="CuadroTexto 108">
                  <a:extLst>
                    <a:ext uri="{FF2B5EF4-FFF2-40B4-BE49-F238E27FC236}">
                      <a16:creationId xmlns:a16="http://schemas.microsoft.com/office/drawing/2014/main" id="{44013491-33D6-4881-8BBA-5337743EED8C}"/>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24FF49A8-946D-4ACD-87D1-96FBAF5A2569}"/>
                  </a:ext>
                </a:extLst>
              </p:cNvPr>
              <p:cNvGrpSpPr/>
              <p:nvPr/>
            </p:nvGrpSpPr>
            <p:grpSpPr>
              <a:xfrm>
                <a:off x="5861311" y="2164898"/>
                <a:ext cx="1443895" cy="562832"/>
                <a:chOff x="-204658" y="2121401"/>
                <a:chExt cx="1892685" cy="621799"/>
              </a:xfrm>
            </p:grpSpPr>
            <p:sp>
              <p:nvSpPr>
                <p:cNvPr id="106" name="Rectángulo 105">
                  <a:extLst>
                    <a:ext uri="{FF2B5EF4-FFF2-40B4-BE49-F238E27FC236}">
                      <a16:creationId xmlns:a16="http://schemas.microsoft.com/office/drawing/2014/main" id="{C56C3538-57BC-4F20-9DD8-41A287D69255}"/>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7" name="CuadroTexto 106">
                  <a:extLst>
                    <a:ext uri="{FF2B5EF4-FFF2-40B4-BE49-F238E27FC236}">
                      <a16:creationId xmlns:a16="http://schemas.microsoft.com/office/drawing/2014/main" id="{E0D0D44D-744E-449B-BF7D-25240B364808}"/>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62564B18-9C57-4329-8891-7B98C06A5540}"/>
                </a:ext>
              </a:extLst>
            </p:cNvPr>
            <p:cNvGrpSpPr/>
            <p:nvPr/>
          </p:nvGrpSpPr>
          <p:grpSpPr>
            <a:xfrm>
              <a:off x="166339" y="3077681"/>
              <a:ext cx="7777163" cy="454209"/>
              <a:chOff x="27396" y="2784923"/>
              <a:chExt cx="7777163" cy="454209"/>
            </a:xfrm>
          </p:grpSpPr>
          <p:sp>
            <p:nvSpPr>
              <p:cNvPr id="91" name="CuadroTexto 90">
                <a:extLst>
                  <a:ext uri="{FF2B5EF4-FFF2-40B4-BE49-F238E27FC236}">
                    <a16:creationId xmlns:a16="http://schemas.microsoft.com/office/drawing/2014/main" id="{4A5D607D-DA28-491C-8152-CB7EB41E0FBF}"/>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2" name="Paralelogramo 91">
                <a:extLst>
                  <a:ext uri="{FF2B5EF4-FFF2-40B4-BE49-F238E27FC236}">
                    <a16:creationId xmlns:a16="http://schemas.microsoft.com/office/drawing/2014/main" id="{ABA22B9F-0EDE-4B4D-9BCC-08AB0C699D7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a16="http://schemas.microsoft.com/office/drawing/2014/main" id="{39FBA56B-CA38-471B-925C-29162C1CA20A}"/>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36F19DA8-0062-42C5-824E-4952EC260CCF}"/>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B3607A05-E0F7-4BCC-9AFA-D158A911F76C}"/>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CuadroTexto 95">
                <a:extLst>
                  <a:ext uri="{FF2B5EF4-FFF2-40B4-BE49-F238E27FC236}">
                    <a16:creationId xmlns:a16="http://schemas.microsoft.com/office/drawing/2014/main" id="{9FE576B2-B39B-4842-BACD-AA6A18E3118F}"/>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7" name="CuadroTexto 96">
                <a:extLst>
                  <a:ext uri="{FF2B5EF4-FFF2-40B4-BE49-F238E27FC236}">
                    <a16:creationId xmlns:a16="http://schemas.microsoft.com/office/drawing/2014/main" id="{CB451DF7-7E54-46E0-BA98-0890DF65C7BF}"/>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8" name="CuadroTexto 97">
                <a:extLst>
                  <a:ext uri="{FF2B5EF4-FFF2-40B4-BE49-F238E27FC236}">
                    <a16:creationId xmlns:a16="http://schemas.microsoft.com/office/drawing/2014/main" id="{4D395A1A-DE43-48E4-95AF-5A5E0CF74E03}"/>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9" name="CuadroTexto 98">
                <a:extLst>
                  <a:ext uri="{FF2B5EF4-FFF2-40B4-BE49-F238E27FC236}">
                    <a16:creationId xmlns:a16="http://schemas.microsoft.com/office/drawing/2014/main" id="{A386090C-9E05-46CB-8AF3-0F580ADCFE80}"/>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2757B9D0-6FB5-42A8-91D8-7FD4760EB01C}"/>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a16="http://schemas.microsoft.com/office/drawing/2014/main" id="{87CF8A59-F5D7-4587-96FE-1C4377FEE20B}"/>
                  </a:ext>
                </a:extLst>
              </p:cNvPr>
              <p:cNvGrpSpPr/>
              <p:nvPr/>
            </p:nvGrpSpPr>
            <p:grpSpPr>
              <a:xfrm>
                <a:off x="-104586" y="3258293"/>
                <a:ext cx="7866108" cy="369332"/>
                <a:chOff x="-88946" y="1730772"/>
                <a:chExt cx="7866108" cy="369332"/>
              </a:xfrm>
            </p:grpSpPr>
            <p:sp>
              <p:nvSpPr>
                <p:cNvPr id="89" name="Rectángulo 88">
                  <a:extLst>
                    <a:ext uri="{FF2B5EF4-FFF2-40B4-BE49-F238E27FC236}">
                      <a16:creationId xmlns:a16="http://schemas.microsoft.com/office/drawing/2014/main" id="{E75C88E9-10C2-42BE-952E-EBC3D6AED1BC}"/>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CuadroTexto 89">
                  <a:extLst>
                    <a:ext uri="{FF2B5EF4-FFF2-40B4-BE49-F238E27FC236}">
                      <a16:creationId xmlns:a16="http://schemas.microsoft.com/office/drawing/2014/main" id="{623B8D00-624C-4FCE-990B-2199747AA99E}"/>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427A6FAC-09F2-40D6-B611-4792EC0099F4}"/>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279C03AF-F026-47FF-867F-0E9D248528F5}"/>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2621275C-A814-4469-8BCD-838F11558966}"/>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65846603-0ABC-45EF-9964-1F247D646ABE}"/>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1D5DCE2B-FED6-4134-BDFC-D996346BC4F7}"/>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6B7564F1-67E2-4746-8013-06B7D8046628}"/>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F79985A7-CE00-4143-8A2E-96894F7A0995}"/>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24" name="Grupo 23">
              <a:extLst>
                <a:ext uri="{FF2B5EF4-FFF2-40B4-BE49-F238E27FC236}">
                  <a16:creationId xmlns:a16="http://schemas.microsoft.com/office/drawing/2014/main" id="{5384A8C5-847B-407E-BB25-0E2B011BA803}"/>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03FF57F9-E59C-4443-88F9-DCF3650D74D3}"/>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6171082B-C8F2-4A6C-9279-6E090C4D531C}"/>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3F4924CA-F4E4-4BBA-B0B0-B8D9682D6455}"/>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E0F21840-A9D1-4AAF-84A4-227849B39FCA}"/>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6A54E1FF-A38A-4873-B390-7F3F32E8969F}"/>
                  </a:ext>
                </a:extLst>
              </p:cNvPr>
              <p:cNvSpPr txBox="1"/>
              <p:nvPr/>
            </p:nvSpPr>
            <p:spPr>
              <a:xfrm>
                <a:off x="3588271" y="5209282"/>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8F2DA088-95C0-4743-A8CB-DD39282ACB14}"/>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288178B9-CA28-4B61-BA7D-758741EE85C2}"/>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9D39D368-EAD7-4F83-9CF4-1C5097F14223}"/>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FFBC8D0B-04CF-4768-ACF6-D978430CED6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9722B18F-1410-4AD5-912A-719A855C3AF0}"/>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032F032F-8437-4155-80AF-5A0C8267BB5D}"/>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F392DCF1-FEF8-433E-B0B0-3290CF224F3A}"/>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DDEDE43B-D3EB-4F9A-BA8E-C333FCDAB535}"/>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1097A46F-2030-47A7-A468-7B96E49D1AAE}"/>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1BB640A0-C553-445C-AEB2-86C347BFEE8C}"/>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339EF330-26AC-4709-BE39-BEA8183B575A}"/>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835B14A3-97B0-4AB6-83EA-48CFAB4087BA}"/>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FFFC67AF-6390-49E0-920E-9D441CDD7E9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4242BFC7-D251-46D9-ABB0-BB5C7972B6A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151E156F-4DF4-484B-B2F6-AA0D73E0E85F}"/>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5606E68F-51D7-4B54-9F70-1F61AB938C71}"/>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AD581A09-CE86-46B9-9C5C-9E2789FD51E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BA18221F-4E30-44BA-801F-517F84B6AE8D}"/>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F0F62E15-2A38-41FE-B73C-15E69897D956}"/>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D6C5E2C8-E272-4CFA-B0E2-66130A60B7C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8B996976-A25F-445B-A33B-86A8DED0FEFA}"/>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DBD53447-241B-4F96-A502-C971F8A699C3}"/>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0B9C19A4-04EF-4D0F-BC05-66D0C7A2BDD7}"/>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209E2C89-F63F-4DEF-B0A5-AD28721E97C1}"/>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2A4C29BA-C709-4754-B6BF-8B0C6E431E89}"/>
                </a:ext>
              </a:extLst>
            </p:cNvPr>
            <p:cNvGrpSpPr/>
            <p:nvPr/>
          </p:nvGrpSpPr>
          <p:grpSpPr>
            <a:xfrm>
              <a:off x="5370404" y="6968209"/>
              <a:ext cx="2255371" cy="1456501"/>
              <a:chOff x="5311322" y="7445377"/>
              <a:chExt cx="2255371" cy="1456501"/>
            </a:xfrm>
          </p:grpSpPr>
          <p:sp>
            <p:nvSpPr>
              <p:cNvPr id="34" name="CuadroTexto 33">
                <a:extLst>
                  <a:ext uri="{FF2B5EF4-FFF2-40B4-BE49-F238E27FC236}">
                    <a16:creationId xmlns:a16="http://schemas.microsoft.com/office/drawing/2014/main" id="{74043BE7-3C33-4A5C-B0A8-808626C0A143}"/>
                  </a:ext>
                </a:extLst>
              </p:cNvPr>
              <p:cNvSpPr txBox="1"/>
              <p:nvPr/>
            </p:nvSpPr>
            <p:spPr>
              <a:xfrm>
                <a:off x="5311322" y="7445377"/>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06A18CF1-F4EB-493C-9BE8-9C88F664A855}"/>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CE1A4BA0-9698-4577-A654-904ECEDC7CD5}"/>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4F5AA9A8-D58A-4203-934C-422F41BAEF58}"/>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1E7C9354-4CAE-438A-9C14-D71AEB5C5EB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D1742E00-A970-40A1-9F4D-1119559929B2}"/>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83E6BABB-C02C-434B-9A34-6EBA4FD614B2}"/>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1848584A-2B42-4348-910E-B8478DC14D6A}"/>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B7D96549-018D-46D1-9F16-529F638EBAEC}"/>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A36DB012-A016-4173-B48B-F62678E948FE}"/>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7FE3FDC8-6DDC-43B7-A836-82FB53506A4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4D23C434-42F3-4A54-BD7B-BD8B8727F993}"/>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475CD560-26AC-434D-805A-3A270D3A5A5B}"/>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1F19B89A-911A-4654-BC59-3CF34209EE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AF44BB2D-9887-418F-92A4-8B0B20906864}"/>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F94E02FA-F4C1-4D09-B93E-171FD74B6CF3}"/>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D99F445D-89BA-4654-A9E1-09F4F48B61F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DA51ADCC-3930-43CA-86DF-DEE313521CD3}"/>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4A57B868-53B1-4454-9E72-6E01C3C6320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D21B48D1-0917-478F-92ED-0DF84E1EAA8E}"/>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FE52D202-7136-4BBE-9C23-F0E81A67C6AC}"/>
                </a:ext>
              </a:extLst>
            </p:cNvPr>
            <p:cNvSpPr/>
            <p:nvPr/>
          </p:nvSpPr>
          <p:spPr>
            <a:xfrm>
              <a:off x="31515" y="8404738"/>
              <a:ext cx="3829905" cy="23300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F3C77D0F-C437-4D9A-97C9-DFAC4DFE7CE4}"/>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D09F4D35-03E3-4E97-B6FD-C4AE2A54D5A9}"/>
                </a:ext>
              </a:extLst>
            </p:cNvPr>
            <p:cNvSpPr txBox="1"/>
            <p:nvPr/>
          </p:nvSpPr>
          <p:spPr>
            <a:xfrm>
              <a:off x="-40004" y="8592963"/>
              <a:ext cx="3901420" cy="2031325"/>
            </a:xfrm>
            <a:prstGeom prst="rect">
              <a:avLst/>
            </a:prstGeom>
            <a:noFill/>
          </p:spPr>
          <p:txBody>
            <a:bodyPr wrap="square">
              <a:spAutoFit/>
            </a:bodyPr>
            <a:lstStyle/>
            <a:p>
              <a:pPr algn="just"/>
              <a:r>
                <a:rPr lang="es-MX" sz="1050" u="sng" dirty="0">
                  <a:latin typeface="Century Gothic" panose="020B0502020202020204" pitchFamily="34" charset="0"/>
                </a:rPr>
                <a:t>Se logro la participación de todos los alumnos en la actividad,  se obtuvo una mejor respuesta de la que se esperaba, las consignas fueron claras y propias para la actividad, además se generaba una participación activa de los alumnos y se logro, </a:t>
              </a:r>
              <a:r>
                <a:rPr lang="es-MX" sz="1050" dirty="0"/>
                <a:t>. </a:t>
              </a:r>
              <a:r>
                <a:rPr lang="es-MX" sz="1050" u="sng" dirty="0">
                  <a:latin typeface="Century Gothic" panose="020B0502020202020204" pitchFamily="34" charset="0"/>
                </a:rPr>
                <a:t>Menciona Osorio (2010) que la participación infantil crea ambientes de socialización y aprendizaje para un protagonismo real y no competitivo.  El cierre de la jornada de práctica fue muy significativo, los alumnos se mostraron contentos de los trabajos que realizamos, además se logro una participación educativa efectiva por parte de la educadora titular, padres de familia, alumnos y yo.</a:t>
              </a:r>
            </a:p>
          </p:txBody>
        </p:sp>
        <p:sp>
          <p:nvSpPr>
            <p:cNvPr id="31" name="Rectángulo: esquinas redondeadas 30">
              <a:extLst>
                <a:ext uri="{FF2B5EF4-FFF2-40B4-BE49-F238E27FC236}">
                  <a16:creationId xmlns:a16="http://schemas.microsoft.com/office/drawing/2014/main" id="{6CCEE146-6016-4FBA-AB35-09C16F6ABE05}"/>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27A46D59-F0CB-41DA-A353-219A81164379}"/>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3B5F4A74-77A0-4FAD-B61A-699891C9F677}"/>
                </a:ext>
              </a:extLst>
            </p:cNvPr>
            <p:cNvSpPr txBox="1"/>
            <p:nvPr/>
          </p:nvSpPr>
          <p:spPr>
            <a:xfrm>
              <a:off x="3927450" y="8828689"/>
              <a:ext cx="3901420" cy="692497"/>
            </a:xfrm>
            <a:prstGeom prst="rect">
              <a:avLst/>
            </a:prstGeom>
            <a:noFill/>
          </p:spPr>
          <p:txBody>
            <a:bodyPr wrap="square">
              <a:spAutoFit/>
            </a:bodyPr>
            <a:lstStyle/>
            <a:p>
              <a:pPr algn="just"/>
              <a:r>
                <a:rPr lang="es-MX" sz="1050" u="sng" dirty="0">
                  <a:latin typeface="Century Gothic" panose="020B0502020202020204" pitchFamily="34" charset="0"/>
                </a:rPr>
                <a:t>No existieron dificultades en este día de practica, todo marcho de la mejor manera.</a:t>
              </a:r>
            </a:p>
            <a:p>
              <a:pPr algn="ctr"/>
              <a:endParaRPr lang="es-MX" sz="1800" dirty="0">
                <a:solidFill>
                  <a:schemeClr val="bg1"/>
                </a:solidFill>
                <a:latin typeface="Comic Sans MS" panose="030F0702030302020204" pitchFamily="66" charset="0"/>
              </a:endParaRPr>
            </a:p>
          </p:txBody>
        </p:sp>
      </p:grpSp>
      <p:sp>
        <p:nvSpPr>
          <p:cNvPr id="125" name="CuadroTexto 124">
            <a:extLst>
              <a:ext uri="{FF2B5EF4-FFF2-40B4-BE49-F238E27FC236}">
                <a16:creationId xmlns:a16="http://schemas.microsoft.com/office/drawing/2014/main" id="{8D432DD4-CE45-4DCC-BEA7-FD8F0F8A376B}"/>
              </a:ext>
            </a:extLst>
          </p:cNvPr>
          <p:cNvSpPr txBox="1"/>
          <p:nvPr/>
        </p:nvSpPr>
        <p:spPr>
          <a:xfrm>
            <a:off x="563671" y="210147"/>
            <a:ext cx="605552" cy="369332"/>
          </a:xfrm>
          <a:prstGeom prst="rect">
            <a:avLst/>
          </a:prstGeom>
          <a:noFill/>
        </p:spPr>
        <p:txBody>
          <a:bodyPr wrap="square" rtlCol="0">
            <a:spAutoFit/>
          </a:bodyPr>
          <a:lstStyle/>
          <a:p>
            <a:r>
              <a:rPr lang="es-MX" dirty="0"/>
              <a:t>20</a:t>
            </a:r>
          </a:p>
        </p:txBody>
      </p:sp>
      <p:sp>
        <p:nvSpPr>
          <p:cNvPr id="126" name="CuadroTexto 125">
            <a:extLst>
              <a:ext uri="{FF2B5EF4-FFF2-40B4-BE49-F238E27FC236}">
                <a16:creationId xmlns:a16="http://schemas.microsoft.com/office/drawing/2014/main" id="{554A3707-8BC1-413F-B236-27AA4A7944D9}"/>
              </a:ext>
            </a:extLst>
          </p:cNvPr>
          <p:cNvSpPr txBox="1"/>
          <p:nvPr/>
        </p:nvSpPr>
        <p:spPr>
          <a:xfrm>
            <a:off x="1440859" y="237750"/>
            <a:ext cx="605552" cy="369332"/>
          </a:xfrm>
          <a:prstGeom prst="rect">
            <a:avLst/>
          </a:prstGeom>
          <a:noFill/>
        </p:spPr>
        <p:txBody>
          <a:bodyPr wrap="square" rtlCol="0">
            <a:spAutoFit/>
          </a:bodyPr>
          <a:lstStyle/>
          <a:p>
            <a:r>
              <a:rPr lang="es-MX" dirty="0"/>
              <a:t>05</a:t>
            </a:r>
          </a:p>
        </p:txBody>
      </p:sp>
      <p:sp>
        <p:nvSpPr>
          <p:cNvPr id="127" name="CuadroTexto 126">
            <a:extLst>
              <a:ext uri="{FF2B5EF4-FFF2-40B4-BE49-F238E27FC236}">
                <a16:creationId xmlns:a16="http://schemas.microsoft.com/office/drawing/2014/main" id="{A3AAFC7D-FC8B-4AA3-8C5B-8437CF2B34B6}"/>
              </a:ext>
            </a:extLst>
          </p:cNvPr>
          <p:cNvSpPr txBox="1"/>
          <p:nvPr/>
        </p:nvSpPr>
        <p:spPr>
          <a:xfrm>
            <a:off x="2169256" y="225668"/>
            <a:ext cx="605552" cy="369332"/>
          </a:xfrm>
          <a:prstGeom prst="rect">
            <a:avLst/>
          </a:prstGeom>
          <a:noFill/>
        </p:spPr>
        <p:txBody>
          <a:bodyPr wrap="square" rtlCol="0">
            <a:spAutoFit/>
          </a:bodyPr>
          <a:lstStyle/>
          <a:p>
            <a:r>
              <a:rPr lang="es-MX" dirty="0"/>
              <a:t>21</a:t>
            </a:r>
          </a:p>
        </p:txBody>
      </p:sp>
      <p:cxnSp>
        <p:nvCxnSpPr>
          <p:cNvPr id="129" name="Conector recto 128">
            <a:extLst>
              <a:ext uri="{FF2B5EF4-FFF2-40B4-BE49-F238E27FC236}">
                <a16:creationId xmlns:a16="http://schemas.microsoft.com/office/drawing/2014/main" id="{D2B71F83-7611-41E6-A1B0-6537599D3016}"/>
              </a:ext>
            </a:extLst>
          </p:cNvPr>
          <p:cNvCxnSpPr/>
          <p:nvPr/>
        </p:nvCxnSpPr>
        <p:spPr>
          <a:xfrm>
            <a:off x="1568764" y="2372026"/>
            <a:ext cx="1131628" cy="5136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Conector recto 130">
            <a:extLst>
              <a:ext uri="{FF2B5EF4-FFF2-40B4-BE49-F238E27FC236}">
                <a16:creationId xmlns:a16="http://schemas.microsoft.com/office/drawing/2014/main" id="{2E0D0AA7-B313-4E06-96E9-41BCE952DCC2}"/>
              </a:ext>
            </a:extLst>
          </p:cNvPr>
          <p:cNvCxnSpPr/>
          <p:nvPr/>
        </p:nvCxnSpPr>
        <p:spPr>
          <a:xfrm flipV="1">
            <a:off x="1568764" y="2383770"/>
            <a:ext cx="1131628" cy="5114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Conector recto 132">
            <a:extLst>
              <a:ext uri="{FF2B5EF4-FFF2-40B4-BE49-F238E27FC236}">
                <a16:creationId xmlns:a16="http://schemas.microsoft.com/office/drawing/2014/main" id="{90A0779F-9E4F-4507-A05D-585624AD2A34}"/>
              </a:ext>
            </a:extLst>
          </p:cNvPr>
          <p:cNvCxnSpPr/>
          <p:nvPr/>
        </p:nvCxnSpPr>
        <p:spPr>
          <a:xfrm>
            <a:off x="379989" y="2372026"/>
            <a:ext cx="1057901" cy="53653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5" name="Conector recto 134">
            <a:extLst>
              <a:ext uri="{FF2B5EF4-FFF2-40B4-BE49-F238E27FC236}">
                <a16:creationId xmlns:a16="http://schemas.microsoft.com/office/drawing/2014/main" id="{EC3661A5-724D-42A0-84F4-7483D8E208A6}"/>
              </a:ext>
            </a:extLst>
          </p:cNvPr>
          <p:cNvCxnSpPr/>
          <p:nvPr/>
        </p:nvCxnSpPr>
        <p:spPr>
          <a:xfrm flipV="1">
            <a:off x="355425" y="2401813"/>
            <a:ext cx="1137936" cy="49068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Conector recto 136">
            <a:extLst>
              <a:ext uri="{FF2B5EF4-FFF2-40B4-BE49-F238E27FC236}">
                <a16:creationId xmlns:a16="http://schemas.microsoft.com/office/drawing/2014/main" id="{6429936A-CD18-44B0-B3D6-6C84C017B33C}"/>
              </a:ext>
            </a:extLst>
          </p:cNvPr>
          <p:cNvCxnSpPr/>
          <p:nvPr/>
        </p:nvCxnSpPr>
        <p:spPr>
          <a:xfrm>
            <a:off x="2944676" y="3090094"/>
            <a:ext cx="739347" cy="392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Conector recto 138">
            <a:extLst>
              <a:ext uri="{FF2B5EF4-FFF2-40B4-BE49-F238E27FC236}">
                <a16:creationId xmlns:a16="http://schemas.microsoft.com/office/drawing/2014/main" id="{62E1583A-57FE-416A-9215-C128F902E979}"/>
              </a:ext>
            </a:extLst>
          </p:cNvPr>
          <p:cNvCxnSpPr/>
          <p:nvPr/>
        </p:nvCxnSpPr>
        <p:spPr>
          <a:xfrm flipV="1">
            <a:off x="2866202" y="3174337"/>
            <a:ext cx="914400" cy="30777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0" name="CuadroTexto 139">
            <a:extLst>
              <a:ext uri="{FF2B5EF4-FFF2-40B4-BE49-F238E27FC236}">
                <a16:creationId xmlns:a16="http://schemas.microsoft.com/office/drawing/2014/main" id="{B61A9590-41F3-460E-A445-49C178C5AABF}"/>
              </a:ext>
            </a:extLst>
          </p:cNvPr>
          <p:cNvSpPr txBox="1"/>
          <p:nvPr/>
        </p:nvSpPr>
        <p:spPr>
          <a:xfrm>
            <a:off x="3545955" y="3981532"/>
            <a:ext cx="4388066"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Se logró plasmar en las actividades los aprendizajes permitiendo que los alumnos se apropiaran de ellos.</a:t>
            </a:r>
          </a:p>
          <a:p>
            <a:r>
              <a:rPr lang="es-MX" sz="900" u="sng" dirty="0">
                <a:latin typeface="Century Gothic" panose="020B0502020202020204" pitchFamily="34" charset="0"/>
              </a:rPr>
              <a:t>Se utilizaron herramientas digitales atractivas, además de videos.</a:t>
            </a:r>
          </a:p>
          <a:p>
            <a:pPr algn="just"/>
            <a:r>
              <a:rPr lang="es-MX" sz="900" u="sng" dirty="0">
                <a:latin typeface="Century Gothic" panose="020B0502020202020204" pitchFamily="34" charset="0"/>
              </a:rPr>
              <a:t>El nivel de complejidad fue el apropiado los niños, al igual que la organización.</a:t>
            </a:r>
          </a:p>
          <a:p>
            <a:pPr algn="just"/>
            <a:r>
              <a:rPr lang="es-MX" sz="900" u="sng" dirty="0">
                <a:latin typeface="Century Gothic" panose="020B0502020202020204" pitchFamily="34" charset="0"/>
              </a:rPr>
              <a:t> El tiempo de la actividad fue lo adecuado, se lograron aplicar las dos actividades propuestas.</a:t>
            </a:r>
          </a:p>
          <a:p>
            <a:r>
              <a:rPr lang="es-MX" sz="900" u="sng" dirty="0">
                <a:latin typeface="Century Gothic" panose="020B0502020202020204" pitchFamily="34" charset="0"/>
              </a:rPr>
              <a:t>Lo que se planeo fue lo que se realizó en la cita virtual.</a:t>
            </a:r>
          </a:p>
        </p:txBody>
      </p:sp>
      <p:cxnSp>
        <p:nvCxnSpPr>
          <p:cNvPr id="142" name="Conector recto 141">
            <a:extLst>
              <a:ext uri="{FF2B5EF4-FFF2-40B4-BE49-F238E27FC236}">
                <a16:creationId xmlns:a16="http://schemas.microsoft.com/office/drawing/2014/main" id="{E41E2E52-3DB9-4B2F-AE83-F634252E788A}"/>
              </a:ext>
            </a:extLst>
          </p:cNvPr>
          <p:cNvCxnSpPr>
            <a:stCxn id="14" idx="0"/>
          </p:cNvCxnSpPr>
          <p:nvPr/>
        </p:nvCxnSpPr>
        <p:spPr>
          <a:xfrm flipH="1">
            <a:off x="2072465" y="682587"/>
            <a:ext cx="4284" cy="4263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ector recto 143">
            <a:extLst>
              <a:ext uri="{FF2B5EF4-FFF2-40B4-BE49-F238E27FC236}">
                <a16:creationId xmlns:a16="http://schemas.microsoft.com/office/drawing/2014/main" id="{C5DF784B-B998-4342-834B-CD8971C1B6E8}"/>
              </a:ext>
            </a:extLst>
          </p:cNvPr>
          <p:cNvCxnSpPr>
            <a:stCxn id="14" idx="1"/>
            <a:endCxn id="13" idx="6"/>
          </p:cNvCxnSpPr>
          <p:nvPr/>
        </p:nvCxnSpPr>
        <p:spPr>
          <a:xfrm flipV="1">
            <a:off x="1921391" y="895947"/>
            <a:ext cx="395716" cy="482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391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7E9AF66D-18B6-41CA-A5BB-48075734D48E}"/>
              </a:ext>
            </a:extLst>
          </p:cNvPr>
          <p:cNvGrpSpPr/>
          <p:nvPr/>
        </p:nvGrpSpPr>
        <p:grpSpPr>
          <a:xfrm>
            <a:off x="-60113" y="101667"/>
            <a:ext cx="8202188" cy="9967221"/>
            <a:chOff x="-60113" y="101667"/>
            <a:chExt cx="8202188" cy="9967221"/>
          </a:xfrm>
        </p:grpSpPr>
        <p:sp>
          <p:nvSpPr>
            <p:cNvPr id="5" name="Paralelogramo 4">
              <a:extLst>
                <a:ext uri="{FF2B5EF4-FFF2-40B4-BE49-F238E27FC236}">
                  <a16:creationId xmlns:a16="http://schemas.microsoft.com/office/drawing/2014/main" id="{7CC24863-F4A5-47F6-9549-BD50442E1DC1}"/>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E43F53EA-72E1-4A29-9680-E916C39664D3}"/>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7B265B77-9C83-4768-A3F8-E608560B761B}"/>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19E0DF33-C584-4046-B7C9-19F5AFE6DF32}"/>
                </a:ext>
              </a:extLst>
            </p:cNvPr>
            <p:cNvGrpSpPr/>
            <p:nvPr/>
          </p:nvGrpSpPr>
          <p:grpSpPr>
            <a:xfrm>
              <a:off x="355425" y="669897"/>
              <a:ext cx="406400" cy="523220"/>
              <a:chOff x="325120" y="927110"/>
              <a:chExt cx="406400" cy="523220"/>
            </a:xfrm>
          </p:grpSpPr>
          <p:sp>
            <p:nvSpPr>
              <p:cNvPr id="123" name="Elipse 122">
                <a:extLst>
                  <a:ext uri="{FF2B5EF4-FFF2-40B4-BE49-F238E27FC236}">
                    <a16:creationId xmlns:a16="http://schemas.microsoft.com/office/drawing/2014/main" id="{00D3DC88-9926-4717-9316-D4B1CEEE62DC}"/>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4" name="CuadroTexto 123">
                <a:extLst>
                  <a:ext uri="{FF2B5EF4-FFF2-40B4-BE49-F238E27FC236}">
                    <a16:creationId xmlns:a16="http://schemas.microsoft.com/office/drawing/2014/main" id="{1EF6AE5F-B883-482B-8916-04BB53ABBFF1}"/>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654A9074-8420-4606-AF1E-AF0F4B6F12B9}"/>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A47BF74E-4D52-4567-82FE-300794B1F99E}"/>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EC4F6451-4F9C-472D-8F0A-B6AA14B13BD6}"/>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A804824B-C579-4C7C-86F8-B34B90E9AD61}"/>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DCD17DF4-8DAD-4981-8BA0-07B1F1C5B428}"/>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FD186223-B644-49C5-A297-B8A0C19CFE68}"/>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89D70CE1-D124-4D4B-809F-E73B666AF0CC}"/>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9A4A71D-15C9-484B-9B37-891A6B690EE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4A3225B8-37CE-4D34-BD94-E2707F0EAA6C}"/>
                </a:ext>
              </a:extLst>
            </p:cNvPr>
            <p:cNvGrpSpPr/>
            <p:nvPr/>
          </p:nvGrpSpPr>
          <p:grpSpPr>
            <a:xfrm>
              <a:off x="3129395" y="101667"/>
              <a:ext cx="3534242" cy="1126339"/>
              <a:chOff x="3024181" y="135293"/>
              <a:chExt cx="3534242" cy="1126339"/>
            </a:xfrm>
          </p:grpSpPr>
          <p:pic>
            <p:nvPicPr>
              <p:cNvPr id="118" name="Imagen 117" descr="Imagen que contiene cuarto, reloj&#10;&#10;Descripción generada automáticamente">
                <a:extLst>
                  <a:ext uri="{FF2B5EF4-FFF2-40B4-BE49-F238E27FC236}">
                    <a16:creationId xmlns:a16="http://schemas.microsoft.com/office/drawing/2014/main" id="{56DCB460-2E17-4744-8735-BECC549DFE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9" name="Imagen 118" descr="Imagen que contiene camiseta&#10;&#10;Descripción generada automáticamente">
                <a:extLst>
                  <a:ext uri="{FF2B5EF4-FFF2-40B4-BE49-F238E27FC236}">
                    <a16:creationId xmlns:a16="http://schemas.microsoft.com/office/drawing/2014/main" id="{38A30808-B912-453F-9694-51790523EC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0" name="Imagen 119" descr="Imagen que contiene dibujo&#10;&#10;Descripción generada automáticamente">
                <a:extLst>
                  <a:ext uri="{FF2B5EF4-FFF2-40B4-BE49-F238E27FC236}">
                    <a16:creationId xmlns:a16="http://schemas.microsoft.com/office/drawing/2014/main" id="{C81D0538-8B4D-4CD3-A57A-7976AD72B6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1" name="Imagen 120">
                <a:extLst>
                  <a:ext uri="{FF2B5EF4-FFF2-40B4-BE49-F238E27FC236}">
                    <a16:creationId xmlns:a16="http://schemas.microsoft.com/office/drawing/2014/main" id="{E73C700D-6136-4CBC-950A-19BE0C0ED8C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2" name="Imagen 121" descr="Imagen que contiene dibujo&#10;&#10;Descripción generada automáticamente">
                <a:extLst>
                  <a:ext uri="{FF2B5EF4-FFF2-40B4-BE49-F238E27FC236}">
                    <a16:creationId xmlns:a16="http://schemas.microsoft.com/office/drawing/2014/main" id="{96215519-96B4-465A-974C-0B54D11BB3B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781F5749-5840-45B5-84AA-CCC8AB123051}"/>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t>___________________________</a:t>
              </a:r>
            </a:p>
            <a:p>
              <a:r>
                <a:rPr lang="es-MX" dirty="0"/>
                <a:t>__________________________________________________________________</a:t>
              </a:r>
            </a:p>
          </p:txBody>
        </p:sp>
        <p:sp>
          <p:nvSpPr>
            <p:cNvPr id="19" name="Rectángulo 18">
              <a:extLst>
                <a:ext uri="{FF2B5EF4-FFF2-40B4-BE49-F238E27FC236}">
                  <a16:creationId xmlns:a16="http://schemas.microsoft.com/office/drawing/2014/main" id="{11116F37-8F3D-420F-BF35-37FE03E7A30F}"/>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F7BB7D56-ADBC-472E-B95A-5300DE361326}"/>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E913D12A-DDC5-4A70-97C2-7F20AFAF4D2C}"/>
                </a:ext>
              </a:extLst>
            </p:cNvPr>
            <p:cNvGrpSpPr/>
            <p:nvPr/>
          </p:nvGrpSpPr>
          <p:grpSpPr>
            <a:xfrm>
              <a:off x="240392" y="2345731"/>
              <a:ext cx="7381107" cy="626460"/>
              <a:chOff x="-75901" y="2156819"/>
              <a:chExt cx="7381107" cy="626460"/>
            </a:xfrm>
          </p:grpSpPr>
          <p:grpSp>
            <p:nvGrpSpPr>
              <p:cNvPr id="100" name="Grupo 99">
                <a:extLst>
                  <a:ext uri="{FF2B5EF4-FFF2-40B4-BE49-F238E27FC236}">
                    <a16:creationId xmlns:a16="http://schemas.microsoft.com/office/drawing/2014/main" id="{B4A9F936-B90B-4BF7-8EB1-0AE05A33AFA5}"/>
                  </a:ext>
                </a:extLst>
              </p:cNvPr>
              <p:cNvGrpSpPr/>
              <p:nvPr/>
            </p:nvGrpSpPr>
            <p:grpSpPr>
              <a:xfrm>
                <a:off x="-75901" y="2156821"/>
                <a:ext cx="1443895" cy="562832"/>
                <a:chOff x="-169219" y="2121401"/>
                <a:chExt cx="1892685" cy="621799"/>
              </a:xfrm>
            </p:grpSpPr>
            <p:sp>
              <p:nvSpPr>
                <p:cNvPr id="116" name="Rectángulo 115">
                  <a:extLst>
                    <a:ext uri="{FF2B5EF4-FFF2-40B4-BE49-F238E27FC236}">
                      <a16:creationId xmlns:a16="http://schemas.microsoft.com/office/drawing/2014/main" id="{F2D337C6-47EB-4FCB-866C-9352123E60B4}"/>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7" name="CuadroTexto 116">
                  <a:extLst>
                    <a:ext uri="{FF2B5EF4-FFF2-40B4-BE49-F238E27FC236}">
                      <a16:creationId xmlns:a16="http://schemas.microsoft.com/office/drawing/2014/main" id="{9679C1D4-B2BD-4878-AEA6-858E9202A2DC}"/>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a16="http://schemas.microsoft.com/office/drawing/2014/main" id="{7CAC02EA-3A8D-45E5-92E8-00D29AB55171}"/>
                  </a:ext>
                </a:extLst>
              </p:cNvPr>
              <p:cNvGrpSpPr/>
              <p:nvPr/>
            </p:nvGrpSpPr>
            <p:grpSpPr>
              <a:xfrm>
                <a:off x="1121597" y="2156821"/>
                <a:ext cx="1443895" cy="562832"/>
                <a:chOff x="-171552" y="2121401"/>
                <a:chExt cx="1892685" cy="621799"/>
              </a:xfrm>
            </p:grpSpPr>
            <p:sp>
              <p:nvSpPr>
                <p:cNvPr id="114" name="Rectángulo 113">
                  <a:extLst>
                    <a:ext uri="{FF2B5EF4-FFF2-40B4-BE49-F238E27FC236}">
                      <a16:creationId xmlns:a16="http://schemas.microsoft.com/office/drawing/2014/main" id="{E5C4B1D2-521A-4881-BBF3-F16119F8D5C6}"/>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DF778B24-241F-459F-8D03-1A42FAC9694F}"/>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191EC3B9-BED6-450E-AB4B-3452C67D6BC1}"/>
                  </a:ext>
                </a:extLst>
              </p:cNvPr>
              <p:cNvGrpSpPr/>
              <p:nvPr/>
            </p:nvGrpSpPr>
            <p:grpSpPr>
              <a:xfrm>
                <a:off x="2280098" y="2156826"/>
                <a:ext cx="1443895" cy="626453"/>
                <a:chOff x="-204663" y="2121401"/>
                <a:chExt cx="1892685" cy="692084"/>
              </a:xfrm>
            </p:grpSpPr>
            <p:sp>
              <p:nvSpPr>
                <p:cNvPr id="112" name="Rectángulo 111">
                  <a:extLst>
                    <a:ext uri="{FF2B5EF4-FFF2-40B4-BE49-F238E27FC236}">
                      <a16:creationId xmlns:a16="http://schemas.microsoft.com/office/drawing/2014/main" id="{DDBFAB8A-BF9D-4E00-B4AE-0F70DF51D0DF}"/>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a16="http://schemas.microsoft.com/office/drawing/2014/main" id="{037B62C7-8DDA-4770-A1CF-4955A77F5F5D}"/>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FC6CF3B4-F7C5-4C73-8BF8-3C0A9EFF90F6}"/>
                  </a:ext>
                </a:extLst>
              </p:cNvPr>
              <p:cNvGrpSpPr/>
              <p:nvPr/>
            </p:nvGrpSpPr>
            <p:grpSpPr>
              <a:xfrm>
                <a:off x="3367730" y="2156821"/>
                <a:ext cx="1443895" cy="562832"/>
                <a:chOff x="-359582" y="2121401"/>
                <a:chExt cx="1892685" cy="621799"/>
              </a:xfrm>
            </p:grpSpPr>
            <p:sp>
              <p:nvSpPr>
                <p:cNvPr id="110" name="Rectángulo 109">
                  <a:extLst>
                    <a:ext uri="{FF2B5EF4-FFF2-40B4-BE49-F238E27FC236}">
                      <a16:creationId xmlns:a16="http://schemas.microsoft.com/office/drawing/2014/main" id="{2C761AE6-3554-49BA-8DE8-7E80C0195A18}"/>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1" name="CuadroTexto 110">
                  <a:extLst>
                    <a:ext uri="{FF2B5EF4-FFF2-40B4-BE49-F238E27FC236}">
                      <a16:creationId xmlns:a16="http://schemas.microsoft.com/office/drawing/2014/main" id="{53B894E4-52F4-4980-A913-59CC01474144}"/>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2B2B0529-81E4-493E-8743-4B61A70C4025}"/>
                  </a:ext>
                </a:extLst>
              </p:cNvPr>
              <p:cNvGrpSpPr/>
              <p:nvPr/>
            </p:nvGrpSpPr>
            <p:grpSpPr>
              <a:xfrm>
                <a:off x="4676184" y="2156819"/>
                <a:ext cx="1443895" cy="562832"/>
                <a:chOff x="-177539" y="2121399"/>
                <a:chExt cx="1892685" cy="621799"/>
              </a:xfrm>
            </p:grpSpPr>
            <p:sp>
              <p:nvSpPr>
                <p:cNvPr id="108" name="Rectángulo 107">
                  <a:extLst>
                    <a:ext uri="{FF2B5EF4-FFF2-40B4-BE49-F238E27FC236}">
                      <a16:creationId xmlns:a16="http://schemas.microsoft.com/office/drawing/2014/main" id="{7EC1C8B0-EE38-46E7-8D8F-E753B97E9D0F}"/>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9" name="CuadroTexto 108">
                  <a:extLst>
                    <a:ext uri="{FF2B5EF4-FFF2-40B4-BE49-F238E27FC236}">
                      <a16:creationId xmlns:a16="http://schemas.microsoft.com/office/drawing/2014/main" id="{CA447143-DAB2-49CD-B387-1203E40AAB81}"/>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1EAAED41-BD59-420C-9382-7D699794728A}"/>
                  </a:ext>
                </a:extLst>
              </p:cNvPr>
              <p:cNvGrpSpPr/>
              <p:nvPr/>
            </p:nvGrpSpPr>
            <p:grpSpPr>
              <a:xfrm>
                <a:off x="5861311" y="2164898"/>
                <a:ext cx="1443895" cy="562832"/>
                <a:chOff x="-204658" y="2121401"/>
                <a:chExt cx="1892685" cy="621799"/>
              </a:xfrm>
            </p:grpSpPr>
            <p:sp>
              <p:nvSpPr>
                <p:cNvPr id="106" name="Rectángulo 105">
                  <a:extLst>
                    <a:ext uri="{FF2B5EF4-FFF2-40B4-BE49-F238E27FC236}">
                      <a16:creationId xmlns:a16="http://schemas.microsoft.com/office/drawing/2014/main" id="{EC19FF9B-B418-41BB-95DD-C36935FD4788}"/>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7" name="CuadroTexto 106">
                  <a:extLst>
                    <a:ext uri="{FF2B5EF4-FFF2-40B4-BE49-F238E27FC236}">
                      <a16:creationId xmlns:a16="http://schemas.microsoft.com/office/drawing/2014/main" id="{285124D5-D3CC-4280-B979-63F458E095E9}"/>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5748A9B7-351D-4B5C-A29D-C87401A38ABA}"/>
                </a:ext>
              </a:extLst>
            </p:cNvPr>
            <p:cNvGrpSpPr/>
            <p:nvPr/>
          </p:nvGrpSpPr>
          <p:grpSpPr>
            <a:xfrm>
              <a:off x="166339" y="3077681"/>
              <a:ext cx="7777163" cy="454209"/>
              <a:chOff x="27396" y="2784923"/>
              <a:chExt cx="7777163" cy="454209"/>
            </a:xfrm>
          </p:grpSpPr>
          <p:sp>
            <p:nvSpPr>
              <p:cNvPr id="91" name="CuadroTexto 90">
                <a:extLst>
                  <a:ext uri="{FF2B5EF4-FFF2-40B4-BE49-F238E27FC236}">
                    <a16:creationId xmlns:a16="http://schemas.microsoft.com/office/drawing/2014/main" id="{27C57ED3-1688-41A7-AAD0-1692C76244BE}"/>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2" name="Paralelogramo 91">
                <a:extLst>
                  <a:ext uri="{FF2B5EF4-FFF2-40B4-BE49-F238E27FC236}">
                    <a16:creationId xmlns:a16="http://schemas.microsoft.com/office/drawing/2014/main" id="{75A18294-88BF-4DB7-8E6E-F00DEBFCB7BA}"/>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a16="http://schemas.microsoft.com/office/drawing/2014/main" id="{6BBEF8B4-0277-40E7-8DE7-0206A0EAB166}"/>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99A05E6E-EA1A-4F15-86D9-DCE3EC8C2E46}"/>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343BFC4E-3C5C-413F-8B7A-7804DB37A04F}"/>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CuadroTexto 95">
                <a:extLst>
                  <a:ext uri="{FF2B5EF4-FFF2-40B4-BE49-F238E27FC236}">
                    <a16:creationId xmlns:a16="http://schemas.microsoft.com/office/drawing/2014/main" id="{3D9DA08D-C6A4-4CBE-88B6-71F7CC98F089}"/>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7" name="CuadroTexto 96">
                <a:extLst>
                  <a:ext uri="{FF2B5EF4-FFF2-40B4-BE49-F238E27FC236}">
                    <a16:creationId xmlns:a16="http://schemas.microsoft.com/office/drawing/2014/main" id="{FE11A4A5-A1A5-4B95-861D-E69D94581CE9}"/>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8" name="CuadroTexto 97">
                <a:extLst>
                  <a:ext uri="{FF2B5EF4-FFF2-40B4-BE49-F238E27FC236}">
                    <a16:creationId xmlns:a16="http://schemas.microsoft.com/office/drawing/2014/main" id="{3AAE283D-762D-48D3-89CD-B45F102FD1D9}"/>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9" name="CuadroTexto 98">
                <a:extLst>
                  <a:ext uri="{FF2B5EF4-FFF2-40B4-BE49-F238E27FC236}">
                    <a16:creationId xmlns:a16="http://schemas.microsoft.com/office/drawing/2014/main" id="{79361085-6179-47E8-A8C1-3CFB6F7F39C3}"/>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169E0657-2515-4721-B803-4097BD75A78D}"/>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a16="http://schemas.microsoft.com/office/drawing/2014/main" id="{1E2329FD-E71D-448E-ACFB-94C13F254F2A}"/>
                  </a:ext>
                </a:extLst>
              </p:cNvPr>
              <p:cNvGrpSpPr/>
              <p:nvPr/>
            </p:nvGrpSpPr>
            <p:grpSpPr>
              <a:xfrm>
                <a:off x="-104586" y="3258293"/>
                <a:ext cx="7866108" cy="369332"/>
                <a:chOff x="-88946" y="1730772"/>
                <a:chExt cx="7866108" cy="369332"/>
              </a:xfrm>
            </p:grpSpPr>
            <p:sp>
              <p:nvSpPr>
                <p:cNvPr id="89" name="Rectángulo 88">
                  <a:extLst>
                    <a:ext uri="{FF2B5EF4-FFF2-40B4-BE49-F238E27FC236}">
                      <a16:creationId xmlns:a16="http://schemas.microsoft.com/office/drawing/2014/main" id="{1A184D33-8A8B-4D7E-BD6E-8CFDB024247D}"/>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CuadroTexto 89">
                  <a:extLst>
                    <a:ext uri="{FF2B5EF4-FFF2-40B4-BE49-F238E27FC236}">
                      <a16:creationId xmlns:a16="http://schemas.microsoft.com/office/drawing/2014/main" id="{5CB25790-D8FA-4851-8693-C0884B18F025}"/>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BA788CD1-5BE3-441F-B395-21C1B9CC50E1}"/>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735026D1-2431-48D3-B270-EC3F2FC5037A}"/>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AA1E6CBB-8CC4-48E6-8E5B-14AEEAF31B23}"/>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08EE8C22-1D65-47C7-B564-9A951300221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7E900DF8-269C-49D8-8E38-F63AF8E1FA72}"/>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993F6AFB-504C-4EC8-B29C-C95B4A32CE9F}"/>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73F9E972-39B6-4EF7-8607-CFFB703B9B6D}"/>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24" name="Grupo 23">
              <a:extLst>
                <a:ext uri="{FF2B5EF4-FFF2-40B4-BE49-F238E27FC236}">
                  <a16:creationId xmlns:a16="http://schemas.microsoft.com/office/drawing/2014/main" id="{4E3636ED-374B-4DCC-933E-2EC4D5B791AF}"/>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2B5AB80D-84AA-4873-B007-397E06D6861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E8576FA5-1892-4D44-A6FB-52DD19566014}"/>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673FE966-242D-4D87-BE9C-AD5F4DE9FC55}"/>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97F8298B-231E-4834-9B19-BD06F4E62F3F}"/>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510CA6E3-3DD2-4E3C-B41B-95BFA149CD23}"/>
                  </a:ext>
                </a:extLst>
              </p:cNvPr>
              <p:cNvSpPr txBox="1"/>
              <p:nvPr/>
            </p:nvSpPr>
            <p:spPr>
              <a:xfrm>
                <a:off x="3588271" y="5209282"/>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F377206C-8110-4A34-BA73-047C9C489541}"/>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96BE5605-D660-4BFF-8506-003E5953931E}"/>
                    </a:ext>
                  </a:extLst>
                </p:cNvPr>
                <p:cNvSpPr/>
                <p:nvPr/>
              </p:nvSpPr>
              <p:spPr>
                <a:xfrm>
                  <a:off x="4481792"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6E7F8179-311C-43BF-A429-B73206E6C678}"/>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2144619F-227E-4249-BB9C-39A11F6CB682}"/>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61F230A4-8B1C-4B7A-9D06-F9724FCEF3A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F5615E40-5D46-4D38-B6F1-4EE6A25A817D}"/>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E915A582-3F4A-4ABC-9453-25962C7BB924}"/>
                    </a:ext>
                  </a:extLst>
                </p:cNvPr>
                <p:cNvSpPr/>
                <p:nvPr/>
              </p:nvSpPr>
              <p:spPr>
                <a:xfrm>
                  <a:off x="4481792"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5BD99C96-6A1C-4437-9E06-60A1FDEF1F14}"/>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D8141603-7F30-46CE-82E8-DA0D2D365DA0}"/>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5393B26D-B61C-4E75-A06C-772094A07628}"/>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3766E4AA-5695-48C2-9F99-6933D0F66F24}"/>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70DC8A09-1C9C-4AD8-B92C-3DB47B60360B}"/>
                    </a:ext>
                  </a:extLst>
                </p:cNvPr>
                <p:cNvSpPr/>
                <p:nvPr/>
              </p:nvSpPr>
              <p:spPr>
                <a:xfrm>
                  <a:off x="4481792"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9C5AD54E-3D92-49D5-A7DB-D119C817DC4F}"/>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967C800B-CE9A-4A27-9C9D-77E138C01CED}"/>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3AF9C04A-E39C-4B4B-9D24-44B26BB2112A}"/>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40056654-1B63-467D-9345-BC40F4555E1F}"/>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AB3B4829-26AF-48B7-B623-F21CFC388A61}"/>
                    </a:ext>
                  </a:extLst>
                </p:cNvPr>
                <p:cNvSpPr/>
                <p:nvPr/>
              </p:nvSpPr>
              <p:spPr>
                <a:xfrm>
                  <a:off x="4481792"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D0A014D2-D142-469B-9A5E-5805785B1EE4}"/>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CC3535F1-B1C4-48F7-8DCD-AEB323042DE5}"/>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7ACDCFD7-5873-4FCE-8B04-F5087B041914}"/>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AA0D50A2-A85C-4A28-8CC0-E40A10C257F3}"/>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5B35261F-1777-40E5-A452-45DF44F705DF}"/>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33FC37BC-5E46-4DCC-97DD-B7D967022A7E}"/>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3CCC7DC5-01D2-4B97-86EF-3271F5953F3E}"/>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6A0B9EA7-34A5-4AA5-92E8-B86DD49C08FF}"/>
                </a:ext>
              </a:extLst>
            </p:cNvPr>
            <p:cNvGrpSpPr/>
            <p:nvPr/>
          </p:nvGrpSpPr>
          <p:grpSpPr>
            <a:xfrm>
              <a:off x="5370404" y="6968209"/>
              <a:ext cx="2255371" cy="1456501"/>
              <a:chOff x="5311322" y="7445377"/>
              <a:chExt cx="2255371" cy="1456501"/>
            </a:xfrm>
          </p:grpSpPr>
          <p:sp>
            <p:nvSpPr>
              <p:cNvPr id="34" name="CuadroTexto 33">
                <a:extLst>
                  <a:ext uri="{FF2B5EF4-FFF2-40B4-BE49-F238E27FC236}">
                    <a16:creationId xmlns:a16="http://schemas.microsoft.com/office/drawing/2014/main" id="{745CC812-D565-4DBF-B3E1-EAA3BD6EBF31}"/>
                  </a:ext>
                </a:extLst>
              </p:cNvPr>
              <p:cNvSpPr txBox="1"/>
              <p:nvPr/>
            </p:nvSpPr>
            <p:spPr>
              <a:xfrm>
                <a:off x="5311322" y="7445377"/>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2BE330A2-E785-4973-8D1A-B425F1BBE710}"/>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FFDCD941-8B39-482D-8E90-917CEC0DE9D6}"/>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9FF2D772-D01E-4574-A0F5-C8D570F2C84F}"/>
                      </a:ext>
                    </a:extLst>
                  </p:cNvPr>
                  <p:cNvSpPr/>
                  <p:nvPr/>
                </p:nvSpPr>
                <p:spPr>
                  <a:xfrm>
                    <a:off x="6014569" y="7925198"/>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37EF7669-EBC9-4244-95CD-C1BA396E5F61}"/>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E742CF4E-EB25-4873-9675-36F8F5B20C3B}"/>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161BD7BF-C8ED-4570-A5E9-44F83CD66FDA}"/>
                      </a:ext>
                    </a:extLst>
                  </p:cNvPr>
                  <p:cNvSpPr/>
                  <p:nvPr/>
                </p:nvSpPr>
                <p:spPr>
                  <a:xfrm>
                    <a:off x="6014569" y="7925198"/>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248848FD-C437-4AB0-A17E-B518104507CE}"/>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E0282E06-11BC-4FD0-B523-3ED5BCB152C8}"/>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FEEAEB5A-DECA-42AE-8C28-CF03DCA685C2}"/>
                      </a:ext>
                    </a:extLst>
                  </p:cNvPr>
                  <p:cNvSpPr/>
                  <p:nvPr/>
                </p:nvSpPr>
                <p:spPr>
                  <a:xfrm>
                    <a:off x="6014569" y="7925198"/>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931AEBE8-88DC-41CA-A7F5-0BF2D2BB60E9}"/>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7ED58DFB-E5DF-4556-AB45-5D28132594FD}"/>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654690A5-4378-4330-8F26-22CD37EA453A}"/>
                      </a:ext>
                    </a:extLst>
                  </p:cNvPr>
                  <p:cNvSpPr/>
                  <p:nvPr/>
                </p:nvSpPr>
                <p:spPr>
                  <a:xfrm>
                    <a:off x="6014569" y="7925198"/>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517E1B53-828D-467A-AC71-81F7FDC1F7C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1432BC07-D494-4C9A-BD52-47F8371DD64D}"/>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D14A43D8-2F7F-4E2A-84EF-6A191D94515B}"/>
                      </a:ext>
                    </a:extLst>
                  </p:cNvPr>
                  <p:cNvSpPr/>
                  <p:nvPr/>
                </p:nvSpPr>
                <p:spPr>
                  <a:xfrm>
                    <a:off x="6014569" y="7925198"/>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32A9F7C0-3911-48C1-AE64-8FB6BA62DDDD}"/>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E77BF174-D757-4E28-9F39-1A08B95D26C1}"/>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491F0B87-8AC3-4120-B554-A69AD50B0644}"/>
                      </a:ext>
                    </a:extLst>
                  </p:cNvPr>
                  <p:cNvSpPr/>
                  <p:nvPr/>
                </p:nvSpPr>
                <p:spPr>
                  <a:xfrm>
                    <a:off x="6014569" y="7925198"/>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FB9978B9-ABFC-413C-B442-CBC0FDB946B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5B6481BD-28BC-4C14-B776-149A0B48239F}"/>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0D9C6211-2038-4B91-8BE6-B7D567119A4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1B60BC60-34CF-43FA-8CA4-BD55B4AB7EB3}"/>
                </a:ext>
              </a:extLst>
            </p:cNvPr>
            <p:cNvSpPr txBox="1"/>
            <p:nvPr/>
          </p:nvSpPr>
          <p:spPr>
            <a:xfrm>
              <a:off x="-40004" y="8592963"/>
              <a:ext cx="3901420" cy="1015663"/>
            </a:xfrm>
            <a:prstGeom prst="rect">
              <a:avLst/>
            </a:prstGeom>
            <a:noFill/>
          </p:spPr>
          <p:txBody>
            <a:bodyPr wrap="square">
              <a:spAutoFit/>
            </a:bodyPr>
            <a:lstStyle/>
            <a:p>
              <a:pPr algn="just"/>
              <a:r>
                <a:rPr lang="es-MX" sz="1800" u="sng" dirty="0">
                  <a:latin typeface="Century Gothic" panose="020B0502020202020204" pitchFamily="34" charset="0"/>
                </a:rPr>
                <a:t>_</a:t>
              </a:r>
              <a:r>
                <a:rPr lang="es-MX" sz="1400" u="sng" dirty="0">
                  <a:latin typeface="Century Gothic" panose="020B0502020202020204" pitchFamily="34" charset="0"/>
                </a:rPr>
                <a:t>Se participo como observadora en el consejo técnico del jardín, no se trabajaron actividades con los niños ni se </a:t>
              </a:r>
              <a:r>
                <a:rPr lang="es-MX" sz="1400" u="sng" dirty="0" err="1">
                  <a:latin typeface="Century Gothic" panose="020B0502020202020204" pitchFamily="34" charset="0"/>
                </a:rPr>
                <a:t>aplicarón</a:t>
              </a:r>
              <a:r>
                <a:rPr lang="es-MX" sz="1400" u="sng" dirty="0">
                  <a:latin typeface="Century Gothic" panose="020B0502020202020204" pitchFamily="34" charset="0"/>
                </a:rPr>
                <a:t> actividades de reforzamiento.</a:t>
              </a:r>
              <a:endParaRPr lang="es-MX" sz="1800" u="sng" dirty="0">
                <a:latin typeface="Century Gothic" panose="020B0502020202020204" pitchFamily="34" charset="0"/>
              </a:endParaRPr>
            </a:p>
          </p:txBody>
        </p:sp>
        <p:sp>
          <p:nvSpPr>
            <p:cNvPr id="31" name="Rectángulo: esquinas redondeadas 30">
              <a:extLst>
                <a:ext uri="{FF2B5EF4-FFF2-40B4-BE49-F238E27FC236}">
                  <a16:creationId xmlns:a16="http://schemas.microsoft.com/office/drawing/2014/main" id="{6597441B-A561-4F81-BBBC-81CDB0A4D1FF}"/>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8BBD7731-730B-4B48-91F2-DB0A2B84A9BD}"/>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295B5639-4321-4AFE-952B-96F7D875FB7D}"/>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sp>
        <p:nvSpPr>
          <p:cNvPr id="125" name="CuadroTexto 124">
            <a:extLst>
              <a:ext uri="{FF2B5EF4-FFF2-40B4-BE49-F238E27FC236}">
                <a16:creationId xmlns:a16="http://schemas.microsoft.com/office/drawing/2014/main" id="{5A4F4F41-2623-489B-B967-5A1728904B81}"/>
              </a:ext>
            </a:extLst>
          </p:cNvPr>
          <p:cNvSpPr txBox="1"/>
          <p:nvPr/>
        </p:nvSpPr>
        <p:spPr>
          <a:xfrm>
            <a:off x="588580" y="210147"/>
            <a:ext cx="580643" cy="375743"/>
          </a:xfrm>
          <a:prstGeom prst="rect">
            <a:avLst/>
          </a:prstGeom>
          <a:noFill/>
        </p:spPr>
        <p:txBody>
          <a:bodyPr wrap="square" rtlCol="0">
            <a:spAutoFit/>
          </a:bodyPr>
          <a:lstStyle/>
          <a:p>
            <a:r>
              <a:rPr lang="es-MX" dirty="0"/>
              <a:t>21</a:t>
            </a:r>
          </a:p>
        </p:txBody>
      </p:sp>
      <p:sp>
        <p:nvSpPr>
          <p:cNvPr id="126" name="CuadroTexto 125">
            <a:extLst>
              <a:ext uri="{FF2B5EF4-FFF2-40B4-BE49-F238E27FC236}">
                <a16:creationId xmlns:a16="http://schemas.microsoft.com/office/drawing/2014/main" id="{8226F28D-8E5F-4A4D-A8D1-B7CEC5AC27B6}"/>
              </a:ext>
            </a:extLst>
          </p:cNvPr>
          <p:cNvSpPr txBox="1"/>
          <p:nvPr/>
        </p:nvSpPr>
        <p:spPr>
          <a:xfrm>
            <a:off x="2183491" y="237290"/>
            <a:ext cx="580643" cy="375743"/>
          </a:xfrm>
          <a:prstGeom prst="rect">
            <a:avLst/>
          </a:prstGeom>
          <a:noFill/>
        </p:spPr>
        <p:txBody>
          <a:bodyPr wrap="square" rtlCol="0">
            <a:spAutoFit/>
          </a:bodyPr>
          <a:lstStyle/>
          <a:p>
            <a:r>
              <a:rPr lang="es-MX" dirty="0"/>
              <a:t>21</a:t>
            </a:r>
          </a:p>
        </p:txBody>
      </p:sp>
      <p:sp>
        <p:nvSpPr>
          <p:cNvPr id="127" name="CuadroTexto 126">
            <a:extLst>
              <a:ext uri="{FF2B5EF4-FFF2-40B4-BE49-F238E27FC236}">
                <a16:creationId xmlns:a16="http://schemas.microsoft.com/office/drawing/2014/main" id="{8CDB2810-19D3-4462-9159-989DD4B508C2}"/>
              </a:ext>
            </a:extLst>
          </p:cNvPr>
          <p:cNvSpPr txBox="1"/>
          <p:nvPr/>
        </p:nvSpPr>
        <p:spPr>
          <a:xfrm>
            <a:off x="1420933" y="252934"/>
            <a:ext cx="580643" cy="375743"/>
          </a:xfrm>
          <a:prstGeom prst="rect">
            <a:avLst/>
          </a:prstGeom>
          <a:noFill/>
        </p:spPr>
        <p:txBody>
          <a:bodyPr wrap="square" rtlCol="0">
            <a:spAutoFit/>
          </a:bodyPr>
          <a:lstStyle/>
          <a:p>
            <a:r>
              <a:rPr lang="es-MX" dirty="0"/>
              <a:t>05 </a:t>
            </a:r>
          </a:p>
        </p:txBody>
      </p:sp>
      <p:cxnSp>
        <p:nvCxnSpPr>
          <p:cNvPr id="129" name="Conector recto 128">
            <a:extLst>
              <a:ext uri="{FF2B5EF4-FFF2-40B4-BE49-F238E27FC236}">
                <a16:creationId xmlns:a16="http://schemas.microsoft.com/office/drawing/2014/main" id="{98635C71-190F-4336-B240-C81930860239}"/>
              </a:ext>
            </a:extLst>
          </p:cNvPr>
          <p:cNvCxnSpPr>
            <a:stCxn id="16" idx="0"/>
          </p:cNvCxnSpPr>
          <p:nvPr/>
        </p:nvCxnSpPr>
        <p:spPr>
          <a:xfrm>
            <a:off x="2604793" y="714322"/>
            <a:ext cx="13815" cy="4587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Conector recto 130">
            <a:extLst>
              <a:ext uri="{FF2B5EF4-FFF2-40B4-BE49-F238E27FC236}">
                <a16:creationId xmlns:a16="http://schemas.microsoft.com/office/drawing/2014/main" id="{262DCA77-8EB2-4B30-A071-C948B69D8EEB}"/>
              </a:ext>
            </a:extLst>
          </p:cNvPr>
          <p:cNvCxnSpPr>
            <a:stCxn id="16" idx="1"/>
            <a:endCxn id="16" idx="3"/>
          </p:cNvCxnSpPr>
          <p:nvPr/>
        </p:nvCxnSpPr>
        <p:spPr>
          <a:xfrm>
            <a:off x="2395441" y="975932"/>
            <a:ext cx="41870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24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762E33-D1B9-4DED-A1DC-A6883D67F108}"/>
              </a:ext>
            </a:extLst>
          </p:cNvPr>
          <p:cNvSpPr>
            <a:spLocks noGrp="1"/>
          </p:cNvSpPr>
          <p:nvPr>
            <p:ph type="title"/>
          </p:nvPr>
        </p:nvSpPr>
        <p:spPr/>
        <p:txBody>
          <a:bodyPr/>
          <a:lstStyle/>
          <a:p>
            <a:r>
              <a:rPr lang="es-MX" dirty="0">
                <a:latin typeface="Century Gothic" panose="020B0502020202020204" pitchFamily="34" charset="0"/>
              </a:rPr>
              <a:t>REFERENCIAS</a:t>
            </a:r>
          </a:p>
        </p:txBody>
      </p:sp>
      <p:sp>
        <p:nvSpPr>
          <p:cNvPr id="3" name="Marcador de contenido 2">
            <a:extLst>
              <a:ext uri="{FF2B5EF4-FFF2-40B4-BE49-F238E27FC236}">
                <a16:creationId xmlns:a16="http://schemas.microsoft.com/office/drawing/2014/main" id="{3EAC6D55-52A5-4CD2-AC35-AC7354C7380B}"/>
              </a:ext>
            </a:extLst>
          </p:cNvPr>
          <p:cNvSpPr>
            <a:spLocks noGrp="1"/>
          </p:cNvSpPr>
          <p:nvPr>
            <p:ph idx="1"/>
          </p:nvPr>
        </p:nvSpPr>
        <p:spPr/>
        <p:txBody>
          <a:bodyPr>
            <a:normAutofit/>
          </a:bodyPr>
          <a:lstStyle/>
          <a:p>
            <a:pPr algn="just"/>
            <a:r>
              <a:rPr lang="es-MX" sz="1800" b="0" i="0" dirty="0">
                <a:effectLst/>
                <a:latin typeface="Century Gothic" panose="020B0502020202020204" pitchFamily="34" charset="0"/>
              </a:rPr>
              <a:t>Laguna, L. (2013). Derechos de los niños y espacios jugables. La reconceptualización del juego y el niño como una estrategia para la definición de un nuevo paradigma de espacios públicos abiertos a escala vecinal para la ciudad de Puebla (Tesis doctoral). Benemérita Universidad Autónoma de Puebla (BUAP), Facultad de Arquitectura, Puebla, México. Recuperado de </a:t>
            </a:r>
            <a:r>
              <a:rPr lang="es-MX" sz="1800" b="0" i="0" u="none" strike="noStrike" dirty="0">
                <a:solidFill>
                  <a:srgbClr val="0563C1"/>
                </a:solidFill>
                <a:effectLst/>
                <a:latin typeface="Century Gothic" panose="020B0502020202020204" pitchFamily="34" charset="0"/>
                <a:hlinkClick r:id="rId2">
                  <a:extLst>
                    <a:ext uri="{A12FA001-AC4F-418D-AE19-62706E023703}">
                      <ahyp:hlinkClr xmlns:ahyp="http://schemas.microsoft.com/office/drawing/2018/hyperlinkcolor" val="tx"/>
                    </a:ext>
                  </a:extLst>
                </a:hlinkClick>
              </a:rPr>
              <a:t>http://www.unicef.org/mexico/spanish/mx </a:t>
            </a:r>
            <a:r>
              <a:rPr lang="es-MX" sz="1800" b="0" i="0" u="none" strike="noStrike" dirty="0" err="1">
                <a:solidFill>
                  <a:srgbClr val="0563C1"/>
                </a:solidFill>
                <a:effectLst/>
                <a:latin typeface="Century Gothic" panose="020B0502020202020204" pitchFamily="34" charset="0"/>
                <a:hlinkClick r:id="rId2">
                  <a:extLst>
                    <a:ext uri="{A12FA001-AC4F-418D-AE19-62706E023703}">
                      <ahyp:hlinkClr xmlns:ahyp="http://schemas.microsoft.com/office/drawing/2018/hyperlinkcolor" val="tx"/>
                    </a:ext>
                  </a:extLst>
                </a:hlinkClick>
              </a:rPr>
              <a:t>179I</a:t>
            </a:r>
            <a:r>
              <a:rPr lang="es-MX" sz="1800" b="0" i="0" u="none" strike="noStrike" dirty="0">
                <a:solidFill>
                  <a:srgbClr val="0563C1"/>
                </a:solidFill>
                <a:effectLst/>
                <a:latin typeface="Century Gothic" panose="020B0502020202020204" pitchFamily="34" charset="0"/>
                <a:hlinkClick r:id="rId2">
                  <a:extLst>
                    <a:ext uri="{A12FA001-AC4F-418D-AE19-62706E023703}">
                      <ahyp:hlinkClr xmlns:ahyp="http://schemas.microsoft.com/office/drawing/2018/hyperlinkcolor" val="tx"/>
                    </a:ext>
                  </a:extLst>
                </a:hlinkClick>
              </a:rPr>
              <a:t>-Derechos de los </a:t>
            </a:r>
            <a:r>
              <a:rPr lang="es-MX" sz="1800" b="0" i="0" u="none" strike="noStrike" dirty="0" err="1">
                <a:solidFill>
                  <a:srgbClr val="0563C1"/>
                </a:solidFill>
                <a:effectLst/>
                <a:latin typeface="Century Gothic" panose="020B0502020202020204" pitchFamily="34" charset="0"/>
                <a:hlinkClick r:id="rId2">
                  <a:extLst>
                    <a:ext uri="{A12FA001-AC4F-418D-AE19-62706E023703}">
                      <ahyp:hlinkClr xmlns:ahyp="http://schemas.microsoft.com/office/drawing/2018/hyperlinkcolor" val="tx"/>
                    </a:ext>
                  </a:extLst>
                </a:hlinkClick>
              </a:rPr>
              <a:t>ninos</a:t>
            </a:r>
            <a:r>
              <a:rPr lang="es-MX" sz="1800" b="0" i="0" u="none" strike="noStrike" dirty="0">
                <a:solidFill>
                  <a:srgbClr val="0563C1"/>
                </a:solidFill>
                <a:effectLst/>
                <a:latin typeface="Century Gothic" panose="020B0502020202020204" pitchFamily="34" charset="0"/>
                <a:hlinkClick r:id="rId2">
                  <a:extLst>
                    <a:ext uri="{A12FA001-AC4F-418D-AE19-62706E023703}">
                      <ahyp:hlinkClr xmlns:ahyp="http://schemas.microsoft.com/office/drawing/2018/hyperlinkcolor" val="tx"/>
                    </a:ext>
                  </a:extLst>
                </a:hlinkClick>
              </a:rPr>
              <a:t> y espacios... </a:t>
            </a:r>
            <a:r>
              <a:rPr lang="es-MX" sz="1800" b="0" i="0" u="none" strike="noStrike" dirty="0" err="1">
                <a:effectLst/>
                <a:latin typeface="Century Gothic" panose="020B0502020202020204" pitchFamily="34" charset="0"/>
                <a:hlinkClick r:id="rId2">
                  <a:extLst>
                    <a:ext uri="{A12FA001-AC4F-418D-AE19-62706E023703}">
                      <ahyp:hlinkClr xmlns:ahyp="http://schemas.microsoft.com/office/drawing/2018/hyperlinkcolor" val="tx"/>
                    </a:ext>
                  </a:extLst>
                </a:hlinkClick>
              </a:rPr>
              <a:t>Pdf</a:t>
            </a:r>
            <a:endParaRPr lang="es-MX" sz="1800" b="0" i="0" u="none" strike="noStrike" dirty="0">
              <a:effectLst/>
              <a:latin typeface="Century Gothic" panose="020B0502020202020204" pitchFamily="34" charset="0"/>
            </a:endParaRPr>
          </a:p>
          <a:p>
            <a:pPr algn="just"/>
            <a:r>
              <a:rPr lang="es-MX" sz="1800" dirty="0">
                <a:latin typeface="Century Gothic" panose="020B0502020202020204" pitchFamily="34" charset="0"/>
              </a:rPr>
              <a:t>Osorio, E. (2010). </a:t>
            </a:r>
            <a:r>
              <a:rPr lang="es-MX" sz="1800" dirty="0" err="1">
                <a:latin typeface="Century Gothic" panose="020B0502020202020204" pitchFamily="34" charset="0"/>
              </a:rPr>
              <a:t>Participacion</a:t>
            </a:r>
            <a:r>
              <a:rPr lang="es-MX" sz="1800" dirty="0">
                <a:latin typeface="Century Gothic" panose="020B0502020202020204" pitchFamily="34" charset="0"/>
              </a:rPr>
              <a:t> Infantil y Juvenil. Colombia: </a:t>
            </a:r>
            <a:r>
              <a:rPr lang="es-MX" sz="1800" dirty="0" err="1">
                <a:latin typeface="Century Gothic" panose="020B0502020202020204" pitchFamily="34" charset="0"/>
              </a:rPr>
              <a:t>Fundacion</a:t>
            </a:r>
            <a:r>
              <a:rPr lang="es-MX" sz="1800" dirty="0">
                <a:latin typeface="Century Gothic" panose="020B0502020202020204" pitchFamily="34" charset="0"/>
              </a:rPr>
              <a:t> Colombiana de Tiempo Libre y </a:t>
            </a:r>
            <a:r>
              <a:rPr lang="es-MX" sz="1800" dirty="0" err="1">
                <a:latin typeface="Century Gothic" panose="020B0502020202020204" pitchFamily="34" charset="0"/>
              </a:rPr>
              <a:t>Recreacion</a:t>
            </a:r>
            <a:r>
              <a:rPr lang="es-MX" sz="1800" dirty="0">
                <a:latin typeface="Century Gothic" panose="020B0502020202020204" pitchFamily="34" charset="0"/>
              </a:rPr>
              <a:t>.</a:t>
            </a:r>
            <a:endParaRPr lang="es-MX" sz="1800" b="0" i="0" u="none" strike="noStrike" dirty="0">
              <a:effectLst/>
              <a:latin typeface="Century Gothic" panose="020B0502020202020204" pitchFamily="34" charset="0"/>
            </a:endParaRPr>
          </a:p>
          <a:p>
            <a:pPr algn="just"/>
            <a:r>
              <a:rPr lang="es-MX" sz="1800" dirty="0">
                <a:latin typeface="Century Gothic" panose="020B0502020202020204" pitchFamily="34" charset="0"/>
              </a:rPr>
              <a:t>Puerta., M. (2006) Resiliencia familiar. Ponencia presentada como parte del </a:t>
            </a:r>
            <a:r>
              <a:rPr lang="es-MX" sz="1800" dirty="0" err="1">
                <a:latin typeface="Century Gothic" panose="020B0502020202020204" pitchFamily="34" charset="0"/>
              </a:rPr>
              <a:t>pánel</a:t>
            </a:r>
            <a:r>
              <a:rPr lang="es-MX" sz="1800" dirty="0">
                <a:latin typeface="Century Gothic" panose="020B0502020202020204" pitchFamily="34" charset="0"/>
              </a:rPr>
              <a:t> Luces y sombras de la </a:t>
            </a:r>
            <a:r>
              <a:rPr lang="es-MX" sz="1800" dirty="0" err="1">
                <a:latin typeface="Century Gothic" panose="020B0502020202020204" pitchFamily="34" charset="0"/>
              </a:rPr>
              <a:t>familia,en</a:t>
            </a:r>
            <a:r>
              <a:rPr lang="es-MX" sz="1800" dirty="0">
                <a:latin typeface="Century Gothic" panose="020B0502020202020204" pitchFamily="34" charset="0"/>
              </a:rPr>
              <a:t> el marco de la celebración de los 70 años de fundación de la Universidad Luis Amigó.</a:t>
            </a:r>
          </a:p>
          <a:p>
            <a:endParaRPr lang="es-MX" b="0" i="0" u="none" strike="noStrike" dirty="0">
              <a:solidFill>
                <a:srgbClr val="E4801E"/>
              </a:solidFill>
              <a:effectLst/>
              <a:latin typeface="OpenSans-Regular"/>
            </a:endParaRPr>
          </a:p>
          <a:p>
            <a:endParaRPr lang="es-MX" b="0" i="0" u="none" strike="noStrike" dirty="0">
              <a:solidFill>
                <a:srgbClr val="E4801E"/>
              </a:solidFill>
              <a:effectLst/>
              <a:latin typeface="OpenSans-Regular"/>
            </a:endParaRPr>
          </a:p>
          <a:p>
            <a:endParaRPr lang="es-MX" dirty="0"/>
          </a:p>
        </p:txBody>
      </p:sp>
    </p:spTree>
    <p:extLst>
      <p:ext uri="{BB962C8B-B14F-4D97-AF65-F5344CB8AC3E}">
        <p14:creationId xmlns:p14="http://schemas.microsoft.com/office/powerpoint/2010/main" val="41226871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TotalTime>
  <Words>1822</Words>
  <Application>Microsoft Office PowerPoint</Application>
  <PresentationFormat>Personalizado</PresentationFormat>
  <Paragraphs>320</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Century Gothic</vt:lpstr>
      <vt:lpstr>Comic Sans MS</vt:lpstr>
      <vt:lpstr>OpenSans-Regular</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JUAN FONG MELENDEZ</cp:lastModifiedBy>
  <cp:revision>26</cp:revision>
  <dcterms:created xsi:type="dcterms:W3CDTF">2020-11-09T23:20:30Z</dcterms:created>
  <dcterms:modified xsi:type="dcterms:W3CDTF">2021-05-21T03:07:29Z</dcterms:modified>
</cp:coreProperties>
</file>