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55" d="100"/>
          <a:sy n="55" d="100"/>
        </p:scale>
        <p:origin x="-1968" y="-72"/>
      </p:cViewPr>
      <p:guideLst>
        <p:guide orient="horz" pos="3164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</a:t>
              </a:r>
              <a:r>
                <a:rPr lang="es-US" dirty="0"/>
                <a:t> </a:t>
              </a:r>
              <a:r>
                <a:rPr lang="es-MX" dirty="0" smtClean="0"/>
                <a:t>__________________________________________________________________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xmlns="" id="{2ECA56DA-C978-D74E-AF84-800456001C21}"/>
              </a:ext>
            </a:extLst>
          </p:cNvPr>
          <p:cNvSpPr/>
          <p:nvPr/>
        </p:nvSpPr>
        <p:spPr>
          <a:xfrm>
            <a:off x="2384561" y="655047"/>
            <a:ext cx="560115" cy="5132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2C1B3332-A82B-A545-88EC-BB66F14869C4}"/>
              </a:ext>
            </a:extLst>
          </p:cNvPr>
          <p:cNvSpPr txBox="1"/>
          <p:nvPr/>
        </p:nvSpPr>
        <p:spPr>
          <a:xfrm>
            <a:off x="735530" y="26513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dirty="0" smtClean="0"/>
              <a:t>21</a:t>
            </a:r>
            <a:r>
              <a:rPr lang="es-US" dirty="0" smtClean="0"/>
              <a:t>        </a:t>
            </a:r>
            <a:r>
              <a:rPr lang="es-US" dirty="0"/>
              <a:t>05     2021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1476984" y="3955793"/>
            <a:ext cx="4856750" cy="186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500" b="1" dirty="0" smtClean="0"/>
              <a:t>CTE</a:t>
            </a:r>
            <a:endParaRPr lang="es-MX" sz="11500" b="1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160</Words>
  <Application>Microsoft Office PowerPoint</Application>
  <PresentationFormat>Personalizado</PresentationFormat>
  <Paragraphs>53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18</cp:revision>
  <dcterms:created xsi:type="dcterms:W3CDTF">2020-11-09T23:20:30Z</dcterms:created>
  <dcterms:modified xsi:type="dcterms:W3CDTF">2021-05-21T22:44:02Z</dcterms:modified>
</cp:coreProperties>
</file>