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0" r:id="rId4"/>
    <p:sldId id="259" r:id="rId5"/>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FFFF66"/>
    <a:srgbClr val="CC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100" d="100"/>
          <a:sy n="100" d="100"/>
        </p:scale>
        <p:origin x="1374"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7093" y="77076"/>
            <a:ext cx="8202188" cy="9874888"/>
            <a:chOff x="-60113" y="101667"/>
            <a:chExt cx="8202188" cy="9874888"/>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76239"/>
              <a:ext cx="406400" cy="523220"/>
              <a:chOff x="325120" y="933452"/>
              <a:chExt cx="406400"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4030" y="933452"/>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Lo puedo hacer.      _____________________________</a:t>
              </a:r>
              <a:endParaRPr lang="es-MX" u="sng" dirty="0"/>
            </a:p>
            <a:p>
              <a:r>
                <a:rPr lang="es-MX" u="sng" dirty="0" err="1" smtClean="0"/>
                <a:t>Musicogramas</a:t>
              </a:r>
              <a:r>
                <a:rPr lang="es-MX" u="sng" dirty="0" smtClean="0"/>
                <a:t>. </a:t>
              </a:r>
              <a:r>
                <a:rPr lang="es-MX" dirty="0" smtClean="0"/>
                <a:t>_____________________________________________________</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Este día  los niños enviaron evidencias en las que se lograba apreciar que habían alcanzado el logro de los aprendizajes esperados, las actividades fueron planeadas conforme al programa de aprende en casa para lograr tener aprendizajes previos.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36293" y="7952948"/>
                  <a:ext cx="868681" cy="159287"/>
                  <a:chOff x="6005981" y="7907624"/>
                  <a:chExt cx="868681" cy="159287"/>
                </a:xfrm>
              </p:grpSpPr>
              <p:sp>
                <p:nvSpPr>
                  <p:cNvPr id="173" name="Elipse 172">
                    <a:extLst>
                      <a:ext uri="{FF2B5EF4-FFF2-40B4-BE49-F238E27FC236}">
                        <a16:creationId xmlns="" xmlns:a16="http://schemas.microsoft.com/office/drawing/2014/main" id="{E5A1820A-225E-426C-BB18-42E8BAA0D935}"/>
                      </a:ext>
                    </a:extLst>
                  </p:cNvPr>
                  <p:cNvSpPr/>
                  <p:nvPr/>
                </p:nvSpPr>
                <p:spPr>
                  <a:xfrm>
                    <a:off x="6005981" y="7918030"/>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1354217"/>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Mejoró la puntualidad al mandar evidencias, se vio un poco más de compromiso de parte de los papás y más entusiasmo de los niños al realizar las actividades</a:t>
              </a:r>
              <a:r>
                <a:rPr lang="es-MX" dirty="0" smtClean="0">
                  <a:solidFill>
                    <a:schemeClr val="bg1"/>
                  </a:solidFill>
                  <a:latin typeface="Comic Sans MS" panose="030F0702030302020204" pitchFamily="66" charset="0"/>
                </a:rPr>
                <a:t>.</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25086" y="8591560"/>
              <a:ext cx="3901420" cy="1384995"/>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Las evidencias que recibí siguen siendo de los mismos de siempre</a:t>
              </a:r>
              <a:r>
                <a:rPr lang="es-MX" sz="1200" dirty="0">
                  <a:solidFill>
                    <a:schemeClr val="bg1"/>
                  </a:solidFill>
                  <a:latin typeface="Comic Sans MS" panose="030F0702030302020204" pitchFamily="66" charset="0"/>
                </a:rPr>
                <a:t>, Para obtener buenos resultados </a:t>
              </a:r>
              <a:r>
                <a:rPr lang="es-MX" sz="1200" dirty="0" smtClean="0">
                  <a:solidFill>
                    <a:schemeClr val="bg1"/>
                  </a:solidFill>
                  <a:latin typeface="Comic Sans MS" panose="030F0702030302020204" pitchFamily="66" charset="0"/>
                </a:rPr>
                <a:t>educativos, se </a:t>
              </a:r>
              <a:r>
                <a:rPr lang="es-MX" sz="1200" dirty="0">
                  <a:solidFill>
                    <a:schemeClr val="bg1"/>
                  </a:solidFill>
                  <a:latin typeface="Comic Sans MS" panose="030F0702030302020204" pitchFamily="66" charset="0"/>
                </a:rPr>
                <a:t>necesita de la combinación de </a:t>
              </a:r>
              <a:r>
                <a:rPr lang="es-MX" sz="1200" dirty="0" smtClean="0">
                  <a:solidFill>
                    <a:schemeClr val="bg1"/>
                  </a:solidFill>
                  <a:latin typeface="Comic Sans MS" panose="030F0702030302020204" pitchFamily="66" charset="0"/>
                </a:rPr>
                <a:t>todos estos </a:t>
              </a:r>
              <a:r>
                <a:rPr lang="es-MX" sz="1200" dirty="0">
                  <a:solidFill>
                    <a:schemeClr val="bg1"/>
                  </a:solidFill>
                  <a:latin typeface="Comic Sans MS" panose="030F0702030302020204" pitchFamily="66" charset="0"/>
                </a:rPr>
                <a:t>elementos; dicha sinergia requiere </a:t>
              </a:r>
              <a:r>
                <a:rPr lang="es-MX" sz="1200" dirty="0" smtClean="0">
                  <a:solidFill>
                    <a:schemeClr val="bg1"/>
                  </a:solidFill>
                  <a:latin typeface="Comic Sans MS" panose="030F0702030302020204" pitchFamily="66" charset="0"/>
                </a:rPr>
                <a:t>de la </a:t>
              </a:r>
              <a:r>
                <a:rPr lang="es-MX" sz="1200" dirty="0">
                  <a:solidFill>
                    <a:schemeClr val="bg1"/>
                  </a:solidFill>
                  <a:latin typeface="Comic Sans MS" panose="030F0702030302020204" pitchFamily="66" charset="0"/>
                </a:rPr>
                <a:t>participación indiscutible de la </a:t>
              </a:r>
              <a:r>
                <a:rPr lang="es-MX" sz="1200" dirty="0" smtClean="0">
                  <a:solidFill>
                    <a:schemeClr val="bg1"/>
                  </a:solidFill>
                  <a:latin typeface="Comic Sans MS" panose="030F0702030302020204" pitchFamily="66" charset="0"/>
                </a:rPr>
                <a:t>familia, como </a:t>
              </a:r>
              <a:r>
                <a:rPr lang="es-MX" sz="1200" dirty="0">
                  <a:solidFill>
                    <a:schemeClr val="bg1"/>
                  </a:solidFill>
                  <a:latin typeface="Comic Sans MS" panose="030F0702030302020204" pitchFamily="66" charset="0"/>
                </a:rPr>
                <a:t>núcleo central en el </a:t>
              </a:r>
              <a:r>
                <a:rPr lang="es-MX" sz="1200" dirty="0" smtClean="0">
                  <a:solidFill>
                    <a:schemeClr val="bg1"/>
                  </a:solidFill>
                  <a:latin typeface="Comic Sans MS" panose="030F0702030302020204" pitchFamily="66" charset="0"/>
                </a:rPr>
                <a:t>desarrollo y </a:t>
              </a:r>
              <a:r>
                <a:rPr lang="es-MX" sz="1200" dirty="0">
                  <a:solidFill>
                    <a:schemeClr val="bg1"/>
                  </a:solidFill>
                  <a:latin typeface="Comic Sans MS" panose="030F0702030302020204" pitchFamily="66" charset="0"/>
                </a:rPr>
                <a:t>proceso educativo de los </a:t>
              </a:r>
              <a:r>
                <a:rPr lang="es-MX" sz="1200" dirty="0" smtClean="0">
                  <a:solidFill>
                    <a:schemeClr val="bg1"/>
                  </a:solidFill>
                  <a:latin typeface="Comic Sans MS" panose="030F0702030302020204" pitchFamily="66" charset="0"/>
                </a:rPr>
                <a:t>estudiantes (</a:t>
              </a:r>
              <a:r>
                <a:rPr lang="es-MX" sz="1200" dirty="0" err="1" smtClean="0">
                  <a:solidFill>
                    <a:schemeClr val="bg1"/>
                  </a:solidFill>
                  <a:latin typeface="Comic Sans MS" panose="030F0702030302020204" pitchFamily="66" charset="0"/>
                </a:rPr>
                <a:t>Tedesco</a:t>
              </a:r>
              <a:r>
                <a:rPr lang="es-MX" sz="1200" dirty="0">
                  <a:solidFill>
                    <a:schemeClr val="bg1"/>
                  </a:solidFill>
                  <a:latin typeface="Comic Sans MS" panose="030F0702030302020204" pitchFamily="66" charset="0"/>
                </a:rPr>
                <a:t>; 2000</a:t>
              </a:r>
              <a:r>
                <a:rPr lang="es-MX" sz="1200" dirty="0" smtClean="0">
                  <a:solidFill>
                    <a:schemeClr val="bg1"/>
                  </a:solidFill>
                  <a:latin typeface="Comic Sans MS" panose="030F0702030302020204" pitchFamily="66" charset="0"/>
                </a:rPr>
                <a:t>).</a:t>
              </a:r>
              <a:endParaRPr lang="es-MX" sz="12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7188583" y="2389646"/>
            <a:ext cx="276779" cy="214146"/>
          </a:xfrm>
          <a:prstGeom prst="star5">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
        <p:nvSpPr>
          <p:cNvPr id="7" name="Estrella de 5 puntas 6"/>
          <p:cNvSpPr/>
          <p:nvPr/>
        </p:nvSpPr>
        <p:spPr>
          <a:xfrm>
            <a:off x="4859342" y="2361501"/>
            <a:ext cx="230628" cy="244362"/>
          </a:xfrm>
          <a:prstGeom prst="star5">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13332"/>
            <a:chOff x="-60113" y="101667"/>
            <a:chExt cx="8202188" cy="9813332"/>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8561" y="646196"/>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Contaminación acústica. _   </a:t>
              </a:r>
              <a:r>
                <a:rPr lang="es-MX" dirty="0" smtClean="0"/>
                <a:t>______________________</a:t>
              </a:r>
              <a:endParaRPr lang="es-MX" dirty="0"/>
            </a:p>
            <a:p>
              <a:r>
                <a:rPr lang="es-MX" u="sng" dirty="0"/>
                <a:t>¿Cuántos faltan para</a:t>
              </a:r>
              <a:r>
                <a:rPr lang="es-MX" u="sng" dirty="0" smtClean="0"/>
                <a:t>…?  _______________        </a:t>
              </a:r>
              <a:r>
                <a:rPr lang="es-MX" dirty="0" smtClean="0"/>
                <a:t>___________________________</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Los alumnos realizaron las actividades con entusiasmo, el material que se utilizó fue el adecuado y se buscó la manera de economizar puesto que se trabajó con anexos, los cuales no era obligatorio imprimir ya que se podían contestar sencillamente desde el celular.</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A los niños les gusta realizar las actividades que se encargan como tareas, y aunque no se puede obtener una evaluación directa, puedo percibir que se están logrando los aprendizajes esperados. </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25086" y="8591560"/>
              <a:ext cx="3901420" cy="1323439"/>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Es muy complicado lograr tener una relación acerca de los aprendizajes que alcanzan o que o los que no, puesto que no se puede observar de manera óptima el resultado de la actividad.</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3659887" y="2380354"/>
            <a:ext cx="223052" cy="215122"/>
          </a:xfrm>
          <a:prstGeom prst="star5">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
        <p:nvSpPr>
          <p:cNvPr id="7" name="Estrella de 5 puntas 6"/>
          <p:cNvSpPr/>
          <p:nvPr/>
        </p:nvSpPr>
        <p:spPr>
          <a:xfrm>
            <a:off x="2486525" y="2341025"/>
            <a:ext cx="225389" cy="236454"/>
          </a:xfrm>
          <a:prstGeom prst="star5">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81607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13332"/>
            <a:chOff x="-60113" y="101667"/>
            <a:chExt cx="8202188" cy="9813332"/>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61277" y="651774"/>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t>Recitamos </a:t>
              </a:r>
              <a:r>
                <a:rPr lang="es-MX" u="sng" dirty="0" smtClean="0"/>
                <a:t>poemas.  </a:t>
              </a:r>
              <a:r>
                <a:rPr lang="es-MX" dirty="0" smtClean="0"/>
                <a:t>____________________________</a:t>
              </a:r>
              <a:endParaRPr lang="es-MX" dirty="0"/>
            </a:p>
            <a:p>
              <a:r>
                <a:rPr lang="es-MX" dirty="0"/>
                <a:t>__________________________________________________________________</a:t>
              </a: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Los niños lograron recitar el poema de su elección con buena dicción para ser niños tan chiquitos. Los materiales que implementamos son anexos que no son indispensables imprimir, ya que en este caso sólo tenían que aprenderlo con ayuda de un adulto.</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Los niños lograron recitar el poema y enviaron sus videos como </a:t>
              </a:r>
              <a:r>
                <a:rPr lang="es-MX" dirty="0" smtClean="0">
                  <a:solidFill>
                    <a:schemeClr val="bg1"/>
                  </a:solidFill>
                  <a:latin typeface="Comic Sans MS" panose="030F0702030302020204" pitchFamily="66" charset="0"/>
                </a:rPr>
                <a:t>evidencias, les gustó la actividad y fueron puntuales al enviarlas.</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25086" y="8591560"/>
              <a:ext cx="3901420" cy="1323439"/>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A pesar de que los niños siguen enviando sus evidencias, no todos lo hacen, son los mismos niños de siempre los que han estado al pendiente y enviando sus evidencias.</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1221527" y="2391641"/>
            <a:ext cx="279587" cy="249246"/>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35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14735"/>
            <a:chOff x="-60113" y="101667"/>
            <a:chExt cx="8202188" cy="9814735"/>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solidFill>
              <a:srgbClr val="CC9900"/>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El nivel de complejidad que se manejó en esta actividad fue el adecuado para la edad de los niños, el tiempo de la </a:t>
                </a:r>
                <a:r>
                  <a:rPr lang="es-MX" sz="1200" dirty="0" err="1" smtClean="0">
                    <a:solidFill>
                      <a:srgbClr val="FF9999"/>
                    </a:solidFill>
                    <a:latin typeface="Comic Sans MS" panose="030F0702030302020204" pitchFamily="66" charset="0"/>
                  </a:rPr>
                  <a:t>videollamada</a:t>
                </a:r>
                <a:r>
                  <a:rPr lang="es-MX" sz="1200" dirty="0" smtClean="0">
                    <a:solidFill>
                      <a:srgbClr val="FF9999"/>
                    </a:solidFill>
                    <a:latin typeface="Comic Sans MS" panose="030F0702030302020204" pitchFamily="66" charset="0"/>
                  </a:rPr>
                  <a:t> fue el correcto y estipulado para llevar a cabo la actividad planeada. Los materiales fueron los adecuados y se buscó economizar.</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1323439"/>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Los niños lograron identificar los usos de los números en la vida diaria, así como en qué lugares podemos encontrarlos y para qué nos pueden llegar a servir. </a:t>
              </a:r>
              <a:endParaRPr lang="es-MX" sz="16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25086" y="8591560"/>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En una de las sesiones solamente se conectó un niño y fue el único con el que trabajé, fue difícil en el aspecto de que tenía miedo de no darme a entender pero al contrario, participó mucho.</a:t>
              </a:r>
              <a:endParaRPr lang="es-MX" sz="14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2395441" y="2383770"/>
            <a:ext cx="304951" cy="345976"/>
          </a:xfrm>
          <a:prstGeom prst="star5">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8286257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573</TotalTime>
  <Words>1094</Words>
  <Application>Microsoft Office PowerPoint</Application>
  <PresentationFormat>Personalizado</PresentationFormat>
  <Paragraphs>208</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Cesar Alonso</cp:lastModifiedBy>
  <cp:revision>32</cp:revision>
  <dcterms:created xsi:type="dcterms:W3CDTF">2020-11-09T23:20:30Z</dcterms:created>
  <dcterms:modified xsi:type="dcterms:W3CDTF">2021-05-21T16:30:59Z</dcterms:modified>
</cp:coreProperties>
</file>