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60" r:id="rId4"/>
    <p:sldId id="261" r:id="rId5"/>
    <p:sldId id="263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68" autoAdjust="0"/>
    <p:restoredTop sz="94249" autoAdjust="0"/>
  </p:normalViewPr>
  <p:slideViewPr>
    <p:cSldViewPr snapToGrid="0">
      <p:cViewPr>
        <p:scale>
          <a:sx n="60" d="100"/>
          <a:sy n="60" d="100"/>
        </p:scale>
        <p:origin x="984" y="-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7" y="1644054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18"/>
            <a:ext cx="5832872" cy="242538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3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2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3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2"/>
            <a:ext cx="3290104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1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89" y="2462592"/>
            <a:ext cx="3306307" cy="1206879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89" y="3669471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8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8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3" y="3013710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0" y="534843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0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5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atrón de fondo&#10;&#10;Descripción generada automáticamente">
            <a:extLst>
              <a:ext uri="{FF2B5EF4-FFF2-40B4-BE49-F238E27FC236}">
                <a16:creationId xmlns:a16="http://schemas.microsoft.com/office/drawing/2014/main" id="{19AD3E33-256C-41AB-AB48-ED3B8E8153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" y="0"/>
            <a:ext cx="7543800" cy="100584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AF1633D5-EFB1-49F5-8774-4128380C5BFB}"/>
              </a:ext>
            </a:extLst>
          </p:cNvPr>
          <p:cNvSpPr txBox="1"/>
          <p:nvPr/>
        </p:nvSpPr>
        <p:spPr>
          <a:xfrm>
            <a:off x="1800225" y="2886075"/>
            <a:ext cx="46863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5400" dirty="0">
                <a:latin typeface="Bauhaus 93" panose="04030905020B02020C02" pitchFamily="82" charset="0"/>
              </a:rPr>
              <a:t>DIARIO DE LA EDUCADORA </a:t>
            </a:r>
            <a:endParaRPr lang="es-ES" sz="5400" dirty="0">
              <a:latin typeface="Bauhaus 93" panose="04030905020B02020C02" pitchFamily="8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90D56DD-6974-476A-B968-0473F737F1B0}"/>
              </a:ext>
            </a:extLst>
          </p:cNvPr>
          <p:cNvSpPr txBox="1"/>
          <p:nvPr/>
        </p:nvSpPr>
        <p:spPr>
          <a:xfrm>
            <a:off x="3400425" y="7943850"/>
            <a:ext cx="43767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4000" dirty="0">
                <a:latin typeface="Bookman Old Style" panose="02050604050505020204" pitchFamily="18" charset="0"/>
              </a:rPr>
              <a:t>BRISEIDA MEDRANO G.</a:t>
            </a:r>
            <a:endParaRPr lang="es-ES" sz="4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620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_____________________________________________</a:t>
              </a:r>
            </a:p>
            <a:p>
              <a:r>
                <a:rPr lang="es-MX" dirty="0"/>
                <a:t>__________________________________________________________________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932395"/>
              <a:chOff x="-104586" y="3258293"/>
              <a:chExt cx="7866108" cy="1932395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Observaciones:</a:t>
                </a: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Se dio a conocer el plan que se tenia que trabajar en la semana, el autor Gómez (2014) indica que</a:t>
                </a:r>
                <a:r>
                  <a:rPr lang="es-ES" sz="1400" dirty="0">
                    <a:latin typeface="Comic Sans MS" panose="030F0702030302020204" pitchFamily="66" charset="0"/>
                  </a:rPr>
                  <a:t> la participación de los padres de familia en el proceso de formación de sus hijos juega un papel determinante en el aprendizaje de los mismos</a:t>
                </a:r>
                <a:endParaRPr lang="es-MX" sz="14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mostro mas </a:t>
              </a:r>
              <a:r>
                <a:rPr lang="es-MX" sz="1800" dirty="0" err="1">
                  <a:solidFill>
                    <a:schemeClr val="bg1"/>
                  </a:solidFill>
                  <a:latin typeface="Comic Sans MS" panose="030F0702030302020204" pitchFamily="66" charset="0"/>
                </a:rPr>
                <a:t>interesde</a:t>
              </a:r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 los padres de familia </a:t>
              </a:r>
            </a:p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Se obtuvo mejor organización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8355" y="8692416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Contestar constantemente los mensajes de asistencia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772842" y="152681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17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416385" y="714322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uadroTexto 25">
            <a:extLst>
              <a:ext uri="{FF2B5EF4-FFF2-40B4-BE49-F238E27FC236}">
                <a16:creationId xmlns:a16="http://schemas.microsoft.com/office/drawing/2014/main" id="{26CFCCFD-F0CF-4C83-A7FC-8E5DA39B04BF}"/>
              </a:ext>
            </a:extLst>
          </p:cNvPr>
          <p:cNvSpPr txBox="1"/>
          <p:nvPr/>
        </p:nvSpPr>
        <p:spPr>
          <a:xfrm>
            <a:off x="2737577" y="1100978"/>
            <a:ext cx="364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Se paso lista, se dio la bienvenida </a:t>
            </a:r>
            <a:endParaRPr lang="es-ES" dirty="0"/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37605" y="3142129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21531" y="7323317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4C727BE4-35C5-47BD-AD7A-53A58188597D}"/>
              </a:ext>
            </a:extLst>
          </p:cNvPr>
          <p:cNvCxnSpPr/>
          <p:nvPr/>
        </p:nvCxnSpPr>
        <p:spPr>
          <a:xfrm flipV="1">
            <a:off x="3958342" y="2383770"/>
            <a:ext cx="1034135" cy="45224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sz="1600" dirty="0"/>
                <a:t>Mide objetos o distancias mediante el uso de un intermediario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408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r>
                  <a:rPr lang="es-MX" sz="1050" dirty="0">
                    <a:latin typeface="Comic Sans MS" panose="030F0702030302020204" pitchFamily="66" charset="0"/>
                  </a:rPr>
                  <a:t>Se aplico una secuencia didáctica sobre la contaminación acústica por que los autores Gonzales y Santillana (2015) indica </a:t>
                </a:r>
                <a:r>
                  <a:rPr lang="es-ES" sz="1050" dirty="0">
                    <a:latin typeface="Comic Sans MS" panose="030F0702030302020204" pitchFamily="66" charset="0"/>
                  </a:rPr>
                  <a:t> El sonido es aquel que nos trasmite información, ideas, sensaciones, y nos permite comunicarnos con el entorno, el ruido es aquel que interrumpe nuestra comunicación, es ajeno a nuestro interés, causa molestia, es nocivo, desagradable, y por tanto contamina nuestro ambiente</a:t>
                </a:r>
                <a:endParaRPr lang="es-MX" sz="105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El manejo del tema fue buena, los alumnos comprendieron el tema. Y se obtuvo el apoyo de los padres de familia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dificultad de manejo de las tecnologías (el audio)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18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944592" y="745790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4588697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4553679" y="615858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11141" y="7313371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ECF312C-83C1-4CF3-A2EA-D841B57B99DB}"/>
              </a:ext>
            </a:extLst>
          </p:cNvPr>
          <p:cNvCxnSpPr/>
          <p:nvPr/>
        </p:nvCxnSpPr>
        <p:spPr>
          <a:xfrm flipV="1">
            <a:off x="2804795" y="2405458"/>
            <a:ext cx="1097403" cy="45224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949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SE PASO LISTA</a:t>
              </a:r>
              <a:endParaRPr lang="es-MX" sz="1600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</a:t>
                </a:r>
              </a:p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Se paso lista </a:t>
                </a:r>
                <a:r>
                  <a:rPr lang="es-ES" sz="1400" dirty="0"/>
                  <a:t>Giuseppe </a:t>
                </a:r>
                <a:r>
                  <a:rPr lang="es-ES" sz="1400" dirty="0" err="1"/>
                  <a:t>Nérici</a:t>
                </a:r>
                <a:r>
                  <a:rPr lang="es-ES" sz="1400" dirty="0"/>
                  <a:t> (1969) un mejor aprovechamiento del tiempo y un trabajo integrado, hacia la obtención de un mayor y mejor aprendizaje posible</a:t>
                </a:r>
                <a:endParaRPr lang="es-MX" sz="1400" dirty="0"/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	Participación de los padres de familia y colocaron el pase de lista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Consignas mas claras </a:t>
              </a: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19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1441084" y="729570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5147006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5130468" y="622230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11141" y="7313371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605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3" y="101667"/>
            <a:ext cx="8202188" cy="9807304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SE PASO LISTA</a:t>
              </a:r>
              <a:endParaRPr lang="es-MX" sz="1600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8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29"/>
                  <a:ext cx="1892685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29"/>
                  <a:ext cx="1892685" cy="5780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0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2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Observaciones:</a:t>
                </a:r>
              </a:p>
              <a:p>
                <a:pPr algn="ctr"/>
                <a:r>
                  <a:rPr lang="es-MX" sz="1400" dirty="0">
                    <a:latin typeface="Comic Sans MS" panose="030F0702030302020204" pitchFamily="66" charset="0"/>
                  </a:rPr>
                  <a:t>Se dio a conocer los números en la vida cotidiana, </a:t>
                </a:r>
                <a:r>
                  <a:rPr lang="es-MX" sz="1400" dirty="0" err="1">
                    <a:latin typeface="Comic Sans MS" panose="030F0702030302020204" pitchFamily="66" charset="0"/>
                  </a:rPr>
                  <a:t>Georgorio</a:t>
                </a:r>
                <a:r>
                  <a:rPr lang="es-MX" sz="1400" dirty="0">
                    <a:latin typeface="Comic Sans MS" panose="030F0702030302020204" pitchFamily="66" charset="0"/>
                  </a:rPr>
                  <a:t> (2003) esta a favor que se maneje las matemáticas en la vida cotidiana ya que hace las funciones mas importantes </a:t>
                </a:r>
                <a:r>
                  <a:rPr lang="es-MX" sz="1400" dirty="0" err="1">
                    <a:latin typeface="Comic Sans MS" panose="030F0702030302020204" pitchFamily="66" charset="0"/>
                  </a:rPr>
                  <a:t>asi</a:t>
                </a:r>
                <a:r>
                  <a:rPr lang="es-MX" sz="1400" dirty="0">
                    <a:latin typeface="Comic Sans MS" panose="030F0702030302020204" pitchFamily="66" charset="0"/>
                  </a:rPr>
                  <a:t> entienda y construya las matemáticas  </a:t>
                </a: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40004" y="8592963"/>
              <a:ext cx="390142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sz="18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La actividad fue novedosa y didáctica </a:t>
              </a: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31145" y="8714093"/>
              <a:ext cx="3901420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s-MX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Tener en cuenta fallas tecnológicas que se pueden presentar </a:t>
              </a: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7" y="57424"/>
            <a:ext cx="637841" cy="1214826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5D70402A-FED2-4C66-BD02-ED3755E7B5BE}"/>
              </a:ext>
            </a:extLst>
          </p:cNvPr>
          <p:cNvSpPr txBox="1"/>
          <p:nvPr/>
        </p:nvSpPr>
        <p:spPr>
          <a:xfrm>
            <a:off x="674571" y="217579"/>
            <a:ext cx="46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20</a:t>
            </a:r>
            <a:endParaRPr lang="es-ES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E82637C-47B2-4AB0-AD35-C8D5623BE5FD}"/>
              </a:ext>
            </a:extLst>
          </p:cNvPr>
          <p:cNvSpPr txBox="1"/>
          <p:nvPr/>
        </p:nvSpPr>
        <p:spPr>
          <a:xfrm>
            <a:off x="1477431" y="225213"/>
            <a:ext cx="553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05</a:t>
            </a:r>
            <a:endParaRPr lang="es-ES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D2036A2-96C8-4798-83DA-ECA4E226B419}"/>
              </a:ext>
            </a:extLst>
          </p:cNvPr>
          <p:cNvSpPr txBox="1"/>
          <p:nvPr/>
        </p:nvSpPr>
        <p:spPr>
          <a:xfrm>
            <a:off x="2228073" y="277465"/>
            <a:ext cx="572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21</a:t>
            </a:r>
            <a:endParaRPr lang="es-ES" dirty="0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2AA2CD27-C99E-41C3-A317-940562A6745A}"/>
              </a:ext>
            </a:extLst>
          </p:cNvPr>
          <p:cNvCxnSpPr/>
          <p:nvPr/>
        </p:nvCxnSpPr>
        <p:spPr>
          <a:xfrm flipV="1">
            <a:off x="1954608" y="698542"/>
            <a:ext cx="345440" cy="39457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85270234-04CF-4B9B-A2F8-90D5709034C4}"/>
              </a:ext>
            </a:extLst>
          </p:cNvPr>
          <p:cNvCxnSpPr>
            <a:cxnSpLocks/>
          </p:cNvCxnSpPr>
          <p:nvPr/>
        </p:nvCxnSpPr>
        <p:spPr>
          <a:xfrm flipV="1">
            <a:off x="3943441" y="3151132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e 32">
            <a:extLst>
              <a:ext uri="{FF2B5EF4-FFF2-40B4-BE49-F238E27FC236}">
                <a16:creationId xmlns:a16="http://schemas.microsoft.com/office/drawing/2014/main" id="{18198266-95EE-449A-AA9B-D37E1BB73BFF}"/>
              </a:ext>
            </a:extLst>
          </p:cNvPr>
          <p:cNvSpPr/>
          <p:nvPr/>
        </p:nvSpPr>
        <p:spPr>
          <a:xfrm>
            <a:off x="5147006" y="5994200"/>
            <a:ext cx="140071" cy="1405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Elipse 34">
            <a:extLst>
              <a:ext uri="{FF2B5EF4-FFF2-40B4-BE49-F238E27FC236}">
                <a16:creationId xmlns:a16="http://schemas.microsoft.com/office/drawing/2014/main" id="{BBA7356E-9F1E-462B-9E2F-E221DD139D91}"/>
              </a:ext>
            </a:extLst>
          </p:cNvPr>
          <p:cNvSpPr/>
          <p:nvPr/>
        </p:nvSpPr>
        <p:spPr>
          <a:xfrm>
            <a:off x="5130468" y="6222309"/>
            <a:ext cx="175089" cy="152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Elipse 35">
            <a:extLst>
              <a:ext uri="{FF2B5EF4-FFF2-40B4-BE49-F238E27FC236}">
                <a16:creationId xmlns:a16="http://schemas.microsoft.com/office/drawing/2014/main" id="{37DFC7AB-D323-4591-BF4E-91295B16B13B}"/>
              </a:ext>
            </a:extLst>
          </p:cNvPr>
          <p:cNvSpPr/>
          <p:nvPr/>
        </p:nvSpPr>
        <p:spPr>
          <a:xfrm>
            <a:off x="4553679" y="6342116"/>
            <a:ext cx="175089" cy="16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Elipse 40">
            <a:extLst>
              <a:ext uri="{FF2B5EF4-FFF2-40B4-BE49-F238E27FC236}">
                <a16:creationId xmlns:a16="http://schemas.microsoft.com/office/drawing/2014/main" id="{8C3222C6-4D25-43D7-8EEB-7AC966099E96}"/>
              </a:ext>
            </a:extLst>
          </p:cNvPr>
          <p:cNvSpPr/>
          <p:nvPr/>
        </p:nvSpPr>
        <p:spPr>
          <a:xfrm>
            <a:off x="4588697" y="6598242"/>
            <a:ext cx="140071" cy="1474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Elipse 44">
            <a:extLst>
              <a:ext uri="{FF2B5EF4-FFF2-40B4-BE49-F238E27FC236}">
                <a16:creationId xmlns:a16="http://schemas.microsoft.com/office/drawing/2014/main" id="{924AD37E-797A-497A-9F7A-1138C04E5FE7}"/>
              </a:ext>
            </a:extLst>
          </p:cNvPr>
          <p:cNvSpPr/>
          <p:nvPr/>
        </p:nvSpPr>
        <p:spPr>
          <a:xfrm>
            <a:off x="6191480" y="7524520"/>
            <a:ext cx="192411" cy="1211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31B09FC1-1E72-46A4-9A7B-ADAFC78C903A}"/>
              </a:ext>
            </a:extLst>
          </p:cNvPr>
          <p:cNvSpPr/>
          <p:nvPr/>
        </p:nvSpPr>
        <p:spPr>
          <a:xfrm>
            <a:off x="6195711" y="7699403"/>
            <a:ext cx="112645" cy="1555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Elipse 46">
            <a:extLst>
              <a:ext uri="{FF2B5EF4-FFF2-40B4-BE49-F238E27FC236}">
                <a16:creationId xmlns:a16="http://schemas.microsoft.com/office/drawing/2014/main" id="{064EF768-B26F-42EC-B9DB-7AB60E14A895}"/>
              </a:ext>
            </a:extLst>
          </p:cNvPr>
          <p:cNvSpPr/>
          <p:nvPr/>
        </p:nvSpPr>
        <p:spPr>
          <a:xfrm>
            <a:off x="6191480" y="7896737"/>
            <a:ext cx="116876" cy="13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Elipse 47">
            <a:extLst>
              <a:ext uri="{FF2B5EF4-FFF2-40B4-BE49-F238E27FC236}">
                <a16:creationId xmlns:a16="http://schemas.microsoft.com/office/drawing/2014/main" id="{303A00EB-D919-40C0-AEB2-3C79FE3BAB4B}"/>
              </a:ext>
            </a:extLst>
          </p:cNvPr>
          <p:cNvSpPr/>
          <p:nvPr/>
        </p:nvSpPr>
        <p:spPr>
          <a:xfrm>
            <a:off x="6195711" y="8092145"/>
            <a:ext cx="138023" cy="1395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9" name="Elipse 48">
            <a:extLst>
              <a:ext uri="{FF2B5EF4-FFF2-40B4-BE49-F238E27FC236}">
                <a16:creationId xmlns:a16="http://schemas.microsoft.com/office/drawing/2014/main" id="{20A7F1E4-4CF3-44F1-9B23-840C284AE2F6}"/>
              </a:ext>
            </a:extLst>
          </p:cNvPr>
          <p:cNvSpPr/>
          <p:nvPr/>
        </p:nvSpPr>
        <p:spPr>
          <a:xfrm>
            <a:off x="6193663" y="8295278"/>
            <a:ext cx="140071" cy="1094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0" name="Elipse 49">
            <a:extLst>
              <a:ext uri="{FF2B5EF4-FFF2-40B4-BE49-F238E27FC236}">
                <a16:creationId xmlns:a16="http://schemas.microsoft.com/office/drawing/2014/main" id="{E7B062AA-8476-49A8-9D16-0AC20757E9A6}"/>
              </a:ext>
            </a:extLst>
          </p:cNvPr>
          <p:cNvSpPr/>
          <p:nvPr/>
        </p:nvSpPr>
        <p:spPr>
          <a:xfrm>
            <a:off x="6211141" y="7313371"/>
            <a:ext cx="76544" cy="100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4" name="Conector recto 153">
            <a:extLst>
              <a:ext uri="{FF2B5EF4-FFF2-40B4-BE49-F238E27FC236}">
                <a16:creationId xmlns:a16="http://schemas.microsoft.com/office/drawing/2014/main" id="{F2D18675-8CDB-4564-821B-7B4340E2EE5D}"/>
              </a:ext>
            </a:extLst>
          </p:cNvPr>
          <p:cNvCxnSpPr>
            <a:cxnSpLocks/>
          </p:cNvCxnSpPr>
          <p:nvPr/>
        </p:nvCxnSpPr>
        <p:spPr>
          <a:xfrm flipV="1">
            <a:off x="1657248" y="2517438"/>
            <a:ext cx="899733" cy="30464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648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6946</TotalTime>
  <Words>933</Words>
  <Application>Microsoft Office PowerPoint</Application>
  <PresentationFormat>Personalizado</PresentationFormat>
  <Paragraphs>221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Bauhaus 93</vt:lpstr>
      <vt:lpstr>Bookman Old Style</vt:lpstr>
      <vt:lpstr>Calibri</vt:lpstr>
      <vt:lpstr>Calibri Light</vt:lpstr>
      <vt:lpstr>Comic Sans MS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BRISEIDA GUADALUPE MEDRANO GALLEGOS</cp:lastModifiedBy>
  <cp:revision>33</cp:revision>
  <dcterms:created xsi:type="dcterms:W3CDTF">2020-11-09T23:20:30Z</dcterms:created>
  <dcterms:modified xsi:type="dcterms:W3CDTF">2021-05-22T19:07:38Z</dcterms:modified>
</cp:coreProperties>
</file>