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5DB13-C526-4D2A-8964-C9148EAE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D6FB8C-1ED4-41A3-911B-B41FC0656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6FDE1-DD19-4DDE-8C85-7FBAF6B1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B50FE-98DD-454D-B78E-EB5D5B2E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F25F4-572F-4C5F-9BF1-74E9B0063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51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2ADF9-40BF-4C44-990F-CFA245A3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F43824-FFAE-41DD-B629-80013D72B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28BAFB-AA66-46E2-8465-4D19D865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CF85B6-152C-4D59-9515-C152F09F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9DECC-BA66-4577-A1BB-1B72663D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015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68784-A85E-43BD-BA6F-6D54FD361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3271AF-66EE-4985-9836-F90E838E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FA7AC-C73D-422D-8AEC-9CB21DD71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87570B-E8EB-4774-9AE9-264BA27E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A9574-F2C4-41FB-B75C-520F5018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39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ECF98-17C6-417C-A3C2-19347B37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DF490-FE9D-4C77-8A07-01606A0C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E2FCD-6404-4574-802E-FEF1C076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42C54-E600-4BA2-BD3B-01ECE0AD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44E812-8BB5-4BF8-BE5B-9BC71FD9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54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87AED-B322-42EB-8763-9BF261D1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3038B4-D603-413D-A66A-40E482A78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26FD9-77E8-4F27-BD3C-DBA15D74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85898-8128-452F-9FCA-8DFAB830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03C0EC-DAFC-4048-9E4A-D7F76B03F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44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E3064-F56F-44EA-B8FB-D516901B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7EF842-85DE-4F78-9810-7BE80C983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0A9E33-5409-4341-8DA6-FB95F635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47A70E-FCE2-4408-89F7-23BBB787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BC9695-2071-428D-AEAD-71E5FBC7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7B6147-A146-4AE9-9787-CDCEEE03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8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1171E-F565-45AA-861F-1F5A3122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69B313-961F-4BF6-AD78-6913D046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AFB7AD-AEBA-41F0-AD4F-7B80B08C6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F1B511-E404-4CC8-B997-0261037C8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59BEE7-FC09-429E-9CDB-BC16F07FE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215E8A-3EA8-4460-92CC-12D2DE7E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7F08E5-180D-4EDD-85D3-D7FC0F46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F4E55E-78EC-492B-BCF8-286C2F79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69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6087E-8AE4-4C50-BB59-10B65F41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554649-FA14-46C3-94F5-18A1D42E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0CAA3B-AC35-4512-9781-802A7B6F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83666-6A55-4DE9-8469-A063273F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47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688A8-5499-4C5A-8042-C02F60CF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3C15B0-2756-4B4B-A95C-D589603CF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9643F0-DF91-467A-9F5E-0A502F3C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28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83D94-3AEC-4FFF-B71A-D322D06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AF370-8894-4258-8EE4-C9D4C1D6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31F3D6-41B4-40FA-80BB-804021BAA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9ABD13-6AE8-41E6-95B2-0D43EFEF0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94E6AF-7709-403D-A0D9-D67E9C4E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AF4508-60AE-43CE-BAD3-1ABDBFE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7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4AD57-344F-413A-9707-3565232D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74423B-502F-4619-BD47-A2B5B2D2E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B688B6-BAEE-43EE-B8FE-405187D08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23FB88-6458-4B4C-A40B-2A2890D8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C76BBE-2E08-43B7-AE72-39583FB8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DA8F3-96A6-49EE-98BD-CF92B761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6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C84B5-CC0A-4ACC-AF9F-2E5DD432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FD96A3-F64B-4DED-8B26-45E156EEC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787EA-7FED-41F9-8E89-B148A0E80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894E5-C9E0-4AF8-92D5-28B4B631783D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F3D6C-9A70-45D6-B007-DC2A35250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4F7FC-64E6-448A-9D21-6B9E577BE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533F5-1A19-49E5-BE8D-FFBCCE737B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9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TXZwz375bjfFC7dDOgVyn4tgy-53eb4L/view?usp=shar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EF1527-5E45-44A4-95CD-ABCAA401A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B0A8647-B02C-4FDE-8877-2FB386D637CD}"/>
              </a:ext>
            </a:extLst>
          </p:cNvPr>
          <p:cNvSpPr/>
          <p:nvPr/>
        </p:nvSpPr>
        <p:spPr>
          <a:xfrm>
            <a:off x="4134678" y="808382"/>
            <a:ext cx="7726018" cy="4585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Escuela Normal de Educación Preescolar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Licenciatura en educación preescolar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Ciclo escolar 2020-2021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Curso: trabajo docente y proyectos de mejora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Docente: Dolores Patricia Segovia Gomes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Actividad: expedientes alumnos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Presentado por: Natalia Guadalupe Torres Tovar N.L 21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Saltillo, Coahuila 21 de mayo del  2021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CC63A6-6B47-430A-80C4-5C3F7A0E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808" y="1464366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EFDEE4D-D7C0-4319-9013-D15962BF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68B6F0-F097-4EF7-AFEC-91085DEEBB87}"/>
              </a:ext>
            </a:extLst>
          </p:cNvPr>
          <p:cNvSpPr/>
          <p:nvPr/>
        </p:nvSpPr>
        <p:spPr>
          <a:xfrm>
            <a:off x="344556" y="2491409"/>
            <a:ext cx="5088835" cy="2411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rgbClr val="D51B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</a:t>
            </a:r>
            <a:r>
              <a:rPr lang="es-MX" sz="2800" b="1" dirty="0" err="1">
                <a:solidFill>
                  <a:srgbClr val="D51B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evidenicas</a:t>
            </a:r>
            <a:endParaRPr lang="es-MX" sz="2800" b="1" dirty="0">
              <a:solidFill>
                <a:srgbClr val="D51BA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s-MX" sz="2800" b="1" dirty="0">
              <a:solidFill>
                <a:srgbClr val="D51BA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s-MX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https://drive.google.com/file/d/1TXZwz375bjfFC7dDOgVyn4tgy-53eb4L/view?usp=sharing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6087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Panorámica</PresentationFormat>
  <Paragraphs>15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1</cp:revision>
  <dcterms:created xsi:type="dcterms:W3CDTF">2021-05-21T22:06:47Z</dcterms:created>
  <dcterms:modified xsi:type="dcterms:W3CDTF">2021-05-21T22:06:48Z</dcterms:modified>
</cp:coreProperties>
</file>