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9" r:id="rId3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49" d="100"/>
          <a:sy n="49" d="100"/>
        </p:scale>
        <p:origin x="19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PAZ9TH30vY98XNzlPS2gwNz89onxFsD8/view?usp=sharing" TargetMode="External"/><Relationship Id="rId2" Type="http://schemas.openxmlformats.org/officeDocument/2006/relationships/hyperlink" Target="https://drive.google.com/file/d/1Oc70TonF2qmeI8l_qb80j8o1gvSjuNbz/view?usp=shari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rive.google.com/file/d/1TieJPQjgATyITJJ_lDvSW8IckIj5wmS0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9" y="165191"/>
            <a:ext cx="6707803" cy="1649191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b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 – 2021</a:t>
            </a: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706" y="1351339"/>
            <a:ext cx="1231746" cy="1511111"/>
          </a:xfrm>
        </p:spPr>
      </p:pic>
      <p:sp>
        <p:nvSpPr>
          <p:cNvPr id="5" name="CuadroTexto 4"/>
          <p:cNvSpPr txBox="1"/>
          <p:nvPr/>
        </p:nvSpPr>
        <p:spPr>
          <a:xfrm>
            <a:off x="172613" y="3136717"/>
            <a:ext cx="74319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Dolores Patricia Segovia Gómez. </a:t>
            </a:r>
          </a:p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Trabajo docente y proyectos de mejora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escolar.</a:t>
            </a:r>
          </a:p>
          <a:p>
            <a:pPr algn="ct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Portafolio de Alumnos</a:t>
            </a:r>
            <a:endParaRPr 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Competencias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Detecta los procesos de aprendizaje de sus alumnos para favorecer su desarrollo cognitivo y socioemocional.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Aplica el plan y programa de estudio para alcanzar los propósitos educativos y contribuir al pleno desenvolvimiento de las capacidades de sus alumnos.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Emplea la evaluación para intervenir en los diferentes ámbitos y momentos de la tarea educativa para mejorar los aprendizajes de sus alumnos.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Integra recursos de la investigación educativa para enriquecer su práctica profesional, expresando su interés por el conocimiento, la ciencia y la mejora de la educación.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Actúa de manera ética ante la diversidad de situaciones que se presentan en la práctica profesional.</a:t>
            </a: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Alumna: Adanary Avigail Rodríguez Moreno #17. </a:t>
            </a: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3° “A”</a:t>
            </a:r>
          </a:p>
          <a:p>
            <a:pPr algn="ctr"/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Saltillo Coahuila, a Mayo del 2021                                                                                                                                                                                        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3315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31132" y="992221"/>
            <a:ext cx="5680953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LIGAS</a:t>
            </a:r>
          </a:p>
          <a:p>
            <a:pPr algn="ctr"/>
            <a:r>
              <a:rPr lang="es-MX" sz="2400" b="1" dirty="0" smtClean="0"/>
              <a:t>Alexa Nicol Quiroz Robles</a:t>
            </a:r>
          </a:p>
          <a:p>
            <a:pPr algn="ctr"/>
            <a:r>
              <a:rPr lang="es-MX" sz="2400" b="1" dirty="0">
                <a:hlinkClick r:id="rId2"/>
              </a:rPr>
              <a:t>https://</a:t>
            </a:r>
            <a:r>
              <a:rPr lang="es-MX" sz="2400" b="1" dirty="0" smtClean="0">
                <a:hlinkClick r:id="rId2"/>
              </a:rPr>
              <a:t>drive.google.com/file/d/1Oc70TonF2qmeI8l_qb80j8o1gvSjuNbz/view?usp=sharing</a:t>
            </a:r>
            <a:endParaRPr lang="es-MX" sz="2400" b="1" dirty="0" smtClean="0"/>
          </a:p>
          <a:p>
            <a:pPr algn="ctr"/>
            <a:endParaRPr lang="es-MX" sz="2400" b="1" dirty="0" smtClean="0"/>
          </a:p>
          <a:p>
            <a:pPr algn="ctr"/>
            <a:r>
              <a:rPr lang="es-MX" sz="2400" b="1" dirty="0" smtClean="0"/>
              <a:t>David Eleazar Rodríguez Hernández</a:t>
            </a:r>
            <a:endParaRPr lang="es-MX" sz="2400" b="1" dirty="0"/>
          </a:p>
          <a:p>
            <a:pPr algn="ctr"/>
            <a:r>
              <a:rPr lang="es-MX" sz="2400" b="1" dirty="0">
                <a:hlinkClick r:id="rId3"/>
              </a:rPr>
              <a:t>https://</a:t>
            </a:r>
            <a:r>
              <a:rPr lang="es-MX" sz="2400" b="1" dirty="0" smtClean="0">
                <a:hlinkClick r:id="rId3"/>
              </a:rPr>
              <a:t>drive.google.com/file/d/1PAZ9TH30vY98XNzlPS2gwNz89onxFsD8/view?usp=sharing</a:t>
            </a:r>
            <a:endParaRPr lang="es-MX" sz="2400" b="1" dirty="0" smtClean="0"/>
          </a:p>
          <a:p>
            <a:pPr algn="ctr"/>
            <a:endParaRPr lang="es-MX" sz="2400" b="1" dirty="0"/>
          </a:p>
          <a:p>
            <a:pPr algn="ctr"/>
            <a:r>
              <a:rPr lang="es-MX" sz="2400" b="1" dirty="0" smtClean="0"/>
              <a:t>Ana Sofía Coronado Castillo</a:t>
            </a:r>
          </a:p>
          <a:p>
            <a:pPr algn="ctr"/>
            <a:r>
              <a:rPr lang="es-MX" sz="2400" b="1" dirty="0">
                <a:hlinkClick r:id="rId4"/>
              </a:rPr>
              <a:t>https://</a:t>
            </a:r>
            <a:r>
              <a:rPr lang="es-MX" sz="2400" b="1" dirty="0" smtClean="0">
                <a:hlinkClick r:id="rId4"/>
              </a:rPr>
              <a:t>drive.google.com/file/d/1TieJPQjgATyITJJ_lDvSW8IckIj5wmS0/view?usp=sharing</a:t>
            </a:r>
            <a:endParaRPr lang="es-MX" sz="2400" b="1" dirty="0" smtClean="0"/>
          </a:p>
          <a:p>
            <a:pPr algn="ctr"/>
            <a:endParaRPr lang="es-MX" sz="3600" b="1" dirty="0"/>
          </a:p>
          <a:p>
            <a:pPr algn="ctr"/>
            <a:endParaRPr lang="es-MX" sz="3600" b="1" dirty="0" smtClean="0"/>
          </a:p>
          <a:p>
            <a:pPr algn="ctr"/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541896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1223</TotalTime>
  <Words>227</Words>
  <Application>Microsoft Office PowerPoint</Application>
  <PresentationFormat>Personalizado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Escuela Normal de Educación Preescolar del Estado de Coahuila 2020 – 2021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ADANARY</cp:lastModifiedBy>
  <cp:revision>84</cp:revision>
  <dcterms:created xsi:type="dcterms:W3CDTF">2020-11-09T23:20:30Z</dcterms:created>
  <dcterms:modified xsi:type="dcterms:W3CDTF">2021-05-22T00:01:49Z</dcterms:modified>
</cp:coreProperties>
</file>