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19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AZ9TH30vY98XNzlPS2gwNz89onxFsD8/view?usp=sharing" TargetMode="External"/><Relationship Id="rId2" Type="http://schemas.openxmlformats.org/officeDocument/2006/relationships/hyperlink" Target="https://drive.google.com/file/d/1Oc70TonF2qmeI8l_qb80j8o1gvSjuNbz/view?usp=shari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file/d/1TieJPQjgATyITJJ_lDvSW8IckIj5wmS0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9" y="165191"/>
            <a:ext cx="6707803" cy="1649191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– 2021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06" y="1351339"/>
            <a:ext cx="1231746" cy="1511111"/>
          </a:xfrm>
        </p:spPr>
      </p:pic>
      <p:sp>
        <p:nvSpPr>
          <p:cNvPr id="5" name="CuadroTexto 4"/>
          <p:cNvSpPr txBox="1"/>
          <p:nvPr/>
        </p:nvSpPr>
        <p:spPr>
          <a:xfrm>
            <a:off x="172613" y="3136717"/>
            <a:ext cx="7431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</a:p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escolar.</a:t>
            </a:r>
          </a:p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Portafolio de Alumnos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Alumna: Adanary Avigail Rodríguez Moreno #17. </a:t>
            </a: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 Coahuila, a Mayo del 2021                                                                                                                                                                                       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3315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1132" y="992221"/>
            <a:ext cx="568095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LIGAS</a:t>
            </a:r>
          </a:p>
          <a:p>
            <a:pPr algn="ctr"/>
            <a:r>
              <a:rPr lang="es-MX" sz="2400" b="1" dirty="0" smtClean="0"/>
              <a:t>Alexa Nicol Quiroz Robles</a:t>
            </a:r>
          </a:p>
          <a:p>
            <a:pPr algn="ctr"/>
            <a:r>
              <a:rPr lang="es-MX" sz="2400" b="1" dirty="0">
                <a:hlinkClick r:id="rId2"/>
              </a:rPr>
              <a:t>https://</a:t>
            </a:r>
            <a:r>
              <a:rPr lang="es-MX" sz="2400" b="1" dirty="0" smtClean="0">
                <a:hlinkClick r:id="rId2"/>
              </a:rPr>
              <a:t>drive.google.com/file/d/1Oc70TonF2qmeI8l_qb80j8o1gvSjuNbz/view?usp=sharing</a:t>
            </a:r>
            <a:endParaRPr lang="es-MX" sz="2400" b="1" dirty="0" smtClean="0"/>
          </a:p>
          <a:p>
            <a:pPr algn="ctr"/>
            <a:endParaRPr lang="es-MX" sz="2400" b="1" dirty="0" smtClean="0"/>
          </a:p>
          <a:p>
            <a:pPr algn="ctr"/>
            <a:r>
              <a:rPr lang="es-MX" sz="2400" b="1" dirty="0" smtClean="0"/>
              <a:t>David Eleazar Rodríguez Hernández</a:t>
            </a:r>
            <a:endParaRPr lang="es-MX" sz="2400" b="1" dirty="0"/>
          </a:p>
          <a:p>
            <a:pPr algn="ctr"/>
            <a:r>
              <a:rPr lang="es-MX" sz="2400" b="1" dirty="0">
                <a:hlinkClick r:id="rId3"/>
              </a:rPr>
              <a:t>https://</a:t>
            </a:r>
            <a:r>
              <a:rPr lang="es-MX" sz="2400" b="1" dirty="0" smtClean="0">
                <a:hlinkClick r:id="rId3"/>
              </a:rPr>
              <a:t>drive.google.com/file/d/1PAZ9TH30vY98XNzlPS2gwNz89onxFsD8/view?usp=sharing</a:t>
            </a:r>
            <a:endParaRPr lang="es-MX" sz="2400" b="1" dirty="0" smtClean="0"/>
          </a:p>
          <a:p>
            <a:pPr algn="ctr"/>
            <a:endParaRPr lang="es-MX" sz="2400" b="1" dirty="0"/>
          </a:p>
          <a:p>
            <a:pPr algn="ctr"/>
            <a:r>
              <a:rPr lang="es-MX" sz="2400" b="1" dirty="0" smtClean="0"/>
              <a:t>Ana Sofía Coronado Castillo</a:t>
            </a:r>
          </a:p>
          <a:p>
            <a:pPr algn="ctr"/>
            <a:r>
              <a:rPr lang="es-MX" sz="2400" b="1" dirty="0">
                <a:hlinkClick r:id="rId4"/>
              </a:rPr>
              <a:t>https://</a:t>
            </a:r>
            <a:r>
              <a:rPr lang="es-MX" sz="2400" b="1" dirty="0" smtClean="0">
                <a:hlinkClick r:id="rId4"/>
              </a:rPr>
              <a:t>drive.google.com/file/d/1TieJPQjgATyITJJ_lDvSW8IckIj5wmS0/view?usp=sharing</a:t>
            </a:r>
            <a:endParaRPr lang="es-MX" sz="2400" b="1" dirty="0" smtClean="0"/>
          </a:p>
          <a:p>
            <a:pPr algn="ctr"/>
            <a:endParaRPr lang="es-MX" sz="3600" b="1" dirty="0"/>
          </a:p>
          <a:p>
            <a:pPr algn="ctr"/>
            <a:endParaRPr lang="es-MX" sz="3600" b="1" dirty="0" smtClean="0"/>
          </a:p>
          <a:p>
            <a:pPr algn="ctr"/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541896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227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Escuela Normal de Educación Preescolar del Estado de Coahuila 2020 – 2021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ADANARY</cp:lastModifiedBy>
  <cp:revision>84</cp:revision>
  <dcterms:created xsi:type="dcterms:W3CDTF">2020-11-09T23:20:30Z</dcterms:created>
  <dcterms:modified xsi:type="dcterms:W3CDTF">2021-05-22T00:01:49Z</dcterms:modified>
</cp:coreProperties>
</file>