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817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7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995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80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95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764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55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39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959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88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847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1EBD-ECF5-424C-88C5-C1A15F97A26F}" type="datetimeFigureOut">
              <a:rPr lang="es-MX" smtClean="0"/>
              <a:t>20/05/2021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3F8D-3F1C-4285-AA04-D72200F9C0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639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voz de los niños por la paz en Siria | La Ventana | Sección de  actualidad | Cadena 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0309" y="2074408"/>
            <a:ext cx="9144000" cy="1354592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Broadway" panose="04040905080B02020502" pitchFamily="82" charset="0"/>
              </a:rPr>
              <a:t>Carpetas de evidencias de los alumnos del Jardín de Niños</a:t>
            </a:r>
            <a:br>
              <a:rPr lang="es-MX" sz="2800" b="1" dirty="0" smtClean="0">
                <a:latin typeface="Broadway" panose="04040905080B02020502" pitchFamily="82" charset="0"/>
              </a:rPr>
            </a:br>
            <a:r>
              <a:rPr lang="es-MX" sz="2800" b="1" dirty="0" smtClean="0">
                <a:latin typeface="Broadway" panose="04040905080B02020502" pitchFamily="82" charset="0"/>
              </a:rPr>
              <a:t>“María Guadalupe Valdés de Salinas” </a:t>
            </a:r>
            <a:endParaRPr lang="es-MX" sz="28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070" y="0"/>
            <a:ext cx="11722280" cy="305752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Alumno: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Jesús Joan Beltrán Peña </a:t>
            </a:r>
            <a:b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Fecha en que se aplicaron las actividades: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Semana del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del 2021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64258" y="2222093"/>
            <a:ext cx="679309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esperados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Aprende poemas y los dice frente a otras personas</a:t>
            </a:r>
            <a:r>
              <a:rPr lang="es-MX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Compara, iguala y clasifica colecciones con base en la cantidad de elementos</a:t>
            </a:r>
            <a:r>
              <a:rPr lang="es-MX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Realiza por sí mismo acciones de cuidado personal, se hace cargo de sus pertenencias y respeta las de los demás</a:t>
            </a:r>
            <a:r>
              <a:rPr lang="es-MX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Indaga acciones que favorecen el cuidado del medio ambiente. </a:t>
            </a:r>
            <a:endParaRPr lang="es-MX" sz="2000" dirty="0" smtClean="0"/>
          </a:p>
          <a:p>
            <a:pPr>
              <a:lnSpc>
                <a:spcPct val="150000"/>
              </a:lnSpc>
            </a:pPr>
            <a:r>
              <a:rPr lang="es-MX" sz="2000" dirty="0"/>
              <a:t>Identifica algunos usos de los números en la vida cotidiana y entiende qué significan.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75" y="1711232"/>
            <a:ext cx="4885917" cy="4885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312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2942"/>
              </p:ext>
            </p:extLst>
          </p:nvPr>
        </p:nvGraphicFramePr>
        <p:xfrm>
          <a:off x="705392" y="585033"/>
          <a:ext cx="10358846" cy="54348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79090">
                  <a:extLst>
                    <a:ext uri="{9D8B030D-6E8A-4147-A177-3AD203B41FA5}">
                      <a16:colId xmlns:a16="http://schemas.microsoft.com/office/drawing/2014/main" val="1002433130"/>
                    </a:ext>
                  </a:extLst>
                </a:gridCol>
                <a:gridCol w="1325990">
                  <a:extLst>
                    <a:ext uri="{9D8B030D-6E8A-4147-A177-3AD203B41FA5}">
                      <a16:colId xmlns:a16="http://schemas.microsoft.com/office/drawing/2014/main" val="2822859492"/>
                    </a:ext>
                  </a:extLst>
                </a:gridCol>
                <a:gridCol w="1420292">
                  <a:extLst>
                    <a:ext uri="{9D8B030D-6E8A-4147-A177-3AD203B41FA5}">
                      <a16:colId xmlns:a16="http://schemas.microsoft.com/office/drawing/2014/main" val="1896927033"/>
                    </a:ext>
                  </a:extLst>
                </a:gridCol>
                <a:gridCol w="1827015">
                  <a:extLst>
                    <a:ext uri="{9D8B030D-6E8A-4147-A177-3AD203B41FA5}">
                      <a16:colId xmlns:a16="http://schemas.microsoft.com/office/drawing/2014/main" val="1173009689"/>
                    </a:ext>
                  </a:extLst>
                </a:gridCol>
                <a:gridCol w="3506459">
                  <a:extLst>
                    <a:ext uri="{9D8B030D-6E8A-4147-A177-3AD203B41FA5}">
                      <a16:colId xmlns:a16="http://schemas.microsoft.com/office/drawing/2014/main" val="973993671"/>
                    </a:ext>
                  </a:extLst>
                </a:gridCol>
              </a:tblGrid>
              <a:tr h="2894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de evaluación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29807"/>
                  </a:ext>
                </a:extLst>
              </a:tr>
              <a:tr h="2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409331"/>
                  </a:ext>
                </a:extLst>
              </a:tr>
              <a:tr h="496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Aprende poemas y los dice frente a otras personas.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poema fue corto y se ve que lo estaba diciendo con ayuda de su mamá.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665068"/>
                  </a:ext>
                </a:extLst>
              </a:tr>
              <a:tr h="2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363382"/>
                  </a:ext>
                </a:extLst>
              </a:tr>
              <a:tr h="744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56153"/>
                  </a:ext>
                </a:extLst>
              </a:tr>
              <a:tr h="744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algunos usos de los números en la vida cotidiana y entiende qué </a:t>
                      </a:r>
                      <a:r>
                        <a:rPr lang="es-MX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la video llamada de hoy me comento para que servían los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números de los objetos y trazo correctamente los números con plastilina.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779553"/>
                  </a:ext>
                </a:extLst>
              </a:tr>
              <a:tr h="496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165751"/>
                  </a:ext>
                </a:extLst>
              </a:tr>
              <a:tr h="992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por sí mismo acciones de cuidado personal, se hace cargo de sus pertenencias y respeta las de los </a:t>
                      </a:r>
                      <a:r>
                        <a:rPr lang="es-MX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demás.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las evidencias que mando no se  ve lo que esta haciendo, solo mando el registro de las actividades. 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022046"/>
                  </a:ext>
                </a:extLst>
              </a:tr>
              <a:tr h="2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20637"/>
                  </a:ext>
                </a:extLst>
              </a:tr>
              <a:tr h="744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Indaga acciones que favorecen el cuidado del medio ambiente. 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video estuvo muy bien, nos menciono varias opciones para cuidar el agua.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20183"/>
                  </a:ext>
                </a:extLst>
              </a:tr>
            </a:tbl>
          </a:graphicData>
        </a:graphic>
      </p:graphicFrame>
      <p:sp>
        <p:nvSpPr>
          <p:cNvPr id="7" name="Multiplicar 6"/>
          <p:cNvSpPr/>
          <p:nvPr/>
        </p:nvSpPr>
        <p:spPr>
          <a:xfrm>
            <a:off x="6217918" y="1227910"/>
            <a:ext cx="655319" cy="41801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Multiplicar 7"/>
          <p:cNvSpPr/>
          <p:nvPr/>
        </p:nvSpPr>
        <p:spPr>
          <a:xfrm>
            <a:off x="3236323" y="2034537"/>
            <a:ext cx="672738" cy="50945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Multiplicar 8"/>
          <p:cNvSpPr/>
          <p:nvPr/>
        </p:nvSpPr>
        <p:spPr>
          <a:xfrm>
            <a:off x="6140628" y="4180114"/>
            <a:ext cx="809898" cy="54864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Multiplicar 9"/>
          <p:cNvSpPr/>
          <p:nvPr/>
        </p:nvSpPr>
        <p:spPr>
          <a:xfrm>
            <a:off x="3210197" y="5341041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Multiplicar 10"/>
          <p:cNvSpPr/>
          <p:nvPr/>
        </p:nvSpPr>
        <p:spPr>
          <a:xfrm>
            <a:off x="3210197" y="2662591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886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099" y="330200"/>
            <a:ext cx="10515600" cy="1325563"/>
          </a:xfrm>
        </p:spPr>
        <p:txBody>
          <a:bodyPr>
            <a:no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Alumno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Javier Enrique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uentes Vázquez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Fecha en que se aplicaron las actividades: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Semana del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al 20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mayo del 2021</a:t>
            </a:r>
            <a:endParaRPr lang="es-MX" sz="2000" dirty="0"/>
          </a:p>
        </p:txBody>
      </p:sp>
      <p:sp>
        <p:nvSpPr>
          <p:cNvPr id="5" name="Rectángulo 4"/>
          <p:cNvSpPr/>
          <p:nvPr/>
        </p:nvSpPr>
        <p:spPr>
          <a:xfrm>
            <a:off x="419099" y="1833744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Aprendizajes esperados: 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Aprende poemas y los dice frente a otras </a:t>
            </a:r>
            <a:r>
              <a:rPr lang="es-MX" sz="2000" dirty="0" smtClean="0"/>
              <a:t>personas.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Compara</a:t>
            </a:r>
            <a:r>
              <a:rPr lang="es-MX" sz="2000" dirty="0"/>
              <a:t>, iguala y clasifica colecciones con base en la cantidad de </a:t>
            </a:r>
            <a:r>
              <a:rPr lang="es-MX" sz="2000" dirty="0" smtClean="0"/>
              <a:t>elementos.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Realiza </a:t>
            </a:r>
            <a:r>
              <a:rPr lang="es-MX" sz="2000" dirty="0"/>
              <a:t>por sí mismo acciones de cuidado personal, se hace cargo de sus pertenencias y respeta las de los </a:t>
            </a:r>
            <a:r>
              <a:rPr lang="es-MX" sz="2000" dirty="0" smtClean="0"/>
              <a:t>demás.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Indaga </a:t>
            </a:r>
            <a:r>
              <a:rPr lang="es-MX" sz="2000" dirty="0"/>
              <a:t>acciones que favorecen el cuidado del medio ambiente. </a:t>
            </a:r>
            <a:endParaRPr lang="es-MX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Identifica </a:t>
            </a:r>
            <a:r>
              <a:rPr lang="es-MX" sz="2000" dirty="0"/>
              <a:t>algunos usos de los números en la vida cotidiana y entiende qué significan.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7" y="1655763"/>
            <a:ext cx="4908006" cy="49080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725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30620"/>
              </p:ext>
            </p:extLst>
          </p:nvPr>
        </p:nvGraphicFramePr>
        <p:xfrm>
          <a:off x="433252" y="365125"/>
          <a:ext cx="11325496" cy="62541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91766">
                  <a:extLst>
                    <a:ext uri="{9D8B030D-6E8A-4147-A177-3AD203B41FA5}">
                      <a16:colId xmlns:a16="http://schemas.microsoft.com/office/drawing/2014/main" val="2359811207"/>
                    </a:ext>
                  </a:extLst>
                </a:gridCol>
                <a:gridCol w="1449727">
                  <a:extLst>
                    <a:ext uri="{9D8B030D-6E8A-4147-A177-3AD203B41FA5}">
                      <a16:colId xmlns:a16="http://schemas.microsoft.com/office/drawing/2014/main" val="1410091093"/>
                    </a:ext>
                  </a:extLst>
                </a:gridCol>
                <a:gridCol w="1552829">
                  <a:extLst>
                    <a:ext uri="{9D8B030D-6E8A-4147-A177-3AD203B41FA5}">
                      <a16:colId xmlns:a16="http://schemas.microsoft.com/office/drawing/2014/main" val="2717704136"/>
                    </a:ext>
                  </a:extLst>
                </a:gridCol>
                <a:gridCol w="1997506">
                  <a:extLst>
                    <a:ext uri="{9D8B030D-6E8A-4147-A177-3AD203B41FA5}">
                      <a16:colId xmlns:a16="http://schemas.microsoft.com/office/drawing/2014/main" val="1494875597"/>
                    </a:ext>
                  </a:extLst>
                </a:gridCol>
                <a:gridCol w="3833668">
                  <a:extLst>
                    <a:ext uri="{9D8B030D-6E8A-4147-A177-3AD203B41FA5}">
                      <a16:colId xmlns:a16="http://schemas.microsoft.com/office/drawing/2014/main" val="3251959597"/>
                    </a:ext>
                  </a:extLst>
                </a:gridCol>
              </a:tblGrid>
              <a:tr h="3310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de evaluación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63206"/>
                  </a:ext>
                </a:extLst>
              </a:tr>
              <a:tr h="283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542915"/>
                  </a:ext>
                </a:extLst>
              </a:tr>
              <a:tr h="567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Aprende poemas y los dice frente a otras personas.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7662628"/>
                  </a:ext>
                </a:extLst>
              </a:tr>
              <a:tr h="283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866551"/>
                  </a:ext>
                </a:extLst>
              </a:tr>
              <a:tr h="85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206144"/>
                  </a:ext>
                </a:extLst>
              </a:tr>
              <a:tr h="85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algunos usos de los números en la vida cotidiana y entiende qué significan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la video llamada de hoy me comento para que servían los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números de los objetos y trazo correctamente los números con plastilina. </a:t>
                      </a: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8319265"/>
                  </a:ext>
                </a:extLst>
              </a:tr>
              <a:tr h="567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150954"/>
                  </a:ext>
                </a:extLst>
              </a:tr>
              <a:tr h="1308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por sí mismo acciones de cuidado personal, se hace cargo de sus pertenencias y respeta las de los demás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609849"/>
                  </a:ext>
                </a:extLst>
              </a:tr>
              <a:tr h="283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96373"/>
                  </a:ext>
                </a:extLst>
              </a:tr>
              <a:tr h="85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Indaga acciones que favorecen el cuidado del medio ambiente. 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338604"/>
                  </a:ext>
                </a:extLst>
              </a:tr>
            </a:tbl>
          </a:graphicData>
        </a:graphic>
      </p:graphicFrame>
      <p:sp>
        <p:nvSpPr>
          <p:cNvPr id="8" name="Multiplicar 7"/>
          <p:cNvSpPr/>
          <p:nvPr/>
        </p:nvSpPr>
        <p:spPr>
          <a:xfrm>
            <a:off x="3223258" y="946104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Multiplicar 8"/>
          <p:cNvSpPr/>
          <p:nvPr/>
        </p:nvSpPr>
        <p:spPr>
          <a:xfrm>
            <a:off x="3223258" y="2055813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Multiplicar 9"/>
          <p:cNvSpPr/>
          <p:nvPr/>
        </p:nvSpPr>
        <p:spPr>
          <a:xfrm>
            <a:off x="3223257" y="2889997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Multiplicar 10"/>
          <p:cNvSpPr/>
          <p:nvPr/>
        </p:nvSpPr>
        <p:spPr>
          <a:xfrm>
            <a:off x="3223256" y="4416798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ultiplicar 11"/>
          <p:cNvSpPr/>
          <p:nvPr/>
        </p:nvSpPr>
        <p:spPr>
          <a:xfrm>
            <a:off x="3226518" y="5799908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08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2425" y="0"/>
            <a:ext cx="10515600" cy="1325563"/>
          </a:xfrm>
        </p:spPr>
        <p:txBody>
          <a:bodyPr>
            <a:no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Alumno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Rodrigo David Gutiérrez Cortes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Fecha en que se aplicaron las actividades: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Semana del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al 20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mayo del 2021</a:t>
            </a:r>
            <a:endParaRPr lang="es-MX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52425" y="1524226"/>
            <a:ext cx="6548438" cy="562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Aprendizajes esperados: 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dirty="0"/>
              <a:t>Aprende poemas y los dice frente a otras personas.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Compara, iguala y clasifica colecciones con base en la cantidad de elementos.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Realiza por sí mismo acciones de cuidado personal, se hace cargo de sus pertenencias y respeta las de los demás.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Indaga acciones que favorecen el cuidado del medio ambiente.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Identifica algunos usos de los números en la vida cotidiana y entiende qué significan.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1649027"/>
            <a:ext cx="4885509" cy="4885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152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482705"/>
              </p:ext>
            </p:extLst>
          </p:nvPr>
        </p:nvGraphicFramePr>
        <p:xfrm>
          <a:off x="1018902" y="692328"/>
          <a:ext cx="10097589" cy="58653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21610">
                  <a:extLst>
                    <a:ext uri="{9D8B030D-6E8A-4147-A177-3AD203B41FA5}">
                      <a16:colId xmlns:a16="http://schemas.microsoft.com/office/drawing/2014/main" val="3078612918"/>
                    </a:ext>
                  </a:extLst>
                </a:gridCol>
                <a:gridCol w="1292548">
                  <a:extLst>
                    <a:ext uri="{9D8B030D-6E8A-4147-A177-3AD203B41FA5}">
                      <a16:colId xmlns:a16="http://schemas.microsoft.com/office/drawing/2014/main" val="3447883039"/>
                    </a:ext>
                  </a:extLst>
                </a:gridCol>
                <a:gridCol w="1384472">
                  <a:extLst>
                    <a:ext uri="{9D8B030D-6E8A-4147-A177-3AD203B41FA5}">
                      <a16:colId xmlns:a16="http://schemas.microsoft.com/office/drawing/2014/main" val="2849016999"/>
                    </a:ext>
                  </a:extLst>
                </a:gridCol>
                <a:gridCol w="1780936">
                  <a:extLst>
                    <a:ext uri="{9D8B030D-6E8A-4147-A177-3AD203B41FA5}">
                      <a16:colId xmlns:a16="http://schemas.microsoft.com/office/drawing/2014/main" val="3813468005"/>
                    </a:ext>
                  </a:extLst>
                </a:gridCol>
                <a:gridCol w="3418023">
                  <a:extLst>
                    <a:ext uri="{9D8B030D-6E8A-4147-A177-3AD203B41FA5}">
                      <a16:colId xmlns:a16="http://schemas.microsoft.com/office/drawing/2014/main" val="3222008833"/>
                    </a:ext>
                  </a:extLst>
                </a:gridCol>
              </a:tblGrid>
              <a:tr h="31176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de evaluación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4466"/>
                  </a:ext>
                </a:extLst>
              </a:tr>
              <a:tr h="26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736479"/>
                  </a:ext>
                </a:extLst>
              </a:tr>
              <a:tr h="534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Aprende poemas y los dice frente a otras personas.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849742"/>
                  </a:ext>
                </a:extLst>
              </a:tr>
              <a:tr h="26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299370"/>
                  </a:ext>
                </a:extLst>
              </a:tr>
              <a:tr h="801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Realizo correctamente la actividad que se le encargo. 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661021"/>
                  </a:ext>
                </a:extLst>
              </a:tr>
              <a:tr h="801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algunos usos de los números en la vida cotidiana y entiende qué significan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entro a la clase del día de hoy.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210306"/>
                  </a:ext>
                </a:extLst>
              </a:tr>
              <a:tr h="534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370461"/>
                  </a:ext>
                </a:extLst>
              </a:tr>
              <a:tr h="106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por sí mismo acciones de cuidado personal, se hace cargo de sus pertenencias y respeta las de los demás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entrego su tarea.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592369"/>
                  </a:ext>
                </a:extLst>
              </a:tr>
              <a:tr h="26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hace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hace con ayuda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 </a:t>
                      </a:r>
                      <a:endParaRPr lang="es-MX" sz="105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639136"/>
                  </a:ext>
                </a:extLst>
              </a:tr>
              <a:tr h="801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Indaga acciones que favorecen el cuidado del medio ambiente. </a:t>
                      </a:r>
                      <a:endParaRPr lang="es-MX" sz="105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video estuvo muy bien, nos menciono varias opciones para cuidar el agua.  </a:t>
                      </a:r>
                      <a:endParaRPr lang="es-MX" sz="1400" dirty="0" smtClean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450930"/>
                  </a:ext>
                </a:extLst>
              </a:tr>
            </a:tbl>
          </a:graphicData>
        </a:graphic>
      </p:graphicFrame>
      <p:sp>
        <p:nvSpPr>
          <p:cNvPr id="8" name="Multiplicar 7"/>
          <p:cNvSpPr/>
          <p:nvPr/>
        </p:nvSpPr>
        <p:spPr>
          <a:xfrm>
            <a:off x="3471454" y="1226241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Multiplicar 8"/>
          <p:cNvSpPr/>
          <p:nvPr/>
        </p:nvSpPr>
        <p:spPr>
          <a:xfrm>
            <a:off x="3471454" y="2224601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Multiplicar 9"/>
          <p:cNvSpPr/>
          <p:nvPr/>
        </p:nvSpPr>
        <p:spPr>
          <a:xfrm>
            <a:off x="4803865" y="3128554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Multiplicar 10"/>
          <p:cNvSpPr/>
          <p:nvPr/>
        </p:nvSpPr>
        <p:spPr>
          <a:xfrm>
            <a:off x="4803865" y="4448850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ultiplicar 11"/>
          <p:cNvSpPr/>
          <p:nvPr/>
        </p:nvSpPr>
        <p:spPr>
          <a:xfrm>
            <a:off x="3471453" y="5806524"/>
            <a:ext cx="724989" cy="60089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36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" y="0"/>
            <a:ext cx="1217130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19700" y="101080"/>
            <a:ext cx="788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Broadway" panose="04040905080B02020502" pitchFamily="82" charset="0"/>
              </a:rPr>
              <a:t>Clase virtual vía zoom</a:t>
            </a:r>
          </a:p>
          <a:p>
            <a:pPr algn="ctr"/>
            <a:r>
              <a:rPr lang="es-MX" sz="3600" dirty="0">
                <a:latin typeface="Broadway" panose="04040905080B02020502" pitchFamily="82" charset="0"/>
              </a:rPr>
              <a:t>J</a:t>
            </a:r>
            <a:r>
              <a:rPr lang="es-MX" sz="3600" dirty="0" smtClean="0">
                <a:latin typeface="Broadway" panose="04040905080B02020502" pitchFamily="82" charset="0"/>
              </a:rPr>
              <a:t>ueves 20 de </a:t>
            </a:r>
            <a:r>
              <a:rPr lang="es-MX" sz="3600" dirty="0" smtClean="0">
                <a:latin typeface="Broadway" panose="04040905080B02020502" pitchFamily="82" charset="0"/>
              </a:rPr>
              <a:t>mayo del 2021 </a:t>
            </a:r>
            <a:endParaRPr lang="es-MX" sz="3600" dirty="0">
              <a:latin typeface="Broadway" panose="04040905080B020205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5"/>
          <a:stretch/>
        </p:blipFill>
        <p:spPr>
          <a:xfrm>
            <a:off x="515443" y="1756198"/>
            <a:ext cx="5741665" cy="3069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43" y="3814354"/>
            <a:ext cx="5067020" cy="2846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745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804</Words>
  <Application>Microsoft Office PowerPoint</Application>
  <PresentationFormat>Panorámica</PresentationFormat>
  <Paragraphs>172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Cambria</vt:lpstr>
      <vt:lpstr>Times New Roman</vt:lpstr>
      <vt:lpstr>Tema de Office</vt:lpstr>
      <vt:lpstr>Carpetas de evidencias de los alumnos del Jardín de Niños “María Guadalupe Valdés de Salinas” </vt:lpstr>
      <vt:lpstr>Alumno: Jesús Joan Beltrán Peña  Fecha en que se aplicaron las actividades: Semana del 17  al 20 de mayo del 2021   </vt:lpstr>
      <vt:lpstr>Presentación de PowerPoint</vt:lpstr>
      <vt:lpstr>Alumno: Javier Enrique Fuentes Vázquez  Fecha en que se aplicaron las actividades: Semana del 17 al 20 de mayo del 2021</vt:lpstr>
      <vt:lpstr>Presentación de PowerPoint</vt:lpstr>
      <vt:lpstr>Alumno: Rodrigo David Gutiérrez Cortes  Fecha en que se aplicaron las actividades: Semana del 17 al 20 de mayo del 2021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21</cp:revision>
  <dcterms:created xsi:type="dcterms:W3CDTF">2021-05-14T20:00:11Z</dcterms:created>
  <dcterms:modified xsi:type="dcterms:W3CDTF">2021-05-20T22:13:28Z</dcterms:modified>
</cp:coreProperties>
</file>