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FF00"/>
    <a:srgbClr val="009F00"/>
    <a:srgbClr val="FF0066"/>
    <a:srgbClr val="33CCFF"/>
    <a:srgbClr val="FFC000"/>
    <a:srgbClr val="54823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93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53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7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61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69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4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40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388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33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00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82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D30E6-35FA-4877-8D1C-22A1EC63AFB1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D1874-2995-4861-8A60-5D7BE9C7A8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61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us04web.zoom.us/j/7453417261?pwd=L1pjTkVISE45N3Z6UTJNd3l2WE1pUT09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0500" y="0"/>
            <a:ext cx="5143500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0" y="470261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CC3399"/>
                </a:solidFill>
                <a:latin typeface="Comic Sans MS" panose="030F0702030302020204" pitchFamily="66" charset="0"/>
              </a:rPr>
              <a:t>A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33CCFF"/>
                </a:solidFill>
                <a:latin typeface="Comic Sans MS" panose="030F0702030302020204" pitchFamily="66" charset="0"/>
              </a:rPr>
              <a:t>p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  <a:latin typeface="Comic Sans MS" panose="030F0702030302020204" pitchFamily="66" charset="0"/>
              </a:rPr>
              <a:t>r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009F00"/>
                </a:solidFill>
                <a:latin typeface="Comic Sans MS" panose="030F0702030302020204" pitchFamily="66" charset="0"/>
              </a:rPr>
              <a:t>e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n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548235"/>
                </a:solidFill>
                <a:latin typeface="Comic Sans MS" panose="030F0702030302020204" pitchFamily="66" charset="0"/>
              </a:rPr>
              <a:t>d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</a:rPr>
              <a:t> 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CC3399"/>
                </a:solidFill>
                <a:latin typeface="Comic Sans MS" panose="030F0702030302020204" pitchFamily="66" charset="0"/>
              </a:rPr>
              <a:t>e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33CCFF"/>
                </a:solidFill>
                <a:latin typeface="Comic Sans MS" panose="030F0702030302020204" pitchFamily="66" charset="0"/>
              </a:rPr>
              <a:t>n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</a:rPr>
              <a:t> 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  <a:latin typeface="Comic Sans MS" panose="030F0702030302020204" pitchFamily="66" charset="0"/>
              </a:rPr>
              <a:t>c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009F00"/>
                </a:solidFill>
                <a:latin typeface="Comic Sans MS" panose="030F0702030302020204" pitchFamily="66" charset="0"/>
              </a:rPr>
              <a:t>a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Comic Sans MS" panose="030F0702030302020204" pitchFamily="66" charset="0"/>
              </a:rPr>
              <a:t>s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</a:rPr>
              <a:t> 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solidFill>
                  <a:srgbClr val="548235"/>
                </a:solidFill>
                <a:latin typeface="Comic Sans MS" panose="030F0702030302020204" pitchFamily="66" charset="0"/>
              </a:rPr>
              <a:t>3</a:t>
            </a:r>
            <a:r>
              <a:rPr lang="es-MX" sz="7200" b="1" dirty="0" smtClean="0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</a:rPr>
              <a:t> </a:t>
            </a:r>
            <a:r>
              <a:rPr lang="es-MX" sz="6000" dirty="0" smtClean="0">
                <a:ln>
                  <a:solidFill>
                    <a:schemeClr val="tx1"/>
                  </a:solidFill>
                </a:ln>
                <a:latin typeface="Comic Sans MS" panose="030F0702030302020204" pitchFamily="66" charset="0"/>
              </a:rPr>
              <a:t> </a:t>
            </a:r>
            <a:endParaRPr lang="es-MX" sz="6000" dirty="0">
              <a:ln>
                <a:solidFill>
                  <a:schemeClr val="tx1"/>
                </a:solidFill>
              </a:ln>
              <a:latin typeface="Comic Sans MS" panose="030F0702030302020204" pitchFamily="66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4504" y="167059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Comic Sans MS" panose="030F0702030302020204" pitchFamily="66" charset="0"/>
              </a:rPr>
              <a:t>10 al 14 de mayo </a:t>
            </a:r>
            <a:endParaRPr lang="es-MX" sz="4000" dirty="0">
              <a:latin typeface="Comic Sans MS" panose="030F0702030302020204" pitchFamily="66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" t="3354" r="82428" b="78806"/>
          <a:stretch/>
        </p:blipFill>
        <p:spPr>
          <a:xfrm>
            <a:off x="7615234" y="1491528"/>
            <a:ext cx="1624047" cy="147861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68" t="57848" r="4854" b="24021"/>
          <a:stretch/>
        </p:blipFill>
        <p:spPr>
          <a:xfrm>
            <a:off x="6647751" y="1444170"/>
            <a:ext cx="1115016" cy="1502848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2664494" y="2379510"/>
            <a:ext cx="46575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omic Sans MS" panose="030F0702030302020204" pitchFamily="66" charset="0"/>
              </a:rPr>
              <a:t>Practicante: Argelia Esquivel</a:t>
            </a:r>
          </a:p>
          <a:p>
            <a:pPr algn="ctr"/>
            <a:r>
              <a:rPr lang="es-MX" dirty="0" smtClean="0">
                <a:latin typeface="Comic Sans MS" panose="030F0702030302020204" pitchFamily="66" charset="0"/>
              </a:rPr>
              <a:t>Profa. Ángeles Guevara</a:t>
            </a:r>
          </a:p>
          <a:p>
            <a:pPr algn="ctr"/>
            <a:r>
              <a:rPr lang="es-MX" dirty="0" smtClean="0">
                <a:latin typeface="Comic Sans MS" panose="030F0702030302020204" pitchFamily="66" charset="0"/>
              </a:rPr>
              <a:t>Directora: Mireya </a:t>
            </a:r>
            <a:r>
              <a:rPr lang="es-MX" dirty="0" smtClean="0">
                <a:latin typeface="Comic Sans MS" panose="030F0702030302020204" pitchFamily="66" charset="0"/>
              </a:rPr>
              <a:t>Flores</a:t>
            </a:r>
          </a:p>
          <a:p>
            <a:pPr algn="ctr"/>
            <a:r>
              <a:rPr lang="es-MX" dirty="0" smtClean="0">
                <a:latin typeface="Comic Sans MS" panose="030F0702030302020204" pitchFamily="66" charset="0"/>
              </a:rPr>
              <a:t> link de </a:t>
            </a:r>
            <a:r>
              <a:rPr lang="es-MX" dirty="0">
                <a:latin typeface="Comic Sans MS" panose="030F0702030302020204" pitchFamily="66" charset="0"/>
              </a:rPr>
              <a:t>clase virtual: Argelia Esquivel le está invitando a una reunión de Zoom programada</a:t>
            </a:r>
            <a:r>
              <a:rPr lang="es-MX" dirty="0" smtClean="0">
                <a:latin typeface="Comic Sans MS" panose="030F0702030302020204" pitchFamily="66" charset="0"/>
              </a:rPr>
              <a:t>.</a:t>
            </a:r>
            <a:endParaRPr lang="es-MX" dirty="0">
              <a:latin typeface="Comic Sans MS" panose="030F0702030302020204" pitchFamily="66" charset="0"/>
            </a:endParaRPr>
          </a:p>
          <a:p>
            <a:pPr algn="ctr"/>
            <a:r>
              <a:rPr lang="es-MX" dirty="0">
                <a:latin typeface="Comic Sans MS" panose="030F0702030302020204" pitchFamily="66" charset="0"/>
              </a:rPr>
              <a:t>Tema: Sala de reuniones personales de Argelia </a:t>
            </a:r>
            <a:r>
              <a:rPr lang="es-MX" dirty="0" smtClean="0">
                <a:latin typeface="Comic Sans MS" panose="030F0702030302020204" pitchFamily="66" charset="0"/>
              </a:rPr>
              <a:t>Esquivel</a:t>
            </a:r>
            <a:endParaRPr lang="es-MX" dirty="0">
              <a:latin typeface="Comic Sans MS" panose="030F0702030302020204" pitchFamily="66" charset="0"/>
            </a:endParaRPr>
          </a:p>
          <a:p>
            <a:pPr algn="ctr"/>
            <a:r>
              <a:rPr lang="es-MX" dirty="0">
                <a:latin typeface="Comic Sans MS" panose="030F0702030302020204" pitchFamily="66" charset="0"/>
              </a:rPr>
              <a:t>Unirse a la reunión Zoom</a:t>
            </a:r>
          </a:p>
          <a:p>
            <a:pPr algn="ctr"/>
            <a:r>
              <a:rPr lang="es-MX" dirty="0">
                <a:latin typeface="Comic Sans MS" panose="030F0702030302020204" pitchFamily="66" charset="0"/>
                <a:hlinkClick r:id="rId5"/>
              </a:rPr>
              <a:t>https://</a:t>
            </a:r>
            <a:r>
              <a:rPr lang="es-MX" dirty="0" smtClean="0">
                <a:latin typeface="Comic Sans MS" panose="030F0702030302020204" pitchFamily="66" charset="0"/>
                <a:hlinkClick r:id="rId5"/>
              </a:rPr>
              <a:t>us04web.zoom.us/j/7453417261?pwd=L1pjTkVISE45N3Z6UTJNd3l2WE1pUT09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endParaRPr lang="es-MX" dirty="0">
              <a:latin typeface="Comic Sans MS" panose="030F0702030302020204" pitchFamily="66" charset="0"/>
            </a:endParaRPr>
          </a:p>
          <a:p>
            <a:pPr algn="ctr"/>
            <a:r>
              <a:rPr lang="es-MX" dirty="0">
                <a:latin typeface="Comic Sans MS" panose="030F0702030302020204" pitchFamily="66" charset="0"/>
              </a:rPr>
              <a:t>ID de reunión: 745 341 7261</a:t>
            </a:r>
          </a:p>
          <a:p>
            <a:pPr algn="ctr"/>
            <a:r>
              <a:rPr lang="es-MX" dirty="0">
                <a:latin typeface="Comic Sans MS" panose="030F0702030302020204" pitchFamily="66" charset="0"/>
              </a:rPr>
              <a:t>Código de acceso: 6bGfhq</a:t>
            </a:r>
            <a:endParaRPr lang="es-MX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68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Heath</dc:creator>
  <cp:lastModifiedBy>Heath</cp:lastModifiedBy>
  <cp:revision>69</cp:revision>
  <dcterms:created xsi:type="dcterms:W3CDTF">2021-05-04T14:15:37Z</dcterms:created>
  <dcterms:modified xsi:type="dcterms:W3CDTF">2021-05-07T20:49:28Z</dcterms:modified>
</cp:coreProperties>
</file>