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3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5D738-7585-4696-8804-B981B6EDFA5F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92FC7-CDA2-4E45-9EC8-BC5C32AB0FE2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5814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5D738-7585-4696-8804-B981B6EDFA5F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92FC7-CDA2-4E45-9EC8-BC5C32AB0FE2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4095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5D738-7585-4696-8804-B981B6EDFA5F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92FC7-CDA2-4E45-9EC8-BC5C32AB0FE2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43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5D738-7585-4696-8804-B981B6EDFA5F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92FC7-CDA2-4E45-9EC8-BC5C32AB0FE2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4859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5D738-7585-4696-8804-B981B6EDFA5F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92FC7-CDA2-4E45-9EC8-BC5C32AB0FE2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343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5D738-7585-4696-8804-B981B6EDFA5F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92FC7-CDA2-4E45-9EC8-BC5C32AB0FE2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0224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5D738-7585-4696-8804-B981B6EDFA5F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92FC7-CDA2-4E45-9EC8-BC5C32AB0FE2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384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5D738-7585-4696-8804-B981B6EDFA5F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92FC7-CDA2-4E45-9EC8-BC5C32AB0FE2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8617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5D738-7585-4696-8804-B981B6EDFA5F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92FC7-CDA2-4E45-9EC8-BC5C32AB0FE2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366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5D738-7585-4696-8804-B981B6EDFA5F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92FC7-CDA2-4E45-9EC8-BC5C32AB0FE2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0650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5D738-7585-4696-8804-B981B6EDFA5F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92FC7-CDA2-4E45-9EC8-BC5C32AB0FE2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5188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5D738-7585-4696-8804-B981B6EDFA5F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92FC7-CDA2-4E45-9EC8-BC5C32AB0FE2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8214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1028" name="Picture 4" descr="https://www.orientacionandujar.es/wp-content/uploads/2019/07/HORARIO-SENCILLO-PARA-DAR-EL-PRIMER-D%C3%8DA-COL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-18258"/>
            <a:ext cx="11972925" cy="6736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7725" y="2239963"/>
            <a:ext cx="1362075" cy="3048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5025" y="3954462"/>
            <a:ext cx="1374775" cy="31332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5025" y="5661357"/>
            <a:ext cx="1374775" cy="30764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376612" y="2150031"/>
            <a:ext cx="1436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latin typeface="Arial Rounded MT Bold" panose="020F0704030504030204" pitchFamily="34" charset="0"/>
              </a:rPr>
              <a:t>11:00 am</a:t>
            </a:r>
            <a:endParaRPr lang="es-MX" sz="2000" b="1" dirty="0">
              <a:latin typeface="Arial Rounded MT Bold" panose="020F07040305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00425" y="3834341"/>
            <a:ext cx="1436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latin typeface="Arial Rounded MT Bold" panose="020F0704030504030204" pitchFamily="34" charset="0"/>
              </a:rPr>
              <a:t>11:00 am</a:t>
            </a:r>
            <a:endParaRPr lang="es-MX" sz="2000" b="1" dirty="0">
              <a:latin typeface="Arial Rounded MT Bold" panose="020F07040305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00425" y="5511299"/>
            <a:ext cx="1436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latin typeface="Arial Rounded MT Bold" panose="020F0704030504030204" pitchFamily="34" charset="0"/>
              </a:rPr>
              <a:t>11:00 am</a:t>
            </a:r>
            <a:endParaRPr lang="es-MX" sz="2000" b="1" dirty="0">
              <a:latin typeface="Arial Rounded MT Bold" panose="020F07040305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9012" y="1435453"/>
            <a:ext cx="2262188" cy="167095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7900" y="3147681"/>
            <a:ext cx="2262188" cy="168682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23112" y="1435451"/>
            <a:ext cx="2262188" cy="168682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00888" y="3152881"/>
            <a:ext cx="2262188" cy="168682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1339" y="1430688"/>
            <a:ext cx="2379660" cy="1686829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05938" y="3168317"/>
            <a:ext cx="2405061" cy="16614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59829" y="930758"/>
            <a:ext cx="85692" cy="389898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69608" y="1122363"/>
            <a:ext cx="81760" cy="372008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9012" y="930758"/>
            <a:ext cx="2262188" cy="46342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99300" y="917991"/>
            <a:ext cx="2262188" cy="463421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99587" y="916467"/>
            <a:ext cx="2411411" cy="463421"/>
          </a:xfrm>
          <a:prstGeom prst="rect">
            <a:avLst/>
          </a:prstGeom>
        </p:spPr>
      </p:pic>
      <p:cxnSp>
        <p:nvCxnSpPr>
          <p:cNvPr id="18" name="Straight Connector 17"/>
          <p:cNvCxnSpPr/>
          <p:nvPr/>
        </p:nvCxnSpPr>
        <p:spPr>
          <a:xfrm>
            <a:off x="7099300" y="916467"/>
            <a:ext cx="0" cy="4777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9405938" y="916467"/>
            <a:ext cx="0" cy="4777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5195826" y="808609"/>
            <a:ext cx="151984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Martes</a:t>
            </a:r>
            <a:endParaRPr lang="en-US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231446" y="799197"/>
            <a:ext cx="201914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Miércoles</a:t>
            </a:r>
            <a:endParaRPr lang="en-US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9959243" y="825011"/>
            <a:ext cx="141545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Jueves</a:t>
            </a:r>
            <a:endParaRPr lang="en-US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786130" y="1433750"/>
            <a:ext cx="227091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/>
              <a:t>Bianeey Molina DI-47 le está invitando a una reunión de Zoom programada.</a:t>
            </a:r>
          </a:p>
          <a:p>
            <a:endParaRPr lang="es-MX" sz="800" dirty="0" smtClean="0"/>
          </a:p>
          <a:p>
            <a:r>
              <a:rPr lang="es-MX" sz="800" dirty="0" smtClean="0"/>
              <a:t>Tema: Zoom meeting invitation - Reunión de Zoom de Bianeey Molina DI-47</a:t>
            </a:r>
          </a:p>
          <a:p>
            <a:r>
              <a:rPr lang="es-MX" sz="800" dirty="0" smtClean="0"/>
              <a:t>Hora: 11 may. 2021 11:00 a. m. Ciudad de México</a:t>
            </a:r>
          </a:p>
          <a:p>
            <a:endParaRPr lang="es-MX" sz="800" dirty="0" smtClean="0"/>
          </a:p>
          <a:p>
            <a:r>
              <a:rPr lang="es-MX" sz="800" dirty="0" smtClean="0"/>
              <a:t>Unirse a la reunión Zoom</a:t>
            </a:r>
          </a:p>
          <a:p>
            <a:r>
              <a:rPr lang="es-MX" sz="800" dirty="0" smtClean="0"/>
              <a:t>https://us04web.zoom.us/j/2665424064?pwd=Y25ScjN6OGovUk5MbEU4Y0pXdTR3UT09</a:t>
            </a:r>
          </a:p>
          <a:p>
            <a:endParaRPr lang="es-MX" sz="800" dirty="0" smtClean="0"/>
          </a:p>
          <a:p>
            <a:r>
              <a:rPr lang="es-MX" sz="800" dirty="0" smtClean="0"/>
              <a:t>ID de reunión: 266 542 4064</a:t>
            </a:r>
          </a:p>
          <a:p>
            <a:r>
              <a:rPr lang="es-MX" sz="800" dirty="0" smtClean="0"/>
              <a:t>Código de acceso: 88RcJC</a:t>
            </a:r>
          </a:p>
          <a:p>
            <a:endParaRPr lang="es-MX" dirty="0"/>
          </a:p>
        </p:txBody>
      </p:sp>
      <p:sp>
        <p:nvSpPr>
          <p:cNvPr id="31" name="TextBox 30"/>
          <p:cNvSpPr txBox="1"/>
          <p:nvPr/>
        </p:nvSpPr>
        <p:spPr>
          <a:xfrm>
            <a:off x="7147857" y="1444979"/>
            <a:ext cx="227091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/>
              <a:t>Bianeey Molina DI-47 le está invitando a una reunión de Zoom programada.</a:t>
            </a:r>
          </a:p>
          <a:p>
            <a:endParaRPr lang="es-MX" sz="800" dirty="0" smtClean="0"/>
          </a:p>
          <a:p>
            <a:r>
              <a:rPr lang="es-MX" sz="800" dirty="0" smtClean="0"/>
              <a:t>Tema: Zoom meeting invitation - Reunión de Zoom de Bianeey Molina DI-47</a:t>
            </a:r>
          </a:p>
          <a:p>
            <a:r>
              <a:rPr lang="es-MX" sz="800" dirty="0" smtClean="0"/>
              <a:t>Hora: 12 may. 2021 11:00 a. m. Ciudad de México</a:t>
            </a:r>
          </a:p>
          <a:p>
            <a:endParaRPr lang="es-MX" sz="800" dirty="0" smtClean="0"/>
          </a:p>
          <a:p>
            <a:r>
              <a:rPr lang="es-MX" sz="800" dirty="0" smtClean="0"/>
              <a:t>Unirse a la reunión Zoom</a:t>
            </a:r>
          </a:p>
          <a:p>
            <a:r>
              <a:rPr lang="es-MX" sz="800" dirty="0" smtClean="0"/>
              <a:t>https://us04web.zoom.us/j/2665424064?pwd=Y25ScjN6OGovUk5MbEU4Y0pXdTR3UT09</a:t>
            </a:r>
          </a:p>
          <a:p>
            <a:endParaRPr lang="es-MX" sz="800" dirty="0" smtClean="0"/>
          </a:p>
          <a:p>
            <a:r>
              <a:rPr lang="es-MX" sz="800" dirty="0" smtClean="0"/>
              <a:t>ID de reunión: 266 542 4064</a:t>
            </a:r>
          </a:p>
          <a:p>
            <a:r>
              <a:rPr lang="es-MX" sz="800" dirty="0" smtClean="0"/>
              <a:t>Código de acceso: 88RcJC</a:t>
            </a:r>
          </a:p>
          <a:p>
            <a:endParaRPr lang="es-MX" dirty="0"/>
          </a:p>
        </p:txBody>
      </p:sp>
      <p:sp>
        <p:nvSpPr>
          <p:cNvPr id="32" name="TextBox 31"/>
          <p:cNvSpPr txBox="1"/>
          <p:nvPr/>
        </p:nvSpPr>
        <p:spPr>
          <a:xfrm>
            <a:off x="9421107" y="1454940"/>
            <a:ext cx="227091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/>
              <a:t>Bianeey Molina DI-47 le está invitando a una reunión de Zoom programada.</a:t>
            </a:r>
          </a:p>
          <a:p>
            <a:endParaRPr lang="es-MX" sz="800" dirty="0" smtClean="0"/>
          </a:p>
          <a:p>
            <a:r>
              <a:rPr lang="es-MX" sz="800" dirty="0" smtClean="0"/>
              <a:t>Tema: Zoom meeting invitation - Reunión de Zoom de Bianeey Molina DI-47</a:t>
            </a:r>
          </a:p>
          <a:p>
            <a:r>
              <a:rPr lang="es-MX" sz="800" dirty="0" smtClean="0"/>
              <a:t>Hora: 13 may. 2021 11:00 a. m. Ciudad de México</a:t>
            </a:r>
          </a:p>
          <a:p>
            <a:endParaRPr lang="es-MX" sz="800" dirty="0" smtClean="0"/>
          </a:p>
          <a:p>
            <a:r>
              <a:rPr lang="es-MX" sz="800" dirty="0" smtClean="0"/>
              <a:t>Unirse a la reunión Zoom</a:t>
            </a:r>
          </a:p>
          <a:p>
            <a:r>
              <a:rPr lang="es-MX" sz="800" dirty="0" smtClean="0"/>
              <a:t>https://us04web.zoom.us/j/2665424064?pwd=Y25ScjN6OGovUk5MbEU4Y0pXdTR3UT09</a:t>
            </a:r>
          </a:p>
          <a:p>
            <a:endParaRPr lang="es-MX" sz="800" dirty="0" smtClean="0"/>
          </a:p>
          <a:p>
            <a:r>
              <a:rPr lang="es-MX" sz="800" dirty="0" smtClean="0"/>
              <a:t>ID de reunión: 266 542 4064</a:t>
            </a:r>
          </a:p>
          <a:p>
            <a:r>
              <a:rPr lang="es-MX" sz="800" dirty="0" smtClean="0"/>
              <a:t>Código de acceso: 88RcJC</a:t>
            </a:r>
          </a:p>
          <a:p>
            <a:endParaRPr lang="es-MX" dirty="0"/>
          </a:p>
        </p:txBody>
      </p:sp>
      <p:sp>
        <p:nvSpPr>
          <p:cNvPr id="33" name="TextBox 32"/>
          <p:cNvSpPr txBox="1"/>
          <p:nvPr/>
        </p:nvSpPr>
        <p:spPr>
          <a:xfrm>
            <a:off x="4799012" y="3158746"/>
            <a:ext cx="227091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/>
              <a:t>Bianeey Molina DI-47 le está invitando a una reunión de Zoom programada.</a:t>
            </a:r>
          </a:p>
          <a:p>
            <a:endParaRPr lang="es-MX" sz="800" dirty="0" smtClean="0"/>
          </a:p>
          <a:p>
            <a:r>
              <a:rPr lang="es-MX" sz="800" dirty="0" smtClean="0"/>
              <a:t>Tema: Zoom meeting invitation - Reunión de Zoom de Bianeey Molina DI-47</a:t>
            </a:r>
          </a:p>
          <a:p>
            <a:r>
              <a:rPr lang="es-MX" sz="800" dirty="0" smtClean="0"/>
              <a:t>Hora: 18 may. 2021 11:00 a. m. Ciudad de México</a:t>
            </a:r>
          </a:p>
          <a:p>
            <a:endParaRPr lang="es-MX" sz="800" dirty="0" smtClean="0"/>
          </a:p>
          <a:p>
            <a:r>
              <a:rPr lang="es-MX" sz="800" dirty="0" smtClean="0"/>
              <a:t>Unirse a la reunión Zoom</a:t>
            </a:r>
          </a:p>
          <a:p>
            <a:r>
              <a:rPr lang="es-MX" sz="800" dirty="0" smtClean="0"/>
              <a:t>https://us04web.zoom.us/j/2665424064?pwd=Y25ScjN6OGovUk5MbEU4Y0pXdTR3UT09</a:t>
            </a:r>
          </a:p>
          <a:p>
            <a:endParaRPr lang="es-MX" sz="800" dirty="0" smtClean="0"/>
          </a:p>
          <a:p>
            <a:r>
              <a:rPr lang="es-MX" sz="800" dirty="0" smtClean="0"/>
              <a:t>ID de reunión: 266 542 4064</a:t>
            </a:r>
          </a:p>
          <a:p>
            <a:r>
              <a:rPr lang="es-MX" sz="800" dirty="0" smtClean="0"/>
              <a:t>Código de acceso: 88RcJC</a:t>
            </a:r>
          </a:p>
          <a:p>
            <a:endParaRPr lang="es-MX" dirty="0"/>
          </a:p>
        </p:txBody>
      </p:sp>
      <p:sp>
        <p:nvSpPr>
          <p:cNvPr id="34" name="TextBox 33"/>
          <p:cNvSpPr txBox="1"/>
          <p:nvPr/>
        </p:nvSpPr>
        <p:spPr>
          <a:xfrm>
            <a:off x="7173875" y="3141769"/>
            <a:ext cx="227091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/>
              <a:t>Bianeey Molina DI-47 le está invitando a una reunión de Zoom programada.</a:t>
            </a:r>
          </a:p>
          <a:p>
            <a:endParaRPr lang="es-MX" sz="800" dirty="0" smtClean="0"/>
          </a:p>
          <a:p>
            <a:r>
              <a:rPr lang="es-MX" sz="800" dirty="0" smtClean="0"/>
              <a:t>Tema: Zoom meeting invitation - Reunión de Zoom de Bianeey Molina DI-47</a:t>
            </a:r>
          </a:p>
          <a:p>
            <a:r>
              <a:rPr lang="es-MX" sz="800" dirty="0" smtClean="0"/>
              <a:t>Hora: 19 may. 2021 11:00 a. m. Ciudad de México</a:t>
            </a:r>
          </a:p>
          <a:p>
            <a:endParaRPr lang="es-MX" sz="800" dirty="0" smtClean="0"/>
          </a:p>
          <a:p>
            <a:r>
              <a:rPr lang="es-MX" sz="800" dirty="0" smtClean="0"/>
              <a:t>Unirse a la reunión Zoom</a:t>
            </a:r>
          </a:p>
          <a:p>
            <a:r>
              <a:rPr lang="es-MX" sz="800" dirty="0" smtClean="0"/>
              <a:t>https://us04web.zoom.us/j/2665424064?pwd=Y25ScjN6OGovUk5MbEU4Y0pXdTR3UT09</a:t>
            </a:r>
          </a:p>
          <a:p>
            <a:endParaRPr lang="es-MX" sz="800" dirty="0" smtClean="0"/>
          </a:p>
          <a:p>
            <a:r>
              <a:rPr lang="es-MX" sz="800" dirty="0" smtClean="0"/>
              <a:t>ID de reunión: 266 542 4064</a:t>
            </a:r>
          </a:p>
          <a:p>
            <a:r>
              <a:rPr lang="es-MX" sz="800" dirty="0" smtClean="0"/>
              <a:t>Código de acceso: 88RcJC</a:t>
            </a:r>
          </a:p>
          <a:p>
            <a:endParaRPr lang="es-MX" dirty="0"/>
          </a:p>
        </p:txBody>
      </p:sp>
      <p:sp>
        <p:nvSpPr>
          <p:cNvPr id="35" name="TextBox 34"/>
          <p:cNvSpPr txBox="1"/>
          <p:nvPr/>
        </p:nvSpPr>
        <p:spPr>
          <a:xfrm>
            <a:off x="9445862" y="3141769"/>
            <a:ext cx="227091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/>
              <a:t>Bianeey Molina DI-47 le está invitando a una reunión de Zoom programada.</a:t>
            </a:r>
          </a:p>
          <a:p>
            <a:endParaRPr lang="es-MX" sz="800" dirty="0" smtClean="0"/>
          </a:p>
          <a:p>
            <a:r>
              <a:rPr lang="es-MX" sz="800" dirty="0" smtClean="0"/>
              <a:t>Tema: Zoom meeting invitation - Reunión de Zoom de Bianeey Molina DI-47</a:t>
            </a:r>
          </a:p>
          <a:p>
            <a:r>
              <a:rPr lang="es-MX" sz="800" dirty="0" smtClean="0"/>
              <a:t>Hora: 20 may. 2021 11:00 a. m. Ciudad de México</a:t>
            </a:r>
          </a:p>
          <a:p>
            <a:endParaRPr lang="es-MX" sz="800" dirty="0" smtClean="0"/>
          </a:p>
          <a:p>
            <a:r>
              <a:rPr lang="es-MX" sz="800" dirty="0" smtClean="0"/>
              <a:t>Unirse a la reunión Zoom</a:t>
            </a:r>
          </a:p>
          <a:p>
            <a:r>
              <a:rPr lang="es-MX" sz="800" dirty="0" smtClean="0"/>
              <a:t>https://us04web.zoom.us/j/2665424064?pwd=Y25ScjN6OGovUk5MbEU4Y0pXdTR3UT09</a:t>
            </a:r>
          </a:p>
          <a:p>
            <a:endParaRPr lang="es-MX" sz="800" dirty="0" smtClean="0"/>
          </a:p>
          <a:p>
            <a:r>
              <a:rPr lang="es-MX" sz="800" dirty="0" smtClean="0"/>
              <a:t>ID de reunión: 266 542 4064</a:t>
            </a:r>
          </a:p>
          <a:p>
            <a:r>
              <a:rPr lang="es-MX" sz="800" dirty="0" smtClean="0"/>
              <a:t>Código de acceso: 88RcJC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2750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2000" b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244404"/>
              </p:ext>
            </p:extLst>
          </p:nvPr>
        </p:nvGraphicFramePr>
        <p:xfrm>
          <a:off x="759461" y="716280"/>
          <a:ext cx="10716261" cy="34747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572087"/>
                <a:gridCol w="3572087"/>
                <a:gridCol w="3572087"/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Aprendizajes esprados </a:t>
                      </a:r>
                    </a:p>
                    <a:p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Martes 11 de</a:t>
                      </a:r>
                      <a:r>
                        <a:rPr lang="es-MX" sz="1200" baseline="0" dirty="0" smtClean="0">
                          <a:latin typeface="Century Gothic" panose="020B0502020202020204" pitchFamily="34" charset="0"/>
                        </a:rPr>
                        <a:t> Mayo</a:t>
                      </a:r>
                      <a:endParaRPr lang="es-MX" sz="12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Aprendizajes</a:t>
                      </a:r>
                      <a:r>
                        <a:rPr lang="es-MX" sz="1200" baseline="0" dirty="0" smtClean="0">
                          <a:latin typeface="Century Gothic" panose="020B0502020202020204" pitchFamily="34" charset="0"/>
                        </a:rPr>
                        <a:t> esperados </a:t>
                      </a:r>
                    </a:p>
                    <a:p>
                      <a:r>
                        <a:rPr lang="es-MX" sz="1200" baseline="0" dirty="0" smtClean="0">
                          <a:latin typeface="Century Gothic" panose="020B0502020202020204" pitchFamily="34" charset="0"/>
                        </a:rPr>
                        <a:t>Miércoles 12 de Mayo</a:t>
                      </a:r>
                      <a:endParaRPr lang="es-MX" sz="12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Aprendizajes</a:t>
                      </a:r>
                      <a:r>
                        <a:rPr lang="es-MX" sz="1200" baseline="0" dirty="0" smtClean="0">
                          <a:latin typeface="Century Gothic" panose="020B0502020202020204" pitchFamily="34" charset="0"/>
                        </a:rPr>
                        <a:t> esperados</a:t>
                      </a:r>
                    </a:p>
                    <a:p>
                      <a:r>
                        <a:rPr lang="es-MX" sz="1200" baseline="0" dirty="0" smtClean="0">
                          <a:latin typeface="Century Gothic" panose="020B0502020202020204" pitchFamily="34" charset="0"/>
                        </a:rPr>
                        <a:t>Jueves 13 de Mayo</a:t>
                      </a:r>
                      <a:endParaRPr lang="es-MX" sz="12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Pensamiento</a:t>
                      </a:r>
                      <a:r>
                        <a:rPr lang="es-MX" sz="1200" baseline="0" dirty="0" smtClean="0">
                          <a:latin typeface="Century Gothic" panose="020B0502020202020204" pitchFamily="34" charset="0"/>
                        </a:rPr>
                        <a:t> Mátematico</a:t>
                      </a:r>
                    </a:p>
                    <a:p>
                      <a:r>
                        <a:rPr lang="es-MX" sz="1200" baseline="0" dirty="0" smtClean="0">
                          <a:latin typeface="Century Gothic" panose="020B0502020202020204" pitchFamily="34" charset="0"/>
                        </a:rPr>
                        <a:t>Un lugar a la medida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Aprendizaje esperado:</a:t>
                      </a:r>
                      <a:endParaRPr lang="es-MX" sz="1200" baseline="0" dirty="0" smtClean="0">
                        <a:latin typeface="Century Gothic" panose="020B0502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Mide objetos o distancias mediante el uso de unidades no convencionales.</a:t>
                      </a:r>
                      <a:endParaRPr lang="es-MX" sz="12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Lenguaje y Comunicación</a:t>
                      </a:r>
                    </a:p>
                    <a:p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Imagina, imaginaba, imaginaré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Aprendizaje esperado:</a:t>
                      </a:r>
                      <a:endParaRPr lang="es-MX" sz="1200" dirty="0" smtClean="0">
                        <a:latin typeface="Century Gothic" panose="020B0502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Cuenta historias de invención propia y expresa opiniones sobre las de otros compañeros.</a:t>
                      </a:r>
                      <a:endParaRPr lang="es-MX" sz="12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Pensamiento</a:t>
                      </a:r>
                      <a:r>
                        <a:rPr lang="es-MX" sz="1200" baseline="0" dirty="0" smtClean="0">
                          <a:latin typeface="Century Gothic" panose="020B0502020202020204" pitchFamily="34" charset="0"/>
                        </a:rPr>
                        <a:t> Mátematico</a:t>
                      </a:r>
                    </a:p>
                    <a:p>
                      <a:r>
                        <a:rPr lang="es-MX" sz="1200" baseline="0" dirty="0" smtClean="0">
                          <a:latin typeface="Century Gothic" panose="020B0502020202020204" pitchFamily="34" charset="0"/>
                        </a:rPr>
                        <a:t>El cuarto de juegos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Aprendizaje esperado:</a:t>
                      </a:r>
                      <a:endParaRPr lang="es-MX" sz="1200" baseline="0" dirty="0" smtClean="0">
                        <a:latin typeface="Century Gothic" panose="020B0502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Ubica objetos y lugares cuya ubiación desconoce,</a:t>
                      </a:r>
                      <a:r>
                        <a:rPr lang="es-MX" sz="1200" baseline="0" dirty="0" smtClean="0">
                          <a:latin typeface="Century Gothic" panose="020B0502020202020204" pitchFamily="34" charset="0"/>
                        </a:rPr>
                        <a:t> a través de la interpretación de relaciones espaciales y puntos de referencia. </a:t>
                      </a:r>
                      <a:endParaRPr lang="es-MX" sz="12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Aprendizajes</a:t>
                      </a:r>
                      <a:r>
                        <a:rPr lang="es-MX" sz="1200" baseline="0" dirty="0" smtClean="0">
                          <a:latin typeface="Century Gothic" panose="020B0502020202020204" pitchFamily="34" charset="0"/>
                        </a:rPr>
                        <a:t> esperados </a:t>
                      </a:r>
                    </a:p>
                    <a:p>
                      <a:r>
                        <a:rPr lang="es-MX" sz="1200" baseline="0" dirty="0" smtClean="0">
                          <a:latin typeface="Century Gothic" panose="020B0502020202020204" pitchFamily="34" charset="0"/>
                        </a:rPr>
                        <a:t>Martes 18 de Mayo</a:t>
                      </a:r>
                      <a:endParaRPr lang="es-MX" sz="12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Aprendizajes esperados</a:t>
                      </a:r>
                    </a:p>
                    <a:p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Miércoles 19 de Mayo</a:t>
                      </a:r>
                      <a:endParaRPr lang="es-MX" sz="12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Aprendizajes</a:t>
                      </a:r>
                      <a:r>
                        <a:rPr lang="es-MX" sz="1200" baseline="0" dirty="0" smtClean="0">
                          <a:latin typeface="Century Gothic" panose="020B0502020202020204" pitchFamily="34" charset="0"/>
                        </a:rPr>
                        <a:t> esperados</a:t>
                      </a:r>
                    </a:p>
                    <a:p>
                      <a:r>
                        <a:rPr lang="es-MX" sz="1200" baseline="0" dirty="0" smtClean="0">
                          <a:latin typeface="Century Gothic" panose="020B0502020202020204" pitchFamily="34" charset="0"/>
                        </a:rPr>
                        <a:t>Jueves 20 de Mayo</a:t>
                      </a:r>
                      <a:endParaRPr lang="es-MX" sz="12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Pensamiento Mátematico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Cuantos faltan para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Aprendizaje esperado: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Compara</a:t>
                      </a:r>
                      <a:r>
                        <a:rPr lang="es-MX" sz="1200" baseline="0" dirty="0" smtClean="0">
                          <a:latin typeface="Century Gothic" panose="020B0502020202020204" pitchFamily="34" charset="0"/>
                        </a:rPr>
                        <a:t>, iguala y clasifica colecciones con base en la cantidad de elementos.</a:t>
                      </a:r>
                      <a:endParaRPr lang="es-MX" sz="1200" dirty="0" smtClean="0">
                        <a:latin typeface="Century Gothic" panose="020B0502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endParaRPr lang="es-MX" sz="12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Lenguaje y Comunicación</a:t>
                      </a:r>
                      <a:endParaRPr lang="es-MX" sz="1200" baseline="0" dirty="0" smtClean="0"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MX" sz="1200" baseline="0" dirty="0" smtClean="0">
                          <a:latin typeface="Century Gothic" panose="020B0502020202020204" pitchFamily="34" charset="0"/>
                        </a:rPr>
                        <a:t>Recitamos poemas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Aprendizaje esperado: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Aprende poemas y los dice frente a otras personas.</a:t>
                      </a:r>
                      <a:endParaRPr lang="es-MX" sz="12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Lenguaje y Comunicación</a:t>
                      </a:r>
                      <a:r>
                        <a:rPr lang="es-MX" sz="12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MX" sz="1200" baseline="0" dirty="0" smtClean="0">
                          <a:latin typeface="Century Gothic" panose="020B0502020202020204" pitchFamily="34" charset="0"/>
                        </a:rPr>
                        <a:t>Detectives de números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Aprendizaje esperado: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Identifica algunos usos de los números en la vida cotidiana y entiende qué significan</a:t>
                      </a:r>
                      <a:endParaRPr lang="es-MX" sz="12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322164" y="316170"/>
            <a:ext cx="735374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s-MX" sz="2000" b="0" cap="none" spc="0" dirty="0" smtClean="0">
                <a:ln w="0"/>
                <a:solidFill>
                  <a:srgbClr val="FF006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Profesora Bianeey Molina Torres                      </a:t>
            </a:r>
            <a:r>
              <a:rPr lang="es-MX" sz="2000" dirty="0" smtClean="0">
                <a:ln w="0"/>
                <a:solidFill>
                  <a:srgbClr val="FF006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3° Sección “A”</a:t>
            </a:r>
            <a:endParaRPr lang="es-MX" sz="2000" b="0" cap="none" spc="0" dirty="0">
              <a:ln w="0"/>
              <a:solidFill>
                <a:srgbClr val="FF0066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99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405</Words>
  <Application>Microsoft Office PowerPoint</Application>
  <PresentationFormat>Widescreen</PresentationFormat>
  <Paragraphs>103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Rounded MT Bold</vt:lpstr>
      <vt:lpstr>Calibri</vt:lpstr>
      <vt:lpstr>Calibri Light</vt:lpstr>
      <vt:lpstr>Century Gothic</vt:lpstr>
      <vt:lpstr>Wingdings</vt:lpstr>
      <vt:lpstr>Office Theme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PC</cp:lastModifiedBy>
  <cp:revision>5</cp:revision>
  <dcterms:created xsi:type="dcterms:W3CDTF">2021-05-07T12:43:49Z</dcterms:created>
  <dcterms:modified xsi:type="dcterms:W3CDTF">2021-05-07T13:16:48Z</dcterms:modified>
</cp:coreProperties>
</file>