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FF"/>
    <a:srgbClr val="FFCCCC"/>
    <a:srgbClr val="FF660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0" autoAdjust="0"/>
    <p:restoredTop sz="94027" autoAdjust="0"/>
  </p:normalViewPr>
  <p:slideViewPr>
    <p:cSldViewPr snapToGrid="0">
      <p:cViewPr varScale="1">
        <p:scale>
          <a:sx n="68" d="100"/>
          <a:sy n="68" d="100"/>
        </p:scale>
        <p:origin x="9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2D80C-7774-4858-BB7B-9C60BCD4D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C18755-5B66-47E1-AB9F-D297979F0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016AC8-10E5-4059-8B39-D5AA0000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B30908-3223-49B3-BAC0-A520C74D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B7F84F-4485-4129-B9CA-CB0E13A3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24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2969B-E939-4E7E-8802-96180F10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D6ED89-DB3E-4295-8E7B-569504F93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19EA55-6FA4-437F-BCCF-B3825800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F36842-BB05-4746-8EE1-128A51F2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B87A6C-2CC6-4978-B2FB-1219250E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41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E1CB48-3862-4C3A-AB24-9E8B44CA5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E0B675-9E1E-446C-BAA3-7D35D4A7D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5E9319-AA21-4FAD-9588-E91B65118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6E5D26-D878-4BB4-8A4A-18B1B06C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1A8CBE-5797-42B0-B8DF-617CD816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41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B4A6C-37F2-423E-9384-A7FFA860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541AC1-1165-4CEB-B4ED-404A5DE4D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A4A0A-C83A-49DF-85FA-6FDDE022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986CB-DA23-4F71-86D9-84C9397A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259D98-183E-4886-8EE7-994ABFEB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291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86674-67C8-47FB-99B3-A8DBC54F7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AB7F5B-C2F5-4626-8EC8-4E4D4C61F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949EF8-F2CA-4771-ACCB-7D899EB33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463D85-B9B4-4C8C-9092-41B6BC32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D33594-98FF-4D38-95AC-18DA132F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38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D1294-ACBE-49DE-937A-1B6A070A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B941BB-F87D-4BB9-AB4B-957369F84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097008-BE9E-4EDC-98C9-D5459DD24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0DE1E8-7695-460C-9AC8-247355BFB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4EAEB8-303C-47C1-A820-8346735B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5BB658-D88E-43C8-88D1-38C86232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71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E6925-2EC6-4258-9BA1-8499F313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3BD8E7-4F63-41E6-AAAF-61C42FC5E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BA67D7-A20A-4F4A-8B3F-AAE57CA88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256DFD-4D23-4618-9A15-1533E1A60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D61B0C-3DBE-4B48-8059-70B285CC8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88F221-315A-4553-89D7-1286AA2EA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FF377F-3493-4829-8DC9-431475B27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ED2C0A-AE17-4DB3-9B9B-4B993389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76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19318-07E7-4D47-9ECE-4D9A3504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89301C-AE45-47BE-B8C6-924D8922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EA34D2-0BE0-4D3C-B670-9D31D58C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E158BC-CB0E-421E-A3D0-7EAF08DD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725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F47C43-AF92-4B7F-B461-DCE8F1A74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B0C59B-7404-4E92-956F-6D6322F5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CA2E24-5710-49DA-ACF8-9572A959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548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D5901-60A6-4EA9-8C9E-EB6F27F7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D2C987-4AA9-4D35-B02A-0A3773DC2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3D9354-C1F2-4D74-931F-6F40D6CE6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F78F3E-8929-48B0-AFD3-295BCF627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2EFB06-24B5-4CF0-9321-7CA03C727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18AA7A-AABB-45BE-8C16-5EB2F93A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1DA63-A92E-4C0D-9C56-087E10C03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B95086-A78E-4159-8361-6BE2A73A6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0A5F48-29B2-47C9-AF3F-807F33C23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137C15-70EF-4BAB-A1DF-3E481EE1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CA426F-FE7A-4283-B4A9-E0E921B95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5731CE-CE42-48A5-8E4A-1DBE83B2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70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4CF02D-9147-481F-99CD-9FB9FF32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47A868-C136-48A9-87CA-DBB5E13C4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C09803-C0A4-4C84-81F3-52FA68B33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A425D-9369-48F8-9AE4-45765AE55BD6}" type="datetimeFigureOut">
              <a:rPr lang="es-MX" smtClean="0"/>
              <a:t>09/05/2021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07F11A-2CE0-4B72-BB1B-F380B1E53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FA95DA-B499-4E8A-BD20-14858AD85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9D6EC-314B-4E46-95E6-21ABBD4FDF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85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s04web.zoom.us/j/5218046622?pwd=c1pIelU4SndqK0xQYXJJU2wyc3VVQT0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F81CEDA-6FB4-4EA7-9BA1-11DD77243701}"/>
              </a:ext>
            </a:extLst>
          </p:cNvPr>
          <p:cNvSpPr/>
          <p:nvPr/>
        </p:nvSpPr>
        <p:spPr>
          <a:xfrm>
            <a:off x="685800" y="343716"/>
            <a:ext cx="10477500" cy="6514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</a:pP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6000"/>
              </a:lnSpc>
            </a:pPr>
            <a:r>
              <a:rPr lang="es-MX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6000"/>
              </a:lnSpc>
            </a:pPr>
            <a:r>
              <a:rPr lang="es-MX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>
              <a:lnSpc>
                <a:spcPct val="106000"/>
              </a:lnSpc>
            </a:pP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6000"/>
              </a:lnSpc>
            </a:pP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6000"/>
              </a:lnSpc>
            </a:pP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6000"/>
              </a:lnSpc>
            </a:pP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6000"/>
              </a:lnSpc>
            </a:pP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6000"/>
              </a:lnSpc>
            </a:pP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Trabajo docente y proyectos de mejora continua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Profesora: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Fabiola Valero Torres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Alumna: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Luz María Velásquez Mata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No.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20           3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°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“B”        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“Liga de práctica del 10 al 21 de mayo”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9 de mayo de 2021                                                                                            Saltillo, Coahuila </a:t>
            </a:r>
          </a:p>
          <a:p>
            <a:pPr algn="ctr">
              <a:lnSpc>
                <a:spcPct val="106000"/>
              </a:lnSpc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6BC2CCD-EF0F-4AE8-9867-29FA304800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t="24963" r="60417" b="28616"/>
          <a:stretch>
            <a:fillRect/>
          </a:stretch>
        </p:blipFill>
        <p:spPr bwMode="auto">
          <a:xfrm>
            <a:off x="5419724" y="1543502"/>
            <a:ext cx="1009651" cy="1264920"/>
          </a:xfrm>
          <a:prstGeom prst="rect">
            <a:avLst/>
          </a:prstGeom>
          <a:noFill/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63D62D01-EAB7-46A2-B63C-9D0685588119}"/>
              </a:ext>
            </a:extLst>
          </p:cNvPr>
          <p:cNvSpPr/>
          <p:nvPr/>
        </p:nvSpPr>
        <p:spPr>
          <a:xfrm>
            <a:off x="346364" y="290945"/>
            <a:ext cx="11416145" cy="6289964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59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argenes escolares - Búsqueda de Google | Bordes y marcos, Margenes de  hojas, Marcos de colores">
            <a:extLst>
              <a:ext uri="{FF2B5EF4-FFF2-40B4-BE49-F238E27FC236}">
                <a16:creationId xmlns:a16="http://schemas.microsoft.com/office/drawing/2014/main" id="{9259F97C-4239-4F30-A4FB-860E9A5F0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96829" y="-2827253"/>
            <a:ext cx="6998341" cy="123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8693EDC7-1653-46B3-9656-091C126692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856471"/>
              </p:ext>
            </p:extLst>
          </p:nvPr>
        </p:nvGraphicFramePr>
        <p:xfrm>
          <a:off x="1636540" y="1793630"/>
          <a:ext cx="8918916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4801">
                  <a:extLst>
                    <a:ext uri="{9D8B030D-6E8A-4147-A177-3AD203B41FA5}">
                      <a16:colId xmlns:a16="http://schemas.microsoft.com/office/drawing/2014/main" val="2134180289"/>
                    </a:ext>
                  </a:extLst>
                </a:gridCol>
                <a:gridCol w="5834115">
                  <a:extLst>
                    <a:ext uri="{9D8B030D-6E8A-4147-A177-3AD203B41FA5}">
                      <a16:colId xmlns:a16="http://schemas.microsoft.com/office/drawing/2014/main" val="257401761"/>
                    </a:ext>
                  </a:extLst>
                </a:gridCol>
              </a:tblGrid>
              <a:tr h="432581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omic Sans MS" panose="030F0702030302020204" pitchFamily="66" charset="0"/>
                        </a:rPr>
                        <a:t>Hora y día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latin typeface="Comic Sans MS" panose="030F0702030302020204" pitchFamily="66" charset="0"/>
                        </a:rPr>
                        <a:t>Enlace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95661"/>
                  </a:ext>
                </a:extLst>
              </a:tr>
              <a:tr h="464233">
                <a:tc>
                  <a:txBody>
                    <a:bodyPr/>
                    <a:lstStyle/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Jueves 10:00 a.m.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Unirse a la reunión Zoom</a:t>
                      </a:r>
                    </a:p>
                    <a:p>
                      <a:r>
                        <a:rPr lang="es-MX" sz="2400" dirty="0">
                          <a:latin typeface="Comic Sans MS" panose="030F0702030302020204" pitchFamily="66" charset="0"/>
                          <a:hlinkClick r:id="rId3"/>
                        </a:rPr>
                        <a:t>https://us04web.zoom.us/j/5218046622?pwd=c1pIelU4SndqK0xQYXJJU2wyc3VVQT09</a:t>
                      </a:r>
                      <a:r>
                        <a:rPr lang="es-MX" sz="24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ID de reunión: 521 804 6622</a:t>
                      </a:r>
                    </a:p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Código de acceso: adro21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81198"/>
                  </a:ext>
                </a:extLst>
              </a:tr>
              <a:tr h="436099">
                <a:tc>
                  <a:txBody>
                    <a:bodyPr/>
                    <a:lstStyle/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Jueves 11: 00 a.m.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Reunión en WhatsApp (844 495 51 86)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64571"/>
                  </a:ext>
                </a:extLst>
              </a:tr>
              <a:tr h="436099">
                <a:tc>
                  <a:txBody>
                    <a:bodyPr/>
                    <a:lstStyle/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Jueves 12: 00 p.m.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Reunión en WhatsApp (844 495 51 86)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165475"/>
                  </a:ext>
                </a:extLst>
              </a:tr>
              <a:tr h="436099">
                <a:tc>
                  <a:txBody>
                    <a:bodyPr/>
                    <a:lstStyle/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Viernes 10:00 a.m.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latin typeface="Comic Sans MS" panose="030F0702030302020204" pitchFamily="66" charset="0"/>
                        </a:rPr>
                        <a:t>Reunión en WhatsApp (844 495 51 86)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19821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6CE6C48-9F54-42D3-BBEF-123158234926}"/>
              </a:ext>
            </a:extLst>
          </p:cNvPr>
          <p:cNvSpPr txBox="1"/>
          <p:nvPr/>
        </p:nvSpPr>
        <p:spPr>
          <a:xfrm>
            <a:off x="2501703" y="1242292"/>
            <a:ext cx="7188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Clases virtuales (es igual en las dos semanas)</a:t>
            </a:r>
          </a:p>
        </p:txBody>
      </p:sp>
    </p:spTree>
    <p:extLst>
      <p:ext uri="{BB962C8B-B14F-4D97-AF65-F5344CB8AC3E}">
        <p14:creationId xmlns:p14="http://schemas.microsoft.com/office/powerpoint/2010/main" val="4015402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1950</TotalTime>
  <Words>162</Words>
  <Application>Microsoft Office PowerPoint</Application>
  <PresentationFormat>Panorámica</PresentationFormat>
  <Paragraphs>35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M.R.</dc:creator>
  <cp:lastModifiedBy>LUZ MARIA VELASQUEZ MATA</cp:lastModifiedBy>
  <cp:revision>27</cp:revision>
  <dcterms:created xsi:type="dcterms:W3CDTF">2020-10-31T04:54:45Z</dcterms:created>
  <dcterms:modified xsi:type="dcterms:W3CDTF">2021-05-09T23:10:16Z</dcterms:modified>
</cp:coreProperties>
</file>