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CC00FF"/>
    <a:srgbClr val="FFCCCC"/>
    <a:srgbClr val="FF6600"/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60" autoAdjust="0"/>
    <p:restoredTop sz="94027" autoAdjust="0"/>
  </p:normalViewPr>
  <p:slideViewPr>
    <p:cSldViewPr snapToGrid="0">
      <p:cViewPr varScale="1">
        <p:scale>
          <a:sx n="68" d="100"/>
          <a:sy n="68" d="100"/>
        </p:scale>
        <p:origin x="9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12D80C-7774-4858-BB7B-9C60BCD4D9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3C18755-5B66-47E1-AB9F-D297979F0E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016AC8-10E5-4059-8B39-D5AA00007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A425D-9369-48F8-9AE4-45765AE55BD6}" type="datetimeFigureOut">
              <a:rPr lang="es-MX" smtClean="0"/>
              <a:t>09/05/2021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4B30908-3223-49B3-BAC0-A520C74D9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3B7F84F-4485-4129-B9CA-CB0E13A3B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9D6EC-314B-4E46-95E6-21ABBD4FDF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245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52969B-E939-4E7E-8802-96180F101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7D6ED89-DB3E-4295-8E7B-569504F93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19EA55-6FA4-437F-BCCF-B3825800B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A425D-9369-48F8-9AE4-45765AE55BD6}" type="datetimeFigureOut">
              <a:rPr lang="es-MX" smtClean="0"/>
              <a:t>09/05/2021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8F36842-BB05-4746-8EE1-128A51F20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B87A6C-2CC6-4978-B2FB-1219250EB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9D6EC-314B-4E46-95E6-21ABBD4FDF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4414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0E1CB48-3862-4C3A-AB24-9E8B44CA5E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2E0B675-9E1E-446C-BAA3-7D35D4A7D2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D5E9319-AA21-4FAD-9588-E91B65118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A425D-9369-48F8-9AE4-45765AE55BD6}" type="datetimeFigureOut">
              <a:rPr lang="es-MX" smtClean="0"/>
              <a:t>09/05/2021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6E5D26-D878-4BB4-8A4A-18B1B06C2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1A8CBE-5797-42B0-B8DF-617CD8166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9D6EC-314B-4E46-95E6-21ABBD4FDF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5411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B4A6C-37F2-423E-9384-A7FFA8601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541AC1-1165-4CEB-B4ED-404A5DE4DF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3A4A0A-C83A-49DF-85FA-6FDDE022F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A425D-9369-48F8-9AE4-45765AE55BD6}" type="datetimeFigureOut">
              <a:rPr lang="es-MX" smtClean="0"/>
              <a:t>09/05/2021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7986CB-DA23-4F71-86D9-84C9397A4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6259D98-183E-4886-8EE7-994ABFEB0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9D6EC-314B-4E46-95E6-21ABBD4FDF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2918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386674-67C8-47FB-99B3-A8DBC54F7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DAB7F5B-C2F5-4626-8EC8-4E4D4C61F0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949EF8-F2CA-4771-ACCB-7D899EB33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A425D-9369-48F8-9AE4-45765AE55BD6}" type="datetimeFigureOut">
              <a:rPr lang="es-MX" smtClean="0"/>
              <a:t>09/05/2021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463D85-B9B4-4C8C-9092-41B6BC320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2D33594-98FF-4D38-95AC-18DA132F6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9D6EC-314B-4E46-95E6-21ABBD4FDF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5382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4D1294-ACBE-49DE-937A-1B6A070A8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6B941BB-F87D-4BB9-AB4B-957369F841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4097008-BE9E-4EDC-98C9-D5459DD245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E0DE1E8-7695-460C-9AC8-247355BFB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A425D-9369-48F8-9AE4-45765AE55BD6}" type="datetimeFigureOut">
              <a:rPr lang="es-MX" smtClean="0"/>
              <a:t>09/05/2021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F4EAEB8-303C-47C1-A820-8346735B4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05BB658-D88E-43C8-88D1-38C862325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9D6EC-314B-4E46-95E6-21ABBD4FDF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9710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5E6925-2EC6-4258-9BA1-8499F313C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3BD8E7-4F63-41E6-AAAF-61C42FC5E4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5BA67D7-A20A-4F4A-8B3F-AAE57CA883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C256DFD-4D23-4618-9A15-1533E1A602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7D61B0C-3DBE-4B48-8059-70B285CC89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A88F221-315A-4553-89D7-1286AA2EA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A425D-9369-48F8-9AE4-45765AE55BD6}" type="datetimeFigureOut">
              <a:rPr lang="es-MX" smtClean="0"/>
              <a:t>09/05/2021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AFF377F-3493-4829-8DC9-431475B27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3ED2C0A-AE17-4DB3-9B9B-4B993389D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9D6EC-314B-4E46-95E6-21ABBD4FDF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4763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119318-07E7-4D47-9ECE-4D9A3504C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289301C-AE45-47BE-B8C6-924D8922B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A425D-9369-48F8-9AE4-45765AE55BD6}" type="datetimeFigureOut">
              <a:rPr lang="es-MX" smtClean="0"/>
              <a:t>09/05/2021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9EA34D2-0BE0-4D3C-B670-9D31D58CC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BE158BC-CB0E-421E-A3D0-7EAF08DDD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9D6EC-314B-4E46-95E6-21ABBD4FDF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7256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0F47C43-AF92-4B7F-B461-DCE8F1A74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A425D-9369-48F8-9AE4-45765AE55BD6}" type="datetimeFigureOut">
              <a:rPr lang="es-MX" smtClean="0"/>
              <a:t>09/05/2021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BB0C59B-7404-4E92-956F-6D6322F50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BCA2E24-5710-49DA-ACF8-9572A959F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9D6EC-314B-4E46-95E6-21ABBD4FDF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5481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1D5901-60A6-4EA9-8C9E-EB6F27F77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D2C987-4AA9-4D35-B02A-0A3773DC28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93D9354-C1F2-4D74-931F-6F40D6CE62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CF78F3E-8929-48B0-AFD3-295BCF627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A425D-9369-48F8-9AE4-45765AE55BD6}" type="datetimeFigureOut">
              <a:rPr lang="es-MX" smtClean="0"/>
              <a:t>09/05/2021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72EFB06-24B5-4CF0-9321-7CA03C727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A18AA7A-AABB-45BE-8C16-5EB2F93AD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9D6EC-314B-4E46-95E6-21ABBD4FDF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4597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31DA63-A92E-4C0D-9C56-087E10C03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0B95086-A78E-4159-8361-6BE2A73A63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F0A5F48-29B2-47C9-AF3F-807F33C233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4137C15-70EF-4BAB-A1DF-3E481EE13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A425D-9369-48F8-9AE4-45765AE55BD6}" type="datetimeFigureOut">
              <a:rPr lang="es-MX" smtClean="0"/>
              <a:t>09/05/2021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FCA426F-FE7A-4283-B4A9-E0E921B95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15731CE-CE42-48A5-8E4A-1DBE83B2E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9D6EC-314B-4E46-95E6-21ABBD4FDF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3707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44CF02D-9147-481F-99CD-9FB9FF32E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447A868-C136-48A9-87CA-DBB5E13C4B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7C09803-C0A4-4C84-81F3-52FA68B33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A425D-9369-48F8-9AE4-45765AE55BD6}" type="datetimeFigureOut">
              <a:rPr lang="es-MX" smtClean="0"/>
              <a:t>09/05/2021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007F11A-2CE0-4B72-BB1B-F380B1E534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7FA95DA-B499-4E8A-BD20-14858AD855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9D6EC-314B-4E46-95E6-21ABBD4FDF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285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us04web.zoom.us/j/5218046622?pwd=c1pIelU4SndqK0xQYXJJU2wyc3VVQT09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4F81CEDA-6FB4-4EA7-9BA1-11DD77243701}"/>
              </a:ext>
            </a:extLst>
          </p:cNvPr>
          <p:cNvSpPr/>
          <p:nvPr/>
        </p:nvSpPr>
        <p:spPr>
          <a:xfrm>
            <a:off x="685800" y="343716"/>
            <a:ext cx="10477500" cy="65142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6000"/>
              </a:lnSpc>
            </a:pPr>
            <a:r>
              <a:rPr lang="es-MX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Educación Preescolar</a:t>
            </a:r>
            <a:endParaRPr lang="es-MX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6000"/>
              </a:lnSpc>
            </a:pPr>
            <a:r>
              <a:rPr lang="es-MX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Licenciatura en Educación Preescolar</a:t>
            </a:r>
            <a:endParaRPr lang="es-MX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6000"/>
              </a:lnSpc>
            </a:pPr>
            <a:r>
              <a:rPr lang="es-MX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Ciclo escolar 2020-2021</a:t>
            </a:r>
          </a:p>
          <a:p>
            <a:pPr algn="ctr">
              <a:lnSpc>
                <a:spcPct val="106000"/>
              </a:lnSpc>
            </a:pPr>
            <a:endParaRPr lang="es-MX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6000"/>
              </a:lnSpc>
            </a:pPr>
            <a:endParaRPr lang="es-MX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6000"/>
              </a:lnSpc>
            </a:pPr>
            <a:endParaRPr lang="es-MX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6000"/>
              </a:lnSpc>
            </a:pPr>
            <a:endParaRPr lang="es-MX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6000"/>
              </a:lnSpc>
            </a:pPr>
            <a:endParaRPr lang="es-MX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6000"/>
              </a:lnSpc>
            </a:pPr>
            <a:endParaRPr lang="es-MX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Curso: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Trabajo docente y proyectos de mejora continua</a:t>
            </a:r>
          </a:p>
          <a:p>
            <a:pPr algn="ctr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Profesora: 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Fabiola Valero Torres</a:t>
            </a:r>
          </a:p>
          <a:p>
            <a:pPr algn="ctr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Alumna: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Luz María Velásquez Mata</a:t>
            </a:r>
          </a:p>
          <a:p>
            <a:pPr algn="ctr"/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No.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20           3</a:t>
            </a: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°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“B”        </a:t>
            </a:r>
          </a:p>
          <a:p>
            <a:pPr algn="ctr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ctr"/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“Liga de práctica del 10 al 21 de mayo”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9 de mayo de 2021                                                                                            Saltillo, Coahuila </a:t>
            </a:r>
          </a:p>
          <a:p>
            <a:pPr algn="ctr">
              <a:lnSpc>
                <a:spcPct val="106000"/>
              </a:lnSpc>
            </a:pPr>
            <a:endParaRPr lang="es-MX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06BC2CCD-EF0F-4AE8-9867-29FA3048007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50" t="24963" r="60417" b="28616"/>
          <a:stretch>
            <a:fillRect/>
          </a:stretch>
        </p:blipFill>
        <p:spPr bwMode="auto">
          <a:xfrm>
            <a:off x="5419724" y="1543502"/>
            <a:ext cx="1009651" cy="1264920"/>
          </a:xfrm>
          <a:prstGeom prst="rect">
            <a:avLst/>
          </a:prstGeom>
          <a:noFill/>
        </p:spPr>
      </p:pic>
      <p:sp>
        <p:nvSpPr>
          <p:cNvPr id="13" name="Rectángulo 12">
            <a:extLst>
              <a:ext uri="{FF2B5EF4-FFF2-40B4-BE49-F238E27FC236}">
                <a16:creationId xmlns:a16="http://schemas.microsoft.com/office/drawing/2014/main" id="{63D62D01-EAB7-46A2-B63C-9D0685588119}"/>
              </a:ext>
            </a:extLst>
          </p:cNvPr>
          <p:cNvSpPr/>
          <p:nvPr/>
        </p:nvSpPr>
        <p:spPr>
          <a:xfrm>
            <a:off x="346364" y="290945"/>
            <a:ext cx="11416145" cy="6289964"/>
          </a:xfrm>
          <a:prstGeom prst="rect">
            <a:avLst/>
          </a:prstGeom>
          <a:noFill/>
          <a:ln w="5715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7593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margenes escolares - Búsqueda de Google | Bordes y marcos, Margenes de  hojas, Marcos de colores">
            <a:extLst>
              <a:ext uri="{FF2B5EF4-FFF2-40B4-BE49-F238E27FC236}">
                <a16:creationId xmlns:a16="http://schemas.microsoft.com/office/drawing/2014/main" id="{9259F97C-4239-4F30-A4FB-860E9A5F0D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596829" y="-2827253"/>
            <a:ext cx="6998341" cy="1234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8693EDC7-1653-46B3-9656-091C126692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2856471"/>
              </p:ext>
            </p:extLst>
          </p:nvPr>
        </p:nvGraphicFramePr>
        <p:xfrm>
          <a:off x="1636540" y="1793630"/>
          <a:ext cx="8918916" cy="411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84801">
                  <a:extLst>
                    <a:ext uri="{9D8B030D-6E8A-4147-A177-3AD203B41FA5}">
                      <a16:colId xmlns:a16="http://schemas.microsoft.com/office/drawing/2014/main" val="2134180289"/>
                    </a:ext>
                  </a:extLst>
                </a:gridCol>
                <a:gridCol w="5834115">
                  <a:extLst>
                    <a:ext uri="{9D8B030D-6E8A-4147-A177-3AD203B41FA5}">
                      <a16:colId xmlns:a16="http://schemas.microsoft.com/office/drawing/2014/main" val="257401761"/>
                    </a:ext>
                  </a:extLst>
                </a:gridCol>
              </a:tblGrid>
              <a:tr h="432581">
                <a:tc>
                  <a:txBody>
                    <a:bodyPr/>
                    <a:lstStyle/>
                    <a:p>
                      <a:pPr algn="ctr"/>
                      <a:r>
                        <a:rPr lang="es-MX" sz="2400" b="1" dirty="0">
                          <a:latin typeface="Comic Sans MS" panose="030F0702030302020204" pitchFamily="66" charset="0"/>
                        </a:rPr>
                        <a:t>Hora y día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1" dirty="0">
                          <a:latin typeface="Comic Sans MS" panose="030F0702030302020204" pitchFamily="66" charset="0"/>
                        </a:rPr>
                        <a:t>Enlace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295661"/>
                  </a:ext>
                </a:extLst>
              </a:tr>
              <a:tr h="464233">
                <a:tc>
                  <a:txBody>
                    <a:bodyPr/>
                    <a:lstStyle/>
                    <a:p>
                      <a:r>
                        <a:rPr lang="es-MX" sz="2400" dirty="0">
                          <a:latin typeface="Comic Sans MS" panose="030F0702030302020204" pitchFamily="66" charset="0"/>
                        </a:rPr>
                        <a:t>Jueves 10:00 a.m.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400" dirty="0">
                          <a:latin typeface="Comic Sans MS" panose="030F0702030302020204" pitchFamily="66" charset="0"/>
                        </a:rPr>
                        <a:t>Unirse a la reunión Zoom</a:t>
                      </a:r>
                    </a:p>
                    <a:p>
                      <a:r>
                        <a:rPr lang="es-MX" sz="2400" dirty="0">
                          <a:latin typeface="Comic Sans MS" panose="030F0702030302020204" pitchFamily="66" charset="0"/>
                          <a:hlinkClick r:id="rId3"/>
                        </a:rPr>
                        <a:t>https://us04web.zoom.us/j/5218046622?pwd=c1pIelU4SndqK0xQYXJJU2wyc3VVQT09</a:t>
                      </a:r>
                      <a:r>
                        <a:rPr lang="es-MX" sz="2400" dirty="0"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r>
                        <a:rPr lang="es-MX" sz="2400" dirty="0">
                          <a:latin typeface="Comic Sans MS" panose="030F0702030302020204" pitchFamily="66" charset="0"/>
                        </a:rPr>
                        <a:t>ID de reunión: 521 804 6622</a:t>
                      </a:r>
                    </a:p>
                    <a:p>
                      <a:r>
                        <a:rPr lang="es-MX" sz="2400" dirty="0">
                          <a:latin typeface="Comic Sans MS" panose="030F0702030302020204" pitchFamily="66" charset="0"/>
                        </a:rPr>
                        <a:t>Código de acceso: adro21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0381198"/>
                  </a:ext>
                </a:extLst>
              </a:tr>
              <a:tr h="436099">
                <a:tc>
                  <a:txBody>
                    <a:bodyPr/>
                    <a:lstStyle/>
                    <a:p>
                      <a:r>
                        <a:rPr lang="es-MX" sz="2400" dirty="0">
                          <a:latin typeface="Comic Sans MS" panose="030F0702030302020204" pitchFamily="66" charset="0"/>
                        </a:rPr>
                        <a:t>Jueves 11: 00 a.m.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400" dirty="0">
                          <a:latin typeface="Comic Sans MS" panose="030F0702030302020204" pitchFamily="66" charset="0"/>
                        </a:rPr>
                        <a:t>Reunión en WhatsApp (844 495 51 86)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7664571"/>
                  </a:ext>
                </a:extLst>
              </a:tr>
              <a:tr h="436099">
                <a:tc>
                  <a:txBody>
                    <a:bodyPr/>
                    <a:lstStyle/>
                    <a:p>
                      <a:r>
                        <a:rPr lang="es-MX" sz="2400" dirty="0">
                          <a:latin typeface="Comic Sans MS" panose="030F0702030302020204" pitchFamily="66" charset="0"/>
                        </a:rPr>
                        <a:t>Jueves 12: 00 p.m.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400" dirty="0">
                          <a:latin typeface="Comic Sans MS" panose="030F0702030302020204" pitchFamily="66" charset="0"/>
                        </a:rPr>
                        <a:t>Reunión en WhatsApp (844 495 51 86)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2165475"/>
                  </a:ext>
                </a:extLst>
              </a:tr>
              <a:tr h="436099">
                <a:tc>
                  <a:txBody>
                    <a:bodyPr/>
                    <a:lstStyle/>
                    <a:p>
                      <a:r>
                        <a:rPr lang="es-MX" sz="2400" dirty="0">
                          <a:latin typeface="Comic Sans MS" panose="030F0702030302020204" pitchFamily="66" charset="0"/>
                        </a:rPr>
                        <a:t>Viernes 10:00 a.m.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400" dirty="0">
                          <a:latin typeface="Comic Sans MS" panose="030F0702030302020204" pitchFamily="66" charset="0"/>
                        </a:rPr>
                        <a:t>Reunión en WhatsApp (844 495 51 86)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6198213"/>
                  </a:ext>
                </a:extLst>
              </a:tr>
            </a:tbl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D6CE6C48-9F54-42D3-BBEF-123158234926}"/>
              </a:ext>
            </a:extLst>
          </p:cNvPr>
          <p:cNvSpPr txBox="1"/>
          <p:nvPr/>
        </p:nvSpPr>
        <p:spPr>
          <a:xfrm>
            <a:off x="2501703" y="1242292"/>
            <a:ext cx="71885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Comic Sans MS" panose="030F0702030302020204" pitchFamily="66" charset="0"/>
              </a:rPr>
              <a:t>Clases virtuales (es igual en las dos semanas)</a:t>
            </a:r>
          </a:p>
        </p:txBody>
      </p:sp>
    </p:spTree>
    <p:extLst>
      <p:ext uri="{BB962C8B-B14F-4D97-AF65-F5344CB8AC3E}">
        <p14:creationId xmlns:p14="http://schemas.microsoft.com/office/powerpoint/2010/main" val="40154027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1950</TotalTime>
  <Words>162</Words>
  <Application>Microsoft Office PowerPoint</Application>
  <PresentationFormat>Panorámica</PresentationFormat>
  <Paragraphs>35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Omar M.R.</dc:creator>
  <cp:lastModifiedBy>LUZ MARIA VELASQUEZ MATA</cp:lastModifiedBy>
  <cp:revision>27</cp:revision>
  <dcterms:created xsi:type="dcterms:W3CDTF">2020-10-31T04:54:45Z</dcterms:created>
  <dcterms:modified xsi:type="dcterms:W3CDTF">2021-05-09T23:10:16Z</dcterms:modified>
</cp:coreProperties>
</file>