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7"/>
  </p:notesMasterIdLst>
  <p:sldIdLst>
    <p:sldId id="257" r:id="rId2"/>
    <p:sldId id="256" r:id="rId3"/>
    <p:sldId id="258" r:id="rId4"/>
    <p:sldId id="266" r:id="rId5"/>
    <p:sldId id="260"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Fira Sans" panose="020B0503050000020004" pitchFamily="34" charset="0"/>
      <p:regular r:id="rId12"/>
      <p:bold r:id="rId13"/>
      <p:italic r:id="rId14"/>
      <p:boldItalic r:id="rId15"/>
    </p:embeddedFont>
    <p:embeddedFont>
      <p:font typeface="Lato" panose="020F0302020204030203" pitchFamily="34" charset="0"/>
      <p:regular r:id="rId16"/>
      <p:bold r:id="rId17"/>
      <p:italic r:id="rId18"/>
      <p:boldItalic r:id="rId19"/>
    </p:embeddedFont>
    <p:embeddedFont>
      <p:font typeface="Lato Light" panose="020F0302020204030203"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66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8474CD-B3E9-47A6-83A2-9713885E8D2B}">
  <a:tblStyle styleId="{EF8474CD-B3E9-47A6-83A2-9713885E8D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 /><Relationship Id="rId13" Type="http://schemas.openxmlformats.org/officeDocument/2006/relationships/font" Target="fonts/font6.fntdata" /><Relationship Id="rId18" Type="http://schemas.openxmlformats.org/officeDocument/2006/relationships/font" Target="fonts/font11.fntdata" /><Relationship Id="rId26" Type="http://schemas.openxmlformats.org/officeDocument/2006/relationships/font" Target="fonts/font19.fntdata" /><Relationship Id="rId3" Type="http://schemas.openxmlformats.org/officeDocument/2006/relationships/slide" Target="slides/slide2.xml" /><Relationship Id="rId21" Type="http://schemas.openxmlformats.org/officeDocument/2006/relationships/font" Target="fonts/font14.fntdata" /><Relationship Id="rId7" Type="http://schemas.openxmlformats.org/officeDocument/2006/relationships/notesMaster" Target="notesMasters/notesMaster1.xml" /><Relationship Id="rId12" Type="http://schemas.openxmlformats.org/officeDocument/2006/relationships/font" Target="fonts/font5.fntdata" /><Relationship Id="rId17" Type="http://schemas.openxmlformats.org/officeDocument/2006/relationships/font" Target="fonts/font10.fntdata" /><Relationship Id="rId25" Type="http://schemas.openxmlformats.org/officeDocument/2006/relationships/font" Target="fonts/font18.fntdata" /><Relationship Id="rId2" Type="http://schemas.openxmlformats.org/officeDocument/2006/relationships/slide" Target="slides/slide1.xml" /><Relationship Id="rId16" Type="http://schemas.openxmlformats.org/officeDocument/2006/relationships/font" Target="fonts/font9.fntdata" /><Relationship Id="rId20" Type="http://schemas.openxmlformats.org/officeDocument/2006/relationships/font" Target="fonts/font13.fntdata"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4.fntdata" /><Relationship Id="rId24" Type="http://schemas.openxmlformats.org/officeDocument/2006/relationships/font" Target="fonts/font17.fntdata" /><Relationship Id="rId5" Type="http://schemas.openxmlformats.org/officeDocument/2006/relationships/slide" Target="slides/slide4.xml" /><Relationship Id="rId15" Type="http://schemas.openxmlformats.org/officeDocument/2006/relationships/font" Target="fonts/font8.fntdata" /><Relationship Id="rId23" Type="http://schemas.openxmlformats.org/officeDocument/2006/relationships/font" Target="fonts/font16.fntdata" /><Relationship Id="rId28" Type="http://schemas.openxmlformats.org/officeDocument/2006/relationships/presProps" Target="presProps.xml" /><Relationship Id="rId10" Type="http://schemas.openxmlformats.org/officeDocument/2006/relationships/font" Target="fonts/font3.fntdata" /><Relationship Id="rId19" Type="http://schemas.openxmlformats.org/officeDocument/2006/relationships/font" Target="fonts/font12.fntdata"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font" Target="fonts/font2.fntdata" /><Relationship Id="rId14" Type="http://schemas.openxmlformats.org/officeDocument/2006/relationships/font" Target="fonts/font7.fntdata" /><Relationship Id="rId22" Type="http://schemas.openxmlformats.org/officeDocument/2006/relationships/font" Target="fonts/font15.fntdata" /><Relationship Id="rId27" Type="http://schemas.openxmlformats.org/officeDocument/2006/relationships/font" Target="fonts/font20.fntdata"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e690e81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e690e81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e3a0c757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be3a0c757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be690e8118_0_31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be690e8118_0_31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d52a6e33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d52a6e33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F6F6"/>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5250" y="1125450"/>
            <a:ext cx="7333500" cy="227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500"/>
              <a:buFont typeface="Fira Sans"/>
              <a:buNone/>
              <a:defRPr sz="6500" b="0">
                <a:latin typeface="Fira Sans"/>
                <a:ea typeface="Fira Sans"/>
                <a:cs typeface="Fira Sans"/>
                <a:sym typeface="Fira Sans"/>
              </a:defRPr>
            </a:lvl1pPr>
            <a:lvl2pPr lvl="1" algn="ctr">
              <a:spcBef>
                <a:spcPts val="0"/>
              </a:spcBef>
              <a:spcAft>
                <a:spcPts val="0"/>
              </a:spcAft>
              <a:buSzPts val="7000"/>
              <a:buFont typeface="Fira Sans"/>
              <a:buNone/>
              <a:defRPr sz="7000" b="0">
                <a:latin typeface="Fira Sans"/>
                <a:ea typeface="Fira Sans"/>
                <a:cs typeface="Fira Sans"/>
                <a:sym typeface="Fira Sans"/>
              </a:defRPr>
            </a:lvl2pPr>
            <a:lvl3pPr lvl="2" algn="ctr">
              <a:spcBef>
                <a:spcPts val="0"/>
              </a:spcBef>
              <a:spcAft>
                <a:spcPts val="0"/>
              </a:spcAft>
              <a:buSzPts val="7000"/>
              <a:buFont typeface="Fira Sans"/>
              <a:buNone/>
              <a:defRPr sz="7000" b="0">
                <a:latin typeface="Fira Sans"/>
                <a:ea typeface="Fira Sans"/>
                <a:cs typeface="Fira Sans"/>
                <a:sym typeface="Fira Sans"/>
              </a:defRPr>
            </a:lvl3pPr>
            <a:lvl4pPr lvl="3" algn="ctr">
              <a:spcBef>
                <a:spcPts val="0"/>
              </a:spcBef>
              <a:spcAft>
                <a:spcPts val="0"/>
              </a:spcAft>
              <a:buSzPts val="7000"/>
              <a:buFont typeface="Fira Sans"/>
              <a:buNone/>
              <a:defRPr sz="7000" b="0">
                <a:latin typeface="Fira Sans"/>
                <a:ea typeface="Fira Sans"/>
                <a:cs typeface="Fira Sans"/>
                <a:sym typeface="Fira Sans"/>
              </a:defRPr>
            </a:lvl4pPr>
            <a:lvl5pPr lvl="4" algn="ctr">
              <a:spcBef>
                <a:spcPts val="0"/>
              </a:spcBef>
              <a:spcAft>
                <a:spcPts val="0"/>
              </a:spcAft>
              <a:buSzPts val="7000"/>
              <a:buFont typeface="Fira Sans"/>
              <a:buNone/>
              <a:defRPr sz="7000" b="0">
                <a:latin typeface="Fira Sans"/>
                <a:ea typeface="Fira Sans"/>
                <a:cs typeface="Fira Sans"/>
                <a:sym typeface="Fira Sans"/>
              </a:defRPr>
            </a:lvl5pPr>
            <a:lvl6pPr lvl="5" algn="ctr">
              <a:spcBef>
                <a:spcPts val="0"/>
              </a:spcBef>
              <a:spcAft>
                <a:spcPts val="0"/>
              </a:spcAft>
              <a:buSzPts val="7000"/>
              <a:buFont typeface="Fira Sans"/>
              <a:buNone/>
              <a:defRPr sz="7000" b="0">
                <a:latin typeface="Fira Sans"/>
                <a:ea typeface="Fira Sans"/>
                <a:cs typeface="Fira Sans"/>
                <a:sym typeface="Fira Sans"/>
              </a:defRPr>
            </a:lvl6pPr>
            <a:lvl7pPr lvl="6" algn="ctr">
              <a:spcBef>
                <a:spcPts val="0"/>
              </a:spcBef>
              <a:spcAft>
                <a:spcPts val="0"/>
              </a:spcAft>
              <a:buSzPts val="7000"/>
              <a:buFont typeface="Fira Sans"/>
              <a:buNone/>
              <a:defRPr sz="7000" b="0">
                <a:latin typeface="Fira Sans"/>
                <a:ea typeface="Fira Sans"/>
                <a:cs typeface="Fira Sans"/>
                <a:sym typeface="Fira Sans"/>
              </a:defRPr>
            </a:lvl7pPr>
            <a:lvl8pPr lvl="7" algn="ctr">
              <a:spcBef>
                <a:spcPts val="0"/>
              </a:spcBef>
              <a:spcAft>
                <a:spcPts val="0"/>
              </a:spcAft>
              <a:buSzPts val="7000"/>
              <a:buFont typeface="Fira Sans"/>
              <a:buNone/>
              <a:defRPr sz="7000" b="0">
                <a:latin typeface="Fira Sans"/>
                <a:ea typeface="Fira Sans"/>
                <a:cs typeface="Fira Sans"/>
                <a:sym typeface="Fira Sans"/>
              </a:defRPr>
            </a:lvl8pPr>
            <a:lvl9pPr lvl="8" algn="ctr">
              <a:spcBef>
                <a:spcPts val="0"/>
              </a:spcBef>
              <a:spcAft>
                <a:spcPts val="0"/>
              </a:spcAft>
              <a:buSzPts val="7000"/>
              <a:buFont typeface="Fira Sans"/>
              <a:buNone/>
              <a:defRPr sz="7000" b="0">
                <a:latin typeface="Fira Sans"/>
                <a:ea typeface="Fira Sans"/>
                <a:cs typeface="Fira Sans"/>
                <a:sym typeface="Fira Sans"/>
              </a:defRPr>
            </a:lvl9pPr>
          </a:lstStyle>
          <a:p>
            <a:endParaRPr/>
          </a:p>
        </p:txBody>
      </p:sp>
      <p:sp>
        <p:nvSpPr>
          <p:cNvPr id="10" name="Google Shape;10;p2"/>
          <p:cNvSpPr txBox="1">
            <a:spLocks noGrp="1"/>
          </p:cNvSpPr>
          <p:nvPr>
            <p:ph type="subTitle" idx="1"/>
          </p:nvPr>
        </p:nvSpPr>
        <p:spPr>
          <a:xfrm>
            <a:off x="700050" y="3293313"/>
            <a:ext cx="7743900" cy="54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1pPr>
            <a:lvl2pPr lvl="1"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2pPr>
            <a:lvl3pPr lvl="2"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3pPr>
            <a:lvl4pPr lvl="3"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4pPr>
            <a:lvl5pPr lvl="4"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5pPr>
            <a:lvl6pPr lvl="5"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6pPr>
            <a:lvl7pPr lvl="6"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7pPr>
            <a:lvl8pPr lvl="7"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8pPr>
            <a:lvl9pPr lvl="8" algn="ctr">
              <a:lnSpc>
                <a:spcPct val="100000"/>
              </a:lnSpc>
              <a:spcBef>
                <a:spcPts val="0"/>
              </a:spcBef>
              <a:spcAft>
                <a:spcPts val="0"/>
              </a:spcAft>
              <a:buClr>
                <a:srgbClr val="000000"/>
              </a:buClr>
              <a:buSzPts val="2000"/>
              <a:buFont typeface="Lato"/>
              <a:buNone/>
              <a:defRPr sz="2000">
                <a:solidFill>
                  <a:srgbClr val="000000"/>
                </a:solidFill>
                <a:latin typeface="Lato"/>
                <a:ea typeface="Lato"/>
                <a:cs typeface="Lato"/>
                <a:sym typeface="Lato"/>
              </a:defRPr>
            </a:lvl9pPr>
          </a:lstStyle>
          <a:p>
            <a:endParaRPr/>
          </a:p>
        </p:txBody>
      </p:sp>
      <p:cxnSp>
        <p:nvCxnSpPr>
          <p:cNvPr id="11" name="Google Shape;11;p2"/>
          <p:cNvCxnSpPr/>
          <p:nvPr/>
        </p:nvCxnSpPr>
        <p:spPr>
          <a:xfrm rot="10800000">
            <a:off x="-13350" y="543525"/>
            <a:ext cx="9170700" cy="0"/>
          </a:xfrm>
          <a:prstGeom prst="straightConnector1">
            <a:avLst/>
          </a:prstGeom>
          <a:noFill/>
          <a:ln w="9525" cap="flat" cmpd="sng">
            <a:solidFill>
              <a:schemeClr val="dk2"/>
            </a:solidFill>
            <a:prstDash val="solid"/>
            <a:round/>
            <a:headEnd type="none" w="med" len="med"/>
            <a:tailEnd type="none" w="med" len="med"/>
          </a:ln>
        </p:spPr>
      </p:cxnSp>
      <p:cxnSp>
        <p:nvCxnSpPr>
          <p:cNvPr id="12" name="Google Shape;12;p2"/>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13" name="Google Shape;13;p2"/>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14" name="Google Shape;14;p2"/>
          <p:cNvSpPr txBox="1"/>
          <p:nvPr/>
        </p:nvSpPr>
        <p:spPr>
          <a:xfrm rot="-5400000">
            <a:off x="-498225" y="34519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16850+1964↓1516⦽2260⋂0◻3165⦰</a:t>
            </a:r>
            <a:endParaRPr sz="1000">
              <a:latin typeface="Lato Light"/>
              <a:ea typeface="Lato Light"/>
              <a:cs typeface="Lato Light"/>
              <a:sym typeface="Lato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3"/>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18" name="Google Shape;1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
        <p:nvSpPr>
          <p:cNvPr id="19" name="Google Shape;19;p3"/>
          <p:cNvSpPr/>
          <p:nvPr/>
        </p:nvSpPr>
        <p:spPr>
          <a:xfrm>
            <a:off x="3429000" y="-125"/>
            <a:ext cx="5715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4591610" y="1808200"/>
            <a:ext cx="3363900" cy="1868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sz="38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
        <p:nvSpPr>
          <p:cNvPr id="21" name="Google Shape;21;p3"/>
          <p:cNvSpPr txBox="1">
            <a:spLocks noGrp="1"/>
          </p:cNvSpPr>
          <p:nvPr>
            <p:ph type="subTitle" idx="1"/>
          </p:nvPr>
        </p:nvSpPr>
        <p:spPr>
          <a:xfrm>
            <a:off x="4604550" y="3524025"/>
            <a:ext cx="3424500" cy="661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2" name="Google Shape;22;p3"/>
          <p:cNvSpPr txBox="1">
            <a:spLocks noGrp="1"/>
          </p:cNvSpPr>
          <p:nvPr>
            <p:ph type="title" idx="2" hasCustomPrompt="1"/>
          </p:nvPr>
        </p:nvSpPr>
        <p:spPr>
          <a:xfrm>
            <a:off x="4578671" y="957975"/>
            <a:ext cx="1257000" cy="11550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None/>
              <a:defRPr sz="6500"/>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25" name="Google Shape;25;p4"/>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26" name="Google Shape;26;p4"/>
          <p:cNvSpPr/>
          <p:nvPr/>
        </p:nvSpPr>
        <p:spPr>
          <a:xfrm>
            <a:off x="532497" y="147675"/>
            <a:ext cx="1287000" cy="11130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01296" y="3398401"/>
            <a:ext cx="1742700" cy="174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619681" y="610041"/>
            <a:ext cx="819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07200" y="1152475"/>
            <a:ext cx="77268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0" name="Google Shape;30;p4"/>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_E550+1&amp;934↓15⦰16⦽3+84-/3165</a:t>
            </a:r>
            <a:endParaRPr sz="1000">
              <a:latin typeface="Lato Light"/>
              <a:ea typeface="Lato Light"/>
              <a:cs typeface="Lato Light"/>
              <a:sym typeface="Lato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7"/>
        <p:cNvGrpSpPr/>
        <p:nvPr/>
      </p:nvGrpSpPr>
      <p:grpSpPr>
        <a:xfrm>
          <a:off x="0" y="0"/>
          <a:ext cx="0" cy="0"/>
          <a:chOff x="0" y="0"/>
          <a:chExt cx="0" cy="0"/>
        </a:xfrm>
      </p:grpSpPr>
      <p:sp>
        <p:nvSpPr>
          <p:cNvPr id="88" name="Google Shape;88;p13"/>
          <p:cNvSpPr/>
          <p:nvPr/>
        </p:nvSpPr>
        <p:spPr>
          <a:xfrm>
            <a:off x="3781238" y="2843791"/>
            <a:ext cx="727500" cy="742200"/>
          </a:xfrm>
          <a:prstGeom prst="plus">
            <a:avLst>
              <a:gd name="adj" fmla="val 3630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840025" y="1446700"/>
            <a:ext cx="639900" cy="639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13"/>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91" name="Google Shape;91;p13"/>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92" name="Google Shape;92;p13"/>
          <p:cNvSpPr txBox="1">
            <a:spLocks noGrp="1"/>
          </p:cNvSpPr>
          <p:nvPr>
            <p:ph type="title"/>
          </p:nvPr>
        </p:nvSpPr>
        <p:spPr>
          <a:xfrm>
            <a:off x="619681" y="610041"/>
            <a:ext cx="819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3" name="Google Shape;93;p13"/>
          <p:cNvSpPr/>
          <p:nvPr/>
        </p:nvSpPr>
        <p:spPr>
          <a:xfrm>
            <a:off x="7200875" y="2450"/>
            <a:ext cx="19431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title" idx="2"/>
          </p:nvPr>
        </p:nvSpPr>
        <p:spPr>
          <a:xfrm>
            <a:off x="443325" y="1350034"/>
            <a:ext cx="3262500" cy="33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5" name="Google Shape;95;p13"/>
          <p:cNvSpPr txBox="1">
            <a:spLocks noGrp="1"/>
          </p:cNvSpPr>
          <p:nvPr>
            <p:ph type="subTitle" idx="1"/>
          </p:nvPr>
        </p:nvSpPr>
        <p:spPr>
          <a:xfrm>
            <a:off x="665050" y="1611033"/>
            <a:ext cx="3040800" cy="56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6" name="Google Shape;96;p13"/>
          <p:cNvSpPr txBox="1">
            <a:spLocks noGrp="1"/>
          </p:cNvSpPr>
          <p:nvPr>
            <p:ph type="title" idx="3"/>
          </p:nvPr>
        </p:nvSpPr>
        <p:spPr>
          <a:xfrm>
            <a:off x="443325" y="2811834"/>
            <a:ext cx="3262500" cy="33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7" name="Google Shape;97;p13"/>
          <p:cNvSpPr txBox="1">
            <a:spLocks noGrp="1"/>
          </p:cNvSpPr>
          <p:nvPr>
            <p:ph type="subTitle" idx="4"/>
          </p:nvPr>
        </p:nvSpPr>
        <p:spPr>
          <a:xfrm>
            <a:off x="665050" y="3072834"/>
            <a:ext cx="3040800" cy="56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5"/>
          </p:nvPr>
        </p:nvSpPr>
        <p:spPr>
          <a:xfrm>
            <a:off x="4622740" y="2096084"/>
            <a:ext cx="3262500" cy="337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9" name="Google Shape;99;p13"/>
          <p:cNvSpPr txBox="1">
            <a:spLocks noGrp="1"/>
          </p:cNvSpPr>
          <p:nvPr>
            <p:ph type="subTitle" idx="6"/>
          </p:nvPr>
        </p:nvSpPr>
        <p:spPr>
          <a:xfrm>
            <a:off x="4622740" y="2357084"/>
            <a:ext cx="3040800" cy="56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7"/>
          </p:nvPr>
        </p:nvSpPr>
        <p:spPr>
          <a:xfrm>
            <a:off x="4622740" y="3548884"/>
            <a:ext cx="3262500" cy="337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01" name="Google Shape;101;p13"/>
          <p:cNvSpPr txBox="1">
            <a:spLocks noGrp="1"/>
          </p:cNvSpPr>
          <p:nvPr>
            <p:ph type="subTitle" idx="8"/>
          </p:nvPr>
        </p:nvSpPr>
        <p:spPr>
          <a:xfrm>
            <a:off x="4622740" y="3809884"/>
            <a:ext cx="3040800" cy="56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3"/>
          <p:cNvSpPr txBox="1">
            <a:spLocks noGrp="1"/>
          </p:cNvSpPr>
          <p:nvPr>
            <p:ph type="title" idx="9" hasCustomPrompt="1"/>
          </p:nvPr>
        </p:nvSpPr>
        <p:spPr>
          <a:xfrm>
            <a:off x="3789475" y="1481950"/>
            <a:ext cx="7410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Lato"/>
              <a:buNone/>
              <a:defRPr sz="3000">
                <a:latin typeface="Lato"/>
                <a:ea typeface="Lato"/>
                <a:cs typeface="Lato"/>
                <a:sym typeface="Lato"/>
              </a:defRPr>
            </a:lvl1pPr>
            <a:lvl2pPr lvl="1" algn="ctr" rtl="0">
              <a:spcBef>
                <a:spcPts val="0"/>
              </a:spcBef>
              <a:spcAft>
                <a:spcPts val="0"/>
              </a:spcAft>
              <a:buSzPts val="3000"/>
              <a:buFont typeface="Lato"/>
              <a:buNone/>
              <a:defRPr sz="3000">
                <a:latin typeface="Lato"/>
                <a:ea typeface="Lato"/>
                <a:cs typeface="Lato"/>
                <a:sym typeface="Lato"/>
              </a:defRPr>
            </a:lvl2pPr>
            <a:lvl3pPr lvl="2" algn="ctr" rtl="0">
              <a:spcBef>
                <a:spcPts val="0"/>
              </a:spcBef>
              <a:spcAft>
                <a:spcPts val="0"/>
              </a:spcAft>
              <a:buSzPts val="3000"/>
              <a:buFont typeface="Lato"/>
              <a:buNone/>
              <a:defRPr sz="3000">
                <a:latin typeface="Lato"/>
                <a:ea typeface="Lato"/>
                <a:cs typeface="Lato"/>
                <a:sym typeface="Lato"/>
              </a:defRPr>
            </a:lvl3pPr>
            <a:lvl4pPr lvl="3" algn="ctr" rtl="0">
              <a:spcBef>
                <a:spcPts val="0"/>
              </a:spcBef>
              <a:spcAft>
                <a:spcPts val="0"/>
              </a:spcAft>
              <a:buSzPts val="3000"/>
              <a:buFont typeface="Lato"/>
              <a:buNone/>
              <a:defRPr sz="3000">
                <a:latin typeface="Lato"/>
                <a:ea typeface="Lato"/>
                <a:cs typeface="Lato"/>
                <a:sym typeface="Lato"/>
              </a:defRPr>
            </a:lvl4pPr>
            <a:lvl5pPr lvl="4" algn="ctr" rtl="0">
              <a:spcBef>
                <a:spcPts val="0"/>
              </a:spcBef>
              <a:spcAft>
                <a:spcPts val="0"/>
              </a:spcAft>
              <a:buSzPts val="3000"/>
              <a:buFont typeface="Lato"/>
              <a:buNone/>
              <a:defRPr sz="3000">
                <a:latin typeface="Lato"/>
                <a:ea typeface="Lato"/>
                <a:cs typeface="Lato"/>
                <a:sym typeface="Lato"/>
              </a:defRPr>
            </a:lvl5pPr>
            <a:lvl6pPr lvl="5" algn="ctr" rtl="0">
              <a:spcBef>
                <a:spcPts val="0"/>
              </a:spcBef>
              <a:spcAft>
                <a:spcPts val="0"/>
              </a:spcAft>
              <a:buSzPts val="3000"/>
              <a:buFont typeface="Lato"/>
              <a:buNone/>
              <a:defRPr sz="3000">
                <a:latin typeface="Lato"/>
                <a:ea typeface="Lato"/>
                <a:cs typeface="Lato"/>
                <a:sym typeface="Lato"/>
              </a:defRPr>
            </a:lvl6pPr>
            <a:lvl7pPr lvl="6" algn="ctr" rtl="0">
              <a:spcBef>
                <a:spcPts val="0"/>
              </a:spcBef>
              <a:spcAft>
                <a:spcPts val="0"/>
              </a:spcAft>
              <a:buSzPts val="3000"/>
              <a:buFont typeface="Lato"/>
              <a:buNone/>
              <a:defRPr sz="3000">
                <a:latin typeface="Lato"/>
                <a:ea typeface="Lato"/>
                <a:cs typeface="Lato"/>
                <a:sym typeface="Lato"/>
              </a:defRPr>
            </a:lvl7pPr>
            <a:lvl8pPr lvl="7" algn="ctr" rtl="0">
              <a:spcBef>
                <a:spcPts val="0"/>
              </a:spcBef>
              <a:spcAft>
                <a:spcPts val="0"/>
              </a:spcAft>
              <a:buSzPts val="3000"/>
              <a:buFont typeface="Lato"/>
              <a:buNone/>
              <a:defRPr sz="3000">
                <a:latin typeface="Lato"/>
                <a:ea typeface="Lato"/>
                <a:cs typeface="Lato"/>
                <a:sym typeface="Lato"/>
              </a:defRPr>
            </a:lvl8pPr>
            <a:lvl9pPr lvl="8" algn="ctr" rtl="0">
              <a:spcBef>
                <a:spcPts val="0"/>
              </a:spcBef>
              <a:spcAft>
                <a:spcPts val="0"/>
              </a:spcAft>
              <a:buSzPts val="3000"/>
              <a:buFont typeface="Lato"/>
              <a:buNone/>
              <a:defRPr sz="3000">
                <a:latin typeface="Lato"/>
                <a:ea typeface="Lato"/>
                <a:cs typeface="Lato"/>
                <a:sym typeface="Lato"/>
              </a:defRPr>
            </a:lvl9pPr>
          </a:lstStyle>
          <a:p>
            <a:r>
              <a:t>xx%</a:t>
            </a:r>
          </a:p>
        </p:txBody>
      </p:sp>
      <p:sp>
        <p:nvSpPr>
          <p:cNvPr id="103" name="Google Shape;103;p13"/>
          <p:cNvSpPr txBox="1">
            <a:spLocks noGrp="1"/>
          </p:cNvSpPr>
          <p:nvPr>
            <p:ph type="title" idx="13" hasCustomPrompt="1"/>
          </p:nvPr>
        </p:nvSpPr>
        <p:spPr>
          <a:xfrm>
            <a:off x="3796225" y="2223575"/>
            <a:ext cx="7275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Lato"/>
              <a:buNone/>
              <a:defRPr sz="3000">
                <a:latin typeface="Lato"/>
                <a:ea typeface="Lato"/>
                <a:cs typeface="Lato"/>
                <a:sym typeface="Lato"/>
              </a:defRPr>
            </a:lvl1pPr>
            <a:lvl2pPr lvl="1" algn="ctr" rtl="0">
              <a:spcBef>
                <a:spcPts val="0"/>
              </a:spcBef>
              <a:spcAft>
                <a:spcPts val="0"/>
              </a:spcAft>
              <a:buSzPts val="3000"/>
              <a:buFont typeface="Lato"/>
              <a:buNone/>
              <a:defRPr sz="3000">
                <a:latin typeface="Lato"/>
                <a:ea typeface="Lato"/>
                <a:cs typeface="Lato"/>
                <a:sym typeface="Lato"/>
              </a:defRPr>
            </a:lvl2pPr>
            <a:lvl3pPr lvl="2" algn="ctr" rtl="0">
              <a:spcBef>
                <a:spcPts val="0"/>
              </a:spcBef>
              <a:spcAft>
                <a:spcPts val="0"/>
              </a:spcAft>
              <a:buSzPts val="3000"/>
              <a:buFont typeface="Lato"/>
              <a:buNone/>
              <a:defRPr sz="3000">
                <a:latin typeface="Lato"/>
                <a:ea typeface="Lato"/>
                <a:cs typeface="Lato"/>
                <a:sym typeface="Lato"/>
              </a:defRPr>
            </a:lvl3pPr>
            <a:lvl4pPr lvl="3" algn="ctr" rtl="0">
              <a:spcBef>
                <a:spcPts val="0"/>
              </a:spcBef>
              <a:spcAft>
                <a:spcPts val="0"/>
              </a:spcAft>
              <a:buSzPts val="3000"/>
              <a:buFont typeface="Lato"/>
              <a:buNone/>
              <a:defRPr sz="3000">
                <a:latin typeface="Lato"/>
                <a:ea typeface="Lato"/>
                <a:cs typeface="Lato"/>
                <a:sym typeface="Lato"/>
              </a:defRPr>
            </a:lvl4pPr>
            <a:lvl5pPr lvl="4" algn="ctr" rtl="0">
              <a:spcBef>
                <a:spcPts val="0"/>
              </a:spcBef>
              <a:spcAft>
                <a:spcPts val="0"/>
              </a:spcAft>
              <a:buSzPts val="3000"/>
              <a:buFont typeface="Lato"/>
              <a:buNone/>
              <a:defRPr sz="3000">
                <a:latin typeface="Lato"/>
                <a:ea typeface="Lato"/>
                <a:cs typeface="Lato"/>
                <a:sym typeface="Lato"/>
              </a:defRPr>
            </a:lvl5pPr>
            <a:lvl6pPr lvl="5" algn="ctr" rtl="0">
              <a:spcBef>
                <a:spcPts val="0"/>
              </a:spcBef>
              <a:spcAft>
                <a:spcPts val="0"/>
              </a:spcAft>
              <a:buSzPts val="3000"/>
              <a:buFont typeface="Lato"/>
              <a:buNone/>
              <a:defRPr sz="3000">
                <a:latin typeface="Lato"/>
                <a:ea typeface="Lato"/>
                <a:cs typeface="Lato"/>
                <a:sym typeface="Lato"/>
              </a:defRPr>
            </a:lvl6pPr>
            <a:lvl7pPr lvl="6" algn="ctr" rtl="0">
              <a:spcBef>
                <a:spcPts val="0"/>
              </a:spcBef>
              <a:spcAft>
                <a:spcPts val="0"/>
              </a:spcAft>
              <a:buSzPts val="3000"/>
              <a:buFont typeface="Lato"/>
              <a:buNone/>
              <a:defRPr sz="3000">
                <a:latin typeface="Lato"/>
                <a:ea typeface="Lato"/>
                <a:cs typeface="Lato"/>
                <a:sym typeface="Lato"/>
              </a:defRPr>
            </a:lvl7pPr>
            <a:lvl8pPr lvl="7" algn="ctr" rtl="0">
              <a:spcBef>
                <a:spcPts val="0"/>
              </a:spcBef>
              <a:spcAft>
                <a:spcPts val="0"/>
              </a:spcAft>
              <a:buSzPts val="3000"/>
              <a:buFont typeface="Lato"/>
              <a:buNone/>
              <a:defRPr sz="3000">
                <a:latin typeface="Lato"/>
                <a:ea typeface="Lato"/>
                <a:cs typeface="Lato"/>
                <a:sym typeface="Lato"/>
              </a:defRPr>
            </a:lvl8pPr>
            <a:lvl9pPr lvl="8" algn="ctr" rtl="0">
              <a:spcBef>
                <a:spcPts val="0"/>
              </a:spcBef>
              <a:spcAft>
                <a:spcPts val="0"/>
              </a:spcAft>
              <a:buSzPts val="3000"/>
              <a:buFont typeface="Lato"/>
              <a:buNone/>
              <a:defRPr sz="3000">
                <a:latin typeface="Lato"/>
                <a:ea typeface="Lato"/>
                <a:cs typeface="Lato"/>
                <a:sym typeface="Lato"/>
              </a:defRPr>
            </a:lvl9pPr>
          </a:lstStyle>
          <a:p>
            <a:r>
              <a:t>xx%</a:t>
            </a:r>
          </a:p>
        </p:txBody>
      </p:sp>
      <p:sp>
        <p:nvSpPr>
          <p:cNvPr id="104" name="Google Shape;104;p13"/>
          <p:cNvSpPr txBox="1">
            <a:spLocks noGrp="1"/>
          </p:cNvSpPr>
          <p:nvPr>
            <p:ph type="title" idx="14" hasCustomPrompt="1"/>
          </p:nvPr>
        </p:nvSpPr>
        <p:spPr>
          <a:xfrm>
            <a:off x="3789475" y="2940275"/>
            <a:ext cx="7410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Lato"/>
              <a:buNone/>
              <a:defRPr sz="3000">
                <a:latin typeface="Lato"/>
                <a:ea typeface="Lato"/>
                <a:cs typeface="Lato"/>
                <a:sym typeface="Lato"/>
              </a:defRPr>
            </a:lvl1pPr>
            <a:lvl2pPr lvl="1" algn="ctr" rtl="0">
              <a:spcBef>
                <a:spcPts val="0"/>
              </a:spcBef>
              <a:spcAft>
                <a:spcPts val="0"/>
              </a:spcAft>
              <a:buSzPts val="3000"/>
              <a:buFont typeface="Lato"/>
              <a:buNone/>
              <a:defRPr sz="3000">
                <a:latin typeface="Lato"/>
                <a:ea typeface="Lato"/>
                <a:cs typeface="Lato"/>
                <a:sym typeface="Lato"/>
              </a:defRPr>
            </a:lvl2pPr>
            <a:lvl3pPr lvl="2" algn="ctr" rtl="0">
              <a:spcBef>
                <a:spcPts val="0"/>
              </a:spcBef>
              <a:spcAft>
                <a:spcPts val="0"/>
              </a:spcAft>
              <a:buSzPts val="3000"/>
              <a:buFont typeface="Lato"/>
              <a:buNone/>
              <a:defRPr sz="3000">
                <a:latin typeface="Lato"/>
                <a:ea typeface="Lato"/>
                <a:cs typeface="Lato"/>
                <a:sym typeface="Lato"/>
              </a:defRPr>
            </a:lvl3pPr>
            <a:lvl4pPr lvl="3" algn="ctr" rtl="0">
              <a:spcBef>
                <a:spcPts val="0"/>
              </a:spcBef>
              <a:spcAft>
                <a:spcPts val="0"/>
              </a:spcAft>
              <a:buSzPts val="3000"/>
              <a:buFont typeface="Lato"/>
              <a:buNone/>
              <a:defRPr sz="3000">
                <a:latin typeface="Lato"/>
                <a:ea typeface="Lato"/>
                <a:cs typeface="Lato"/>
                <a:sym typeface="Lato"/>
              </a:defRPr>
            </a:lvl4pPr>
            <a:lvl5pPr lvl="4" algn="ctr" rtl="0">
              <a:spcBef>
                <a:spcPts val="0"/>
              </a:spcBef>
              <a:spcAft>
                <a:spcPts val="0"/>
              </a:spcAft>
              <a:buSzPts val="3000"/>
              <a:buFont typeface="Lato"/>
              <a:buNone/>
              <a:defRPr sz="3000">
                <a:latin typeface="Lato"/>
                <a:ea typeface="Lato"/>
                <a:cs typeface="Lato"/>
                <a:sym typeface="Lato"/>
              </a:defRPr>
            </a:lvl5pPr>
            <a:lvl6pPr lvl="5" algn="ctr" rtl="0">
              <a:spcBef>
                <a:spcPts val="0"/>
              </a:spcBef>
              <a:spcAft>
                <a:spcPts val="0"/>
              </a:spcAft>
              <a:buSzPts val="3000"/>
              <a:buFont typeface="Lato"/>
              <a:buNone/>
              <a:defRPr sz="3000">
                <a:latin typeface="Lato"/>
                <a:ea typeface="Lato"/>
                <a:cs typeface="Lato"/>
                <a:sym typeface="Lato"/>
              </a:defRPr>
            </a:lvl6pPr>
            <a:lvl7pPr lvl="6" algn="ctr" rtl="0">
              <a:spcBef>
                <a:spcPts val="0"/>
              </a:spcBef>
              <a:spcAft>
                <a:spcPts val="0"/>
              </a:spcAft>
              <a:buSzPts val="3000"/>
              <a:buFont typeface="Lato"/>
              <a:buNone/>
              <a:defRPr sz="3000">
                <a:latin typeface="Lato"/>
                <a:ea typeface="Lato"/>
                <a:cs typeface="Lato"/>
                <a:sym typeface="Lato"/>
              </a:defRPr>
            </a:lvl7pPr>
            <a:lvl8pPr lvl="7" algn="ctr" rtl="0">
              <a:spcBef>
                <a:spcPts val="0"/>
              </a:spcBef>
              <a:spcAft>
                <a:spcPts val="0"/>
              </a:spcAft>
              <a:buSzPts val="3000"/>
              <a:buFont typeface="Lato"/>
              <a:buNone/>
              <a:defRPr sz="3000">
                <a:latin typeface="Lato"/>
                <a:ea typeface="Lato"/>
                <a:cs typeface="Lato"/>
                <a:sym typeface="Lato"/>
              </a:defRPr>
            </a:lvl8pPr>
            <a:lvl9pPr lvl="8" algn="ctr" rtl="0">
              <a:spcBef>
                <a:spcPts val="0"/>
              </a:spcBef>
              <a:spcAft>
                <a:spcPts val="0"/>
              </a:spcAft>
              <a:buSzPts val="3000"/>
              <a:buFont typeface="Lato"/>
              <a:buNone/>
              <a:defRPr sz="3000">
                <a:latin typeface="Lato"/>
                <a:ea typeface="Lato"/>
                <a:cs typeface="Lato"/>
                <a:sym typeface="Lato"/>
              </a:defRPr>
            </a:lvl9pPr>
          </a:lstStyle>
          <a:p>
            <a:r>
              <a:t>xx%</a:t>
            </a:r>
          </a:p>
        </p:txBody>
      </p:sp>
      <p:sp>
        <p:nvSpPr>
          <p:cNvPr id="105" name="Google Shape;105;p13"/>
          <p:cNvSpPr txBox="1">
            <a:spLocks noGrp="1"/>
          </p:cNvSpPr>
          <p:nvPr>
            <p:ph type="title" idx="15" hasCustomPrompt="1"/>
          </p:nvPr>
        </p:nvSpPr>
        <p:spPr>
          <a:xfrm>
            <a:off x="3789475" y="3680075"/>
            <a:ext cx="7410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Lato"/>
              <a:buNone/>
              <a:defRPr sz="3000">
                <a:latin typeface="Lato"/>
                <a:ea typeface="Lato"/>
                <a:cs typeface="Lato"/>
                <a:sym typeface="Lato"/>
              </a:defRPr>
            </a:lvl1pPr>
            <a:lvl2pPr lvl="1" algn="ctr" rtl="0">
              <a:spcBef>
                <a:spcPts val="0"/>
              </a:spcBef>
              <a:spcAft>
                <a:spcPts val="0"/>
              </a:spcAft>
              <a:buSzPts val="3000"/>
              <a:buFont typeface="Lato"/>
              <a:buNone/>
              <a:defRPr sz="3000">
                <a:latin typeface="Lato"/>
                <a:ea typeface="Lato"/>
                <a:cs typeface="Lato"/>
                <a:sym typeface="Lato"/>
              </a:defRPr>
            </a:lvl2pPr>
            <a:lvl3pPr lvl="2" algn="ctr" rtl="0">
              <a:spcBef>
                <a:spcPts val="0"/>
              </a:spcBef>
              <a:spcAft>
                <a:spcPts val="0"/>
              </a:spcAft>
              <a:buSzPts val="3000"/>
              <a:buFont typeface="Lato"/>
              <a:buNone/>
              <a:defRPr sz="3000">
                <a:latin typeface="Lato"/>
                <a:ea typeface="Lato"/>
                <a:cs typeface="Lato"/>
                <a:sym typeface="Lato"/>
              </a:defRPr>
            </a:lvl3pPr>
            <a:lvl4pPr lvl="3" algn="ctr" rtl="0">
              <a:spcBef>
                <a:spcPts val="0"/>
              </a:spcBef>
              <a:spcAft>
                <a:spcPts val="0"/>
              </a:spcAft>
              <a:buSzPts val="3000"/>
              <a:buFont typeface="Lato"/>
              <a:buNone/>
              <a:defRPr sz="3000">
                <a:latin typeface="Lato"/>
                <a:ea typeface="Lato"/>
                <a:cs typeface="Lato"/>
                <a:sym typeface="Lato"/>
              </a:defRPr>
            </a:lvl4pPr>
            <a:lvl5pPr lvl="4" algn="ctr" rtl="0">
              <a:spcBef>
                <a:spcPts val="0"/>
              </a:spcBef>
              <a:spcAft>
                <a:spcPts val="0"/>
              </a:spcAft>
              <a:buSzPts val="3000"/>
              <a:buFont typeface="Lato"/>
              <a:buNone/>
              <a:defRPr sz="3000">
                <a:latin typeface="Lato"/>
                <a:ea typeface="Lato"/>
                <a:cs typeface="Lato"/>
                <a:sym typeface="Lato"/>
              </a:defRPr>
            </a:lvl5pPr>
            <a:lvl6pPr lvl="5" algn="ctr" rtl="0">
              <a:spcBef>
                <a:spcPts val="0"/>
              </a:spcBef>
              <a:spcAft>
                <a:spcPts val="0"/>
              </a:spcAft>
              <a:buSzPts val="3000"/>
              <a:buFont typeface="Lato"/>
              <a:buNone/>
              <a:defRPr sz="3000">
                <a:latin typeface="Lato"/>
                <a:ea typeface="Lato"/>
                <a:cs typeface="Lato"/>
                <a:sym typeface="Lato"/>
              </a:defRPr>
            </a:lvl6pPr>
            <a:lvl7pPr lvl="6" algn="ctr" rtl="0">
              <a:spcBef>
                <a:spcPts val="0"/>
              </a:spcBef>
              <a:spcAft>
                <a:spcPts val="0"/>
              </a:spcAft>
              <a:buSzPts val="3000"/>
              <a:buFont typeface="Lato"/>
              <a:buNone/>
              <a:defRPr sz="3000">
                <a:latin typeface="Lato"/>
                <a:ea typeface="Lato"/>
                <a:cs typeface="Lato"/>
                <a:sym typeface="Lato"/>
              </a:defRPr>
            </a:lvl7pPr>
            <a:lvl8pPr lvl="7" algn="ctr" rtl="0">
              <a:spcBef>
                <a:spcPts val="0"/>
              </a:spcBef>
              <a:spcAft>
                <a:spcPts val="0"/>
              </a:spcAft>
              <a:buSzPts val="3000"/>
              <a:buFont typeface="Lato"/>
              <a:buNone/>
              <a:defRPr sz="3000">
                <a:latin typeface="Lato"/>
                <a:ea typeface="Lato"/>
                <a:cs typeface="Lato"/>
                <a:sym typeface="Lato"/>
              </a:defRPr>
            </a:lvl8pPr>
            <a:lvl9pPr lvl="8" algn="ctr" rtl="0">
              <a:spcBef>
                <a:spcPts val="0"/>
              </a:spcBef>
              <a:spcAft>
                <a:spcPts val="0"/>
              </a:spcAft>
              <a:buSzPts val="3000"/>
              <a:buFont typeface="Lato"/>
              <a:buNone/>
              <a:defRPr sz="3000">
                <a:latin typeface="Lato"/>
                <a:ea typeface="Lato"/>
                <a:cs typeface="Lato"/>
                <a:sym typeface="Lato"/>
              </a:defRPr>
            </a:lvl9pPr>
          </a:lstStyle>
          <a:p>
            <a:r>
              <a:t>xx%</a:t>
            </a:r>
          </a:p>
        </p:txBody>
      </p:sp>
      <p:sp>
        <p:nvSpPr>
          <p:cNvPr id="106" name="Google Shape;106;p13"/>
          <p:cNvSpPr/>
          <p:nvPr/>
        </p:nvSpPr>
        <p:spPr>
          <a:xfrm>
            <a:off x="7785300" y="2121300"/>
            <a:ext cx="900900" cy="900900"/>
          </a:xfrm>
          <a:prstGeom prst="flowChartOr">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16850+1964↓1516⦽2260⋂0◻3165⦰</a:t>
            </a:r>
            <a:endParaRPr sz="1000">
              <a:latin typeface="Lato Light"/>
              <a:ea typeface="Lato Light"/>
              <a:cs typeface="Lato Light"/>
              <a:sym typeface="Lato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619681" y="610041"/>
            <a:ext cx="819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1" name="Google Shape;171;p19"/>
          <p:cNvSpPr txBox="1">
            <a:spLocks noGrp="1"/>
          </p:cNvSpPr>
          <p:nvPr>
            <p:ph type="title" idx="2"/>
          </p:nvPr>
        </p:nvSpPr>
        <p:spPr>
          <a:xfrm>
            <a:off x="2301506" y="1919375"/>
            <a:ext cx="1848900"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2" name="Google Shape;172;p19"/>
          <p:cNvSpPr txBox="1">
            <a:spLocks noGrp="1"/>
          </p:cNvSpPr>
          <p:nvPr>
            <p:ph type="subTitle" idx="1"/>
          </p:nvPr>
        </p:nvSpPr>
        <p:spPr>
          <a:xfrm>
            <a:off x="2364206" y="2180375"/>
            <a:ext cx="1723500" cy="5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19"/>
          <p:cNvSpPr txBox="1">
            <a:spLocks noGrp="1"/>
          </p:cNvSpPr>
          <p:nvPr>
            <p:ph type="title" idx="3"/>
          </p:nvPr>
        </p:nvSpPr>
        <p:spPr>
          <a:xfrm>
            <a:off x="4992006" y="1919375"/>
            <a:ext cx="1848900"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4" name="Google Shape;174;p19"/>
          <p:cNvSpPr txBox="1">
            <a:spLocks noGrp="1"/>
          </p:cNvSpPr>
          <p:nvPr>
            <p:ph type="subTitle" idx="4"/>
          </p:nvPr>
        </p:nvSpPr>
        <p:spPr>
          <a:xfrm>
            <a:off x="5054706" y="2180375"/>
            <a:ext cx="1723500" cy="5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19"/>
          <p:cNvSpPr txBox="1">
            <a:spLocks noGrp="1"/>
          </p:cNvSpPr>
          <p:nvPr>
            <p:ph type="title" idx="5"/>
          </p:nvPr>
        </p:nvSpPr>
        <p:spPr>
          <a:xfrm>
            <a:off x="2302306" y="3746605"/>
            <a:ext cx="1848900"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6" name="Google Shape;176;p19"/>
          <p:cNvSpPr txBox="1">
            <a:spLocks noGrp="1"/>
          </p:cNvSpPr>
          <p:nvPr>
            <p:ph type="subTitle" idx="6"/>
          </p:nvPr>
        </p:nvSpPr>
        <p:spPr>
          <a:xfrm>
            <a:off x="2365006" y="4007605"/>
            <a:ext cx="1723500" cy="5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7"/>
          </p:nvPr>
        </p:nvSpPr>
        <p:spPr>
          <a:xfrm>
            <a:off x="4992806" y="3746605"/>
            <a:ext cx="1848900"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78" name="Google Shape;178;p19"/>
          <p:cNvSpPr txBox="1">
            <a:spLocks noGrp="1"/>
          </p:cNvSpPr>
          <p:nvPr>
            <p:ph type="subTitle" idx="8"/>
          </p:nvPr>
        </p:nvSpPr>
        <p:spPr>
          <a:xfrm>
            <a:off x="5055506" y="4007605"/>
            <a:ext cx="1723500" cy="5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79" name="Google Shape;179;p19"/>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180" name="Google Shape;180;p19"/>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181" name="Google Shape;181;p19"/>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1960◻749+€260⋂t-505⦰+9/P+316</a:t>
            </a:r>
            <a:endParaRPr sz="1000">
              <a:latin typeface="Lato Light"/>
              <a:ea typeface="Lato Light"/>
              <a:cs typeface="Lato Light"/>
              <a:sym typeface="Lato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267"/>
        <p:cNvGrpSpPr/>
        <p:nvPr/>
      </p:nvGrpSpPr>
      <p:grpSpPr>
        <a:xfrm>
          <a:off x="0" y="0"/>
          <a:ext cx="0" cy="0"/>
          <a:chOff x="0" y="0"/>
          <a:chExt cx="0" cy="0"/>
        </a:xfrm>
      </p:grpSpPr>
      <p:cxnSp>
        <p:nvCxnSpPr>
          <p:cNvPr id="268" name="Google Shape;268;p27"/>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269" name="Google Shape;269;p27"/>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270" name="Google Shape;270;p27"/>
          <p:cNvSpPr/>
          <p:nvPr/>
        </p:nvSpPr>
        <p:spPr>
          <a:xfrm flipH="1">
            <a:off x="8026925" y="0"/>
            <a:ext cx="11277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13650" y="4270200"/>
            <a:ext cx="1009800" cy="8733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rot="-2700000">
            <a:off x="4786605" y="-65449"/>
            <a:ext cx="1652933" cy="1686025"/>
          </a:xfrm>
          <a:prstGeom prst="plus">
            <a:avLst>
              <a:gd name="adj" fmla="val 3630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7t-50+1960◻3165⦰+9/P49+€260⋂</a:t>
            </a:r>
            <a:endParaRPr sz="1000">
              <a:latin typeface="Lato Light"/>
              <a:ea typeface="Lato Light"/>
              <a:cs typeface="Lato Light"/>
              <a:sym typeface="Lat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274"/>
        <p:cNvGrpSpPr/>
        <p:nvPr/>
      </p:nvGrpSpPr>
      <p:grpSpPr>
        <a:xfrm>
          <a:off x="0" y="0"/>
          <a:ext cx="0" cy="0"/>
          <a:chOff x="0" y="0"/>
          <a:chExt cx="0" cy="0"/>
        </a:xfrm>
      </p:grpSpPr>
      <p:cxnSp>
        <p:nvCxnSpPr>
          <p:cNvPr id="275" name="Google Shape;275;p28"/>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cxnSp>
        <p:nvCxnSpPr>
          <p:cNvPr id="276" name="Google Shape;276;p28"/>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sp>
        <p:nvSpPr>
          <p:cNvPr id="277" name="Google Shape;277;p28"/>
          <p:cNvSpPr/>
          <p:nvPr/>
        </p:nvSpPr>
        <p:spPr>
          <a:xfrm>
            <a:off x="8070225" y="1727425"/>
            <a:ext cx="1074000" cy="1074000"/>
          </a:xfrm>
          <a:prstGeom prst="flowChartSummingJunction">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0" y="0"/>
            <a:ext cx="1520400" cy="1520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flipH="1">
            <a:off x="100" y="4263600"/>
            <a:ext cx="9144000" cy="87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1960◻749+€260⋂t-505⦰+9/P+316</a:t>
            </a:r>
            <a:endParaRPr sz="1000">
              <a:latin typeface="Lato Light"/>
              <a:ea typeface="Lato Light"/>
              <a:cs typeface="Lato Light"/>
              <a:sym typeface="Lato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F6F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9681" y="610041"/>
            <a:ext cx="819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07200" y="1152475"/>
            <a:ext cx="77268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Lato"/>
              <a:buChar char="●"/>
              <a:defRPr sz="1800">
                <a:latin typeface="Lato"/>
                <a:ea typeface="Lato"/>
                <a:cs typeface="Lato"/>
                <a:sym typeface="Lato"/>
              </a:defRPr>
            </a:lvl1pPr>
            <a:lvl2pPr marL="914400" lvl="1" indent="-317500">
              <a:lnSpc>
                <a:spcPct val="115000"/>
              </a:lnSpc>
              <a:spcBef>
                <a:spcPts val="0"/>
              </a:spcBef>
              <a:spcAft>
                <a:spcPts val="0"/>
              </a:spcAft>
              <a:buSzPts val="1400"/>
              <a:buFont typeface="Lato"/>
              <a:buChar char="○"/>
              <a:defRPr>
                <a:latin typeface="Lato"/>
                <a:ea typeface="Lato"/>
                <a:cs typeface="Lato"/>
                <a:sym typeface="Lato"/>
              </a:defRPr>
            </a:lvl2pPr>
            <a:lvl3pPr marL="1371600" lvl="2" indent="-317500">
              <a:lnSpc>
                <a:spcPct val="115000"/>
              </a:lnSpc>
              <a:spcBef>
                <a:spcPts val="0"/>
              </a:spcBef>
              <a:spcAft>
                <a:spcPts val="0"/>
              </a:spcAft>
              <a:buSzPts val="1400"/>
              <a:buFont typeface="Lato"/>
              <a:buChar char="■"/>
              <a:defRPr>
                <a:latin typeface="Lato"/>
                <a:ea typeface="Lato"/>
                <a:cs typeface="Lato"/>
                <a:sym typeface="Lato"/>
              </a:defRPr>
            </a:lvl3pPr>
            <a:lvl4pPr marL="1828800" lvl="3" indent="-317500">
              <a:lnSpc>
                <a:spcPct val="115000"/>
              </a:lnSpc>
              <a:spcBef>
                <a:spcPts val="0"/>
              </a:spcBef>
              <a:spcAft>
                <a:spcPts val="0"/>
              </a:spcAft>
              <a:buSzPts val="1400"/>
              <a:buFont typeface="Lato"/>
              <a:buChar char="●"/>
              <a:defRPr>
                <a:latin typeface="Lato"/>
                <a:ea typeface="Lato"/>
                <a:cs typeface="Lato"/>
                <a:sym typeface="Lato"/>
              </a:defRPr>
            </a:lvl4pPr>
            <a:lvl5pPr marL="2286000" lvl="4" indent="-317500">
              <a:lnSpc>
                <a:spcPct val="115000"/>
              </a:lnSpc>
              <a:spcBef>
                <a:spcPts val="0"/>
              </a:spcBef>
              <a:spcAft>
                <a:spcPts val="0"/>
              </a:spcAft>
              <a:buSzPts val="1400"/>
              <a:buFont typeface="Lato"/>
              <a:buChar char="○"/>
              <a:defRPr>
                <a:latin typeface="Lato"/>
                <a:ea typeface="Lato"/>
                <a:cs typeface="Lato"/>
                <a:sym typeface="Lato"/>
              </a:defRPr>
            </a:lvl5pPr>
            <a:lvl6pPr marL="2743200" lvl="5" indent="-317500">
              <a:lnSpc>
                <a:spcPct val="115000"/>
              </a:lnSpc>
              <a:spcBef>
                <a:spcPts val="0"/>
              </a:spcBef>
              <a:spcAft>
                <a:spcPts val="0"/>
              </a:spcAft>
              <a:buSzPts val="1400"/>
              <a:buFont typeface="Lato"/>
              <a:buChar char="■"/>
              <a:defRPr>
                <a:latin typeface="Lato"/>
                <a:ea typeface="Lato"/>
                <a:cs typeface="Lato"/>
                <a:sym typeface="Lato"/>
              </a:defRPr>
            </a:lvl6pPr>
            <a:lvl7pPr marL="3200400" lvl="6" indent="-317500">
              <a:lnSpc>
                <a:spcPct val="115000"/>
              </a:lnSpc>
              <a:spcBef>
                <a:spcPts val="0"/>
              </a:spcBef>
              <a:spcAft>
                <a:spcPts val="0"/>
              </a:spcAft>
              <a:buSzPts val="1400"/>
              <a:buFont typeface="Lato"/>
              <a:buChar char="●"/>
              <a:defRPr>
                <a:latin typeface="Lato"/>
                <a:ea typeface="Lato"/>
                <a:cs typeface="Lato"/>
                <a:sym typeface="Lato"/>
              </a:defRPr>
            </a:lvl7pPr>
            <a:lvl8pPr marL="3657600" lvl="7" indent="-317500">
              <a:lnSpc>
                <a:spcPct val="115000"/>
              </a:lnSpc>
              <a:spcBef>
                <a:spcPts val="0"/>
              </a:spcBef>
              <a:spcAft>
                <a:spcPts val="0"/>
              </a:spcAft>
              <a:buSzPts val="1400"/>
              <a:buFont typeface="Lato"/>
              <a:buChar char="○"/>
              <a:defRPr>
                <a:latin typeface="Lato"/>
                <a:ea typeface="Lato"/>
                <a:cs typeface="Lato"/>
                <a:sym typeface="Lato"/>
              </a:defRPr>
            </a:lvl8pPr>
            <a:lvl9pPr marL="4114800" lvl="8" indent="-317500">
              <a:lnSpc>
                <a:spcPct val="115000"/>
              </a:lnSpc>
              <a:spcBef>
                <a:spcPts val="0"/>
              </a:spcBef>
              <a:spcAft>
                <a:spcPts val="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5" r:id="rId5"/>
    <p:sldLayoutId id="2147483673"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3.xml" /><Relationship Id="rId4" Type="http://schemas.openxmlformats.org/officeDocument/2006/relationships/hyperlink" Target="http://201.117.133.137/sistema/mensajes/EnviaMensaje1.asp?e=enep-00042&amp;c=600765339&amp;p=662319B76A1M1B6B5B154766&amp;idMateria=6117&amp;idMateria=6117&amp;a=M37&amp;an=ORALIA%20GABRIELA%20PALMARES%20VILLARREAL" TargetMode="Externa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17" name="Grupo 16">
            <a:extLst>
              <a:ext uri="{FF2B5EF4-FFF2-40B4-BE49-F238E27FC236}">
                <a16:creationId xmlns:a16="http://schemas.microsoft.com/office/drawing/2014/main" id="{4338DD03-BD8C-4C00-95E0-5CE488CC292E}"/>
              </a:ext>
            </a:extLst>
          </p:cNvPr>
          <p:cNvGrpSpPr/>
          <p:nvPr/>
        </p:nvGrpSpPr>
        <p:grpSpPr>
          <a:xfrm>
            <a:off x="1699037" y="291130"/>
            <a:ext cx="7134549" cy="4841631"/>
            <a:chOff x="2810932" y="511420"/>
            <a:chExt cx="8531677" cy="6449391"/>
          </a:xfrm>
        </p:grpSpPr>
        <p:sp>
          <p:nvSpPr>
            <p:cNvPr id="18" name="Rectángulo 17">
              <a:extLst>
                <a:ext uri="{FF2B5EF4-FFF2-40B4-BE49-F238E27FC236}">
                  <a16:creationId xmlns:a16="http://schemas.microsoft.com/office/drawing/2014/main" id="{D7B91F8B-339D-4F93-8FF1-8F28282296A8}"/>
                </a:ext>
              </a:extLst>
            </p:cNvPr>
            <p:cNvSpPr/>
            <p:nvPr/>
          </p:nvSpPr>
          <p:spPr>
            <a:xfrm>
              <a:off x="3568772" y="511420"/>
              <a:ext cx="6096001" cy="1171988"/>
            </a:xfrm>
            <a:prstGeom prst="rect">
              <a:avLst/>
            </a:prstGeom>
            <a:solidFill>
              <a:srgbClr val="F6F6F6"/>
            </a:solidFill>
          </p:spPr>
          <p:txBody>
            <a:bodyPr>
              <a:spAutoFit/>
            </a:bodyPr>
            <a:lstStyle/>
            <a:p>
              <a:pPr algn="ct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Ciclo escolar 2020 – 2021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Grupo 18">
              <a:extLst>
                <a:ext uri="{FF2B5EF4-FFF2-40B4-BE49-F238E27FC236}">
                  <a16:creationId xmlns:a16="http://schemas.microsoft.com/office/drawing/2014/main" id="{71533FF9-2FEC-410C-96B6-0EC0AD9E2689}"/>
                </a:ext>
              </a:extLst>
            </p:cNvPr>
            <p:cNvGrpSpPr/>
            <p:nvPr/>
          </p:nvGrpSpPr>
          <p:grpSpPr>
            <a:xfrm>
              <a:off x="4359670" y="2000238"/>
              <a:ext cx="4705699" cy="1051558"/>
              <a:chOff x="752286" y="55552"/>
              <a:chExt cx="4390779" cy="893513"/>
            </a:xfrm>
          </p:grpSpPr>
          <p:pic>
            <p:nvPicPr>
              <p:cNvPr id="23" name="2 Imagen">
                <a:extLst>
                  <a:ext uri="{FF2B5EF4-FFF2-40B4-BE49-F238E27FC236}">
                    <a16:creationId xmlns:a16="http://schemas.microsoft.com/office/drawing/2014/main" id="{0A8666CE-3379-410F-BB6E-B29CC8AC5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86" y="88906"/>
                <a:ext cx="1760552" cy="860159"/>
              </a:xfrm>
              <a:prstGeom prst="rect">
                <a:avLst/>
              </a:prstGeom>
            </p:spPr>
          </p:pic>
          <p:sp>
            <p:nvSpPr>
              <p:cNvPr id="24" name="1 CuadroTexto">
                <a:extLst>
                  <a:ext uri="{FF2B5EF4-FFF2-40B4-BE49-F238E27FC236}">
                    <a16:creationId xmlns:a16="http://schemas.microsoft.com/office/drawing/2014/main" id="{C10FE7A3-7DE2-4C46-8916-29460BDDB565}"/>
                  </a:ext>
                </a:extLst>
              </p:cNvPr>
              <p:cNvSpPr txBox="1"/>
              <p:nvPr/>
            </p:nvSpPr>
            <p:spPr>
              <a:xfrm>
                <a:off x="2858335" y="175313"/>
                <a:ext cx="2284730" cy="737870"/>
              </a:xfrm>
              <a:prstGeom prst="rect">
                <a:avLst/>
              </a:prstGeom>
              <a:noFill/>
            </p:spPr>
            <p:txBody>
              <a:bodyPr wrap="square" rtlCol="0">
                <a:noAutofit/>
              </a:bodyPr>
              <a:lstStyle/>
              <a:p>
                <a:pPr algn="ctr">
                  <a:spcAft>
                    <a:spcPts val="0"/>
                  </a:spcAft>
                </a:pPr>
                <a:r>
                  <a:rPr lang="es-MX" sz="1400" b="1" kern="1200" dirty="0">
                    <a:solidFill>
                      <a:srgbClr val="939393"/>
                    </a:solidFill>
                    <a:effectLst/>
                    <a:latin typeface="Arial" panose="020B0604020202020204" pitchFamily="34" charset="0"/>
                    <a:ea typeface="Times New Roman" panose="02020603050405020304" pitchFamily="18" charset="0"/>
                  </a:rPr>
                  <a:t>​</a:t>
                </a:r>
                <a:r>
                  <a:rPr lang="es-MX" b="1" kern="1200" dirty="0">
                    <a:effectLst/>
                    <a:latin typeface="Arial" panose="020B0604020202020204" pitchFamily="34" charset="0"/>
                    <a:ea typeface="Times New Roman" panose="02020603050405020304" pitchFamily="18" charset="0"/>
                  </a:rPr>
                  <a:t>LENGUAJE Y</a:t>
                </a:r>
              </a:p>
              <a:p>
                <a:pPr algn="ctr">
                  <a:spcAft>
                    <a:spcPts val="0"/>
                  </a:spcAft>
                </a:pPr>
                <a:r>
                  <a:rPr lang="es-MX" b="1" dirty="0">
                    <a:latin typeface="Arial" panose="020B0604020202020204" pitchFamily="34" charset="0"/>
                    <a:ea typeface="Times New Roman" panose="02020603050405020304" pitchFamily="18" charset="0"/>
                  </a:rPr>
                  <a:t>COMUNICACIÓN </a:t>
                </a:r>
                <a:endParaRPr lang="es-MX" sz="1600" dirty="0">
                  <a:effectLst/>
                  <a:latin typeface="Times New Roman" panose="02020603050405020304" pitchFamily="18" charset="0"/>
                  <a:ea typeface="Times New Roman" panose="02020603050405020304" pitchFamily="18" charset="0"/>
                </a:endParaRPr>
              </a:p>
            </p:txBody>
          </p:sp>
          <p:cxnSp>
            <p:nvCxnSpPr>
              <p:cNvPr id="25" name="12 Conector recto">
                <a:extLst>
                  <a:ext uri="{FF2B5EF4-FFF2-40B4-BE49-F238E27FC236}">
                    <a16:creationId xmlns:a16="http://schemas.microsoft.com/office/drawing/2014/main" id="{5D4915A8-1B44-426E-938B-E52A3B7BD13C}"/>
                  </a:ext>
                </a:extLst>
              </p:cNvPr>
              <p:cNvCxnSpPr/>
              <p:nvPr/>
            </p:nvCxnSpPr>
            <p:spPr>
              <a:xfrm>
                <a:off x="2825296" y="55552"/>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20" name="Rectángulo 19">
              <a:extLst>
                <a:ext uri="{FF2B5EF4-FFF2-40B4-BE49-F238E27FC236}">
                  <a16:creationId xmlns:a16="http://schemas.microsoft.com/office/drawing/2014/main" id="{8FD1C009-1805-4BF8-BBB7-6D6D6F1A97C6}"/>
                </a:ext>
              </a:extLst>
            </p:cNvPr>
            <p:cNvSpPr/>
            <p:nvPr/>
          </p:nvSpPr>
          <p:spPr>
            <a:xfrm>
              <a:off x="2810932" y="3667857"/>
              <a:ext cx="3434220" cy="858652"/>
            </a:xfrm>
            <a:prstGeom prst="rect">
              <a:avLst/>
            </a:prstGeom>
          </p:spPr>
          <p:txBody>
            <a:bodyPr wrap="square">
              <a:spAutoFit/>
            </a:bodyPr>
            <a:lstStyle/>
            <a:p>
              <a:pPr algn="ct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Nombre de las alumnas: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 </a:t>
              </a:r>
              <a:r>
                <a:rPr lang="es-MX" b="1" dirty="0">
                  <a:latin typeface="Times New Roman" panose="02020603050405020304" pitchFamily="18"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ángulo 20">
              <a:extLst>
                <a:ext uri="{FF2B5EF4-FFF2-40B4-BE49-F238E27FC236}">
                  <a16:creationId xmlns:a16="http://schemas.microsoft.com/office/drawing/2014/main" id="{5A7B6AC8-52A8-4CC3-A0A3-F1D08D06D658}"/>
                </a:ext>
              </a:extLst>
            </p:cNvPr>
            <p:cNvSpPr/>
            <p:nvPr/>
          </p:nvSpPr>
          <p:spPr>
            <a:xfrm>
              <a:off x="2810932" y="4587967"/>
              <a:ext cx="7168199" cy="2372844"/>
            </a:xfrm>
            <a:prstGeom prst="rect">
              <a:avLst/>
            </a:prstGeom>
          </p:spPr>
          <p:txBody>
            <a:bodyPr wrap="square">
              <a:spAutoFit/>
            </a:bodyPr>
            <a:lstStyle/>
            <a:p>
              <a:pPr algn="ctr">
                <a:lnSpc>
                  <a:spcPct val="107000"/>
                </a:lnSpc>
                <a:spcAft>
                  <a:spcPts val="800"/>
                </a:spcAft>
              </a:pPr>
              <a:r>
                <a:rPr lang="es-MX" sz="1200" b="1" dirty="0">
                  <a:latin typeface="Times New Roman" panose="02020603050405020304" pitchFamily="18" charset="0"/>
                  <a:ea typeface="Calibri" panose="020F0502020204030204" pitchFamily="34" charset="0"/>
                  <a:cs typeface="Times New Roman" panose="02020603050405020304" pitchFamily="18" charset="0"/>
                </a:rPr>
                <a:t>Nombre del trabajo: EVIDENCIA GLOBAL INTEGRADORA</a:t>
              </a:r>
            </a:p>
            <a:p>
              <a:pPr algn="ctr">
                <a:lnSpc>
                  <a:spcPct val="107000"/>
                </a:lnSpc>
                <a:spcAft>
                  <a:spcPts val="80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s-MX" sz="1200" dirty="0">
                  <a:latin typeface="Calibri" panose="020F0502020204030204" pitchFamily="34" charset="0"/>
                  <a:ea typeface="Calibri" panose="020F0502020204030204" pitchFamily="34" charset="0"/>
                  <a:cs typeface="Times New Roman" panose="02020603050405020304" pitchFamily="18" charset="0"/>
                </a:rPr>
                <a:t> </a:t>
              </a:r>
              <a:r>
                <a:rPr lang="es-MX" sz="1200" b="1" dirty="0">
                  <a:effectLst/>
                  <a:latin typeface="Times New Roman" panose="02020603050405020304" pitchFamily="18" charset="0"/>
                  <a:ea typeface="Calibri" panose="020F0502020204030204" pitchFamily="34" charset="0"/>
                  <a:cs typeface="Times New Roman" panose="02020603050405020304" pitchFamily="18" charset="0"/>
                </a:rPr>
                <a:t>Nombre del docente: </a:t>
              </a:r>
              <a:r>
                <a:rPr lang="es-MX" sz="1200" b="1" dirty="0"/>
                <a:t> </a:t>
              </a:r>
              <a:r>
                <a:rPr lang="es-MX" sz="1200" b="1" dirty="0">
                  <a:solidFill>
                    <a:schemeClr val="tx1"/>
                  </a:solidFill>
                  <a:hlinkClick r:id="rId4">
                    <a:extLst>
                      <a:ext uri="{A12FA001-AC4F-418D-AE19-62706E023703}">
                        <ahyp:hlinkClr xmlns:ahyp="http://schemas.microsoft.com/office/drawing/2018/hyperlinkcolor" val="tx"/>
                      </a:ext>
                    </a:extLst>
                  </a:hlinkClick>
                </a:rPr>
                <a:t>ORALIA GABRIELA PALMARES VILLARREAL</a:t>
              </a:r>
              <a:endParaRPr lang="es-MX" sz="1200" b="1" dirty="0">
                <a:solidFill>
                  <a:schemeClr val="tx1"/>
                </a:solidFill>
              </a:endParaRPr>
            </a:p>
            <a:p>
              <a:pPr algn="ctr">
                <a:lnSpc>
                  <a:spcPct val="107000"/>
                </a:lnSpc>
                <a:spcAft>
                  <a:spcPts val="800"/>
                </a:spcAft>
              </a:pPr>
              <a:endParaRPr lang="es-MX"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u="sng" dirty="0">
                  <a:latin typeface="Times New Roman" panose="02020603050405020304" pitchFamily="18" charset="0"/>
                  <a:ea typeface="Calibri" panose="020F0502020204030204" pitchFamily="34" charset="0"/>
                  <a:cs typeface="Times New Roman" panose="02020603050405020304" pitchFamily="18" charset="0"/>
                </a:rPr>
                <a:t>NL: 11,12, 17</a:t>
              </a:r>
              <a:r>
                <a:rPr lang="es-MX" sz="1200" dirty="0">
                  <a:latin typeface="Times New Roman" panose="02020603050405020304" pitchFamily="18" charset="0"/>
                  <a:ea typeface="Calibri" panose="020F0502020204030204" pitchFamily="34" charset="0"/>
                  <a:cs typeface="Times New Roman" panose="02020603050405020304" pitchFamily="18" charset="0"/>
                </a:rPr>
                <a:t>       </a:t>
              </a:r>
              <a:r>
                <a:rPr lang="es-MX" sz="1200" u="sng" dirty="0">
                  <a:latin typeface="Times New Roman" panose="02020603050405020304" pitchFamily="18" charset="0"/>
                  <a:ea typeface="Calibri" panose="020F0502020204030204" pitchFamily="34" charset="0"/>
                  <a:cs typeface="Times New Roman" panose="02020603050405020304" pitchFamily="18" charset="0"/>
                </a:rPr>
                <a:t>Grado: 1</a:t>
              </a:r>
              <a:r>
                <a:rPr lang="es-MX" sz="1200" dirty="0">
                  <a:latin typeface="Times New Roman" panose="02020603050405020304" pitchFamily="18" charset="0"/>
                  <a:ea typeface="Calibri" panose="020F0502020204030204" pitchFamily="34" charset="0"/>
                  <a:cs typeface="Times New Roman" panose="02020603050405020304" pitchFamily="18" charset="0"/>
                </a:rPr>
                <a:t>   </a:t>
              </a:r>
              <a:r>
                <a:rPr lang="es-MX" sz="1200" u="sng" dirty="0">
                  <a:latin typeface="Times New Roman" panose="02020603050405020304" pitchFamily="18" charset="0"/>
                  <a:ea typeface="Calibri" panose="020F0502020204030204" pitchFamily="34" charset="0"/>
                  <a:cs typeface="Times New Roman" panose="02020603050405020304" pitchFamily="18" charset="0"/>
                </a:rPr>
                <a:t>Sección: “C”</a:t>
              </a:r>
              <a:endParaRPr lang="es-MX" sz="12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MX" sz="1200" b="1" dirty="0">
                  <a:latin typeface="Times New Roman" panose="02020603050405020304" pitchFamily="18" charset="0"/>
                  <a:ea typeface="Calibri" panose="020F0502020204030204" pitchFamily="34" charset="0"/>
                  <a:cs typeface="Times New Roman" panose="02020603050405020304" pitchFamily="18" charset="0"/>
                </a:rPr>
                <a:t>Saltillo, Coahuila      Fecha:    </a:t>
              </a:r>
              <a:r>
                <a:rPr lang="es-MX" sz="1200" b="1" u="sng" dirty="0">
                  <a:latin typeface="Times New Roman" panose="02020603050405020304" pitchFamily="18" charset="0"/>
                  <a:ea typeface="Calibri" panose="020F0502020204030204" pitchFamily="34" charset="0"/>
                  <a:cs typeface="Times New Roman" panose="02020603050405020304" pitchFamily="18" charset="0"/>
                </a:rPr>
                <a:t>04 de abril del 2021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 de texto 1">
              <a:extLst>
                <a:ext uri="{FF2B5EF4-FFF2-40B4-BE49-F238E27FC236}">
                  <a16:creationId xmlns:a16="http://schemas.microsoft.com/office/drawing/2014/main" id="{F62D0B88-ADD4-48A1-A0FE-550DD5ED1362}"/>
                </a:ext>
              </a:extLst>
            </p:cNvPr>
            <p:cNvSpPr txBox="1"/>
            <p:nvPr/>
          </p:nvSpPr>
          <p:spPr>
            <a:xfrm>
              <a:off x="5776407" y="3250316"/>
              <a:ext cx="5566202" cy="121473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spcAft>
                  <a:spcPts val="800"/>
                </a:spcAft>
                <a:buFont typeface="Arial" panose="020B0604020202020204" pitchFamily="34" charset="0"/>
                <a:buChar char="•"/>
              </a:pPr>
              <a:r>
                <a:rPr lang="es-MX" sz="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Sofía Abigail Mascorro Arellano </a:t>
              </a:r>
            </a:p>
            <a:p>
              <a:pPr marL="285750" indent="-285750">
                <a:lnSpc>
                  <a:spcPct val="107000"/>
                </a:lnSpc>
                <a:spcAft>
                  <a:spcPts val="800"/>
                </a:spcAft>
                <a:buFont typeface="Arial" panose="020B0604020202020204" pitchFamily="34" charset="0"/>
                <a:buChar char="•"/>
              </a:pPr>
              <a:r>
                <a:rPr lang="es-MX" sz="12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Julia Yessenia Montoya Silva</a:t>
              </a:r>
            </a:p>
            <a:p>
              <a:pPr marL="285750" indent="-285750">
                <a:lnSpc>
                  <a:spcPct val="107000"/>
                </a:lnSpc>
                <a:spcAft>
                  <a:spcPts val="800"/>
                </a:spcAft>
                <a:buFont typeface="Arial" panose="020B0604020202020204" pitchFamily="34" charset="0"/>
                <a:buChar char="•"/>
              </a:pPr>
              <a:r>
                <a:rPr lang="es-MX" sz="1200" dirty="0">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Verena Concepción Sosa Domínguez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p:nvPr/>
        </p:nvSpPr>
        <p:spPr>
          <a:xfrm>
            <a:off x="7364400" y="62025"/>
            <a:ext cx="1742700" cy="1745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62550" y="3912000"/>
            <a:ext cx="1287000" cy="11130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txBox="1">
            <a:spLocks noGrp="1"/>
          </p:cNvSpPr>
          <p:nvPr>
            <p:ph type="ctrTitle"/>
          </p:nvPr>
        </p:nvSpPr>
        <p:spPr>
          <a:xfrm>
            <a:off x="1078043" y="1137899"/>
            <a:ext cx="7333500" cy="22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b="1" dirty="0">
                <a:latin typeface="Roboto"/>
                <a:ea typeface="Roboto"/>
                <a:cs typeface="Roboto"/>
                <a:sym typeface="Roboto"/>
              </a:rPr>
              <a:t>Triángulo, rectángulo, círculo,  y esfera.</a:t>
            </a:r>
            <a:endParaRPr sz="6000" b="1" dirty="0">
              <a:latin typeface="Roboto"/>
              <a:ea typeface="Roboto"/>
              <a:cs typeface="Roboto"/>
              <a:sym typeface="Roboto"/>
            </a:endParaRPr>
          </a:p>
        </p:txBody>
      </p:sp>
      <p:cxnSp>
        <p:nvCxnSpPr>
          <p:cNvPr id="297" name="Google Shape;297;p33">
            <a:hlinkClick r:id="" action="ppaction://hlinkshowjump?jump=nextslide"/>
          </p:cNvPr>
          <p:cNvCxnSpPr/>
          <p:nvPr/>
        </p:nvCxnSpPr>
        <p:spPr>
          <a:xfrm>
            <a:off x="8033550" y="4607208"/>
            <a:ext cx="404400" cy="0"/>
          </a:xfrm>
          <a:prstGeom prst="straightConnector1">
            <a:avLst/>
          </a:prstGeom>
          <a:noFill/>
          <a:ln w="9525" cap="flat" cmpd="sng">
            <a:solidFill>
              <a:srgbClr val="000000"/>
            </a:solidFill>
            <a:prstDash val="solid"/>
            <a:round/>
            <a:headEnd type="none" w="med" len="med"/>
            <a:tailEnd type="triangle" w="med" len="med"/>
          </a:ln>
        </p:spPr>
      </p:cxnSp>
      <p:sp>
        <p:nvSpPr>
          <p:cNvPr id="298" name="Google Shape;298;p33"/>
          <p:cNvSpPr/>
          <p:nvPr/>
        </p:nvSpPr>
        <p:spPr>
          <a:xfrm>
            <a:off x="640891" y="309375"/>
            <a:ext cx="1113000" cy="11130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5362354" y="4325404"/>
            <a:ext cx="759300" cy="759300"/>
          </a:xfrm>
          <a:prstGeom prst="mathMultiply">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Subtítulo 2">
            <a:extLst>
              <a:ext uri="{FF2B5EF4-FFF2-40B4-BE49-F238E27FC236}">
                <a16:creationId xmlns:a16="http://schemas.microsoft.com/office/drawing/2014/main" id="{348DF0BD-A09E-4DAA-AE79-A47C3C8FA523}"/>
              </a:ext>
            </a:extLst>
          </p:cNvPr>
          <p:cNvSpPr>
            <a:spLocks noGrp="1"/>
          </p:cNvSpPr>
          <p:nvPr>
            <p:ph type="subTitle" idx="1"/>
          </p:nvPr>
        </p:nvSpPr>
        <p:spPr>
          <a:xfrm>
            <a:off x="872843" y="3674058"/>
            <a:ext cx="7743900" cy="548400"/>
          </a:xfrm>
        </p:spPr>
        <p:txBody>
          <a:bodyPr/>
          <a:lstStyle/>
          <a:p>
            <a:r>
              <a:rPr lang="es-MX" sz="1100" dirty="0"/>
              <a:t>FORMA, ESPACIO Y MEDIDA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cxnSp>
        <p:nvCxnSpPr>
          <p:cNvPr id="311" name="Google Shape;311;p35">
            <a:hlinkClick r:id="" action="ppaction://hlinkshowjump?jump=nextslide"/>
          </p:cNvPr>
          <p:cNvCxnSpPr/>
          <p:nvPr/>
        </p:nvCxnSpPr>
        <p:spPr>
          <a:xfrm>
            <a:off x="8030950" y="4607208"/>
            <a:ext cx="404400" cy="0"/>
          </a:xfrm>
          <a:prstGeom prst="straightConnector1">
            <a:avLst/>
          </a:prstGeom>
          <a:noFill/>
          <a:ln w="9525" cap="flat" cmpd="sng">
            <a:solidFill>
              <a:srgbClr val="000000"/>
            </a:solidFill>
            <a:prstDash val="solid"/>
            <a:round/>
            <a:headEnd type="none" w="med" len="med"/>
            <a:tailEnd type="triangle" w="med" len="med"/>
          </a:ln>
        </p:spPr>
      </p:cxnSp>
      <p:cxnSp>
        <p:nvCxnSpPr>
          <p:cNvPr id="324" name="Google Shape;324;p35">
            <a:hlinkClick r:id="" action="ppaction://hlinkshowjump?jump=previousslide"/>
          </p:cNvPr>
          <p:cNvCxnSpPr/>
          <p:nvPr/>
        </p:nvCxnSpPr>
        <p:spPr>
          <a:xfrm rot="10800000">
            <a:off x="708650" y="4607208"/>
            <a:ext cx="404400" cy="0"/>
          </a:xfrm>
          <a:prstGeom prst="straightConnector1">
            <a:avLst/>
          </a:prstGeom>
          <a:noFill/>
          <a:ln w="9525" cap="flat" cmpd="sng">
            <a:solidFill>
              <a:srgbClr val="000000"/>
            </a:solidFill>
            <a:prstDash val="solid"/>
            <a:round/>
            <a:headEnd type="none" w="med" len="med"/>
            <a:tailEnd type="triangle" w="med" len="med"/>
          </a:ln>
        </p:spPr>
      </p:cxnSp>
      <p:sp>
        <p:nvSpPr>
          <p:cNvPr id="25" name="Rectángulo 24">
            <a:extLst>
              <a:ext uri="{FF2B5EF4-FFF2-40B4-BE49-F238E27FC236}">
                <a16:creationId xmlns:a16="http://schemas.microsoft.com/office/drawing/2014/main" id="{76970115-0352-499B-AE06-9EBD879B445B}"/>
              </a:ext>
            </a:extLst>
          </p:cNvPr>
          <p:cNvSpPr/>
          <p:nvPr/>
        </p:nvSpPr>
        <p:spPr>
          <a:xfrm>
            <a:off x="3708875" y="1233631"/>
            <a:ext cx="863125" cy="301666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4" name="Google Shape;314;p35"/>
          <p:cNvSpPr txBox="1">
            <a:spLocks noGrp="1"/>
          </p:cNvSpPr>
          <p:nvPr>
            <p:ph type="subTitle" idx="1"/>
          </p:nvPr>
        </p:nvSpPr>
        <p:spPr>
          <a:xfrm>
            <a:off x="910850" y="2457263"/>
            <a:ext cx="6173614" cy="569400"/>
          </a:xfrm>
          <a:prstGeom prst="rect">
            <a:avLst/>
          </a:prstGeom>
        </p:spPr>
        <p:txBody>
          <a:bodyPr spcFirstLastPara="1" wrap="square" lIns="91425" tIns="91425" rIns="91425" bIns="91425" anchor="ctr" anchorCtr="0">
            <a:noAutofit/>
          </a:bodyPr>
          <a:lstStyle/>
          <a:p>
            <a:pPr marL="0" lvl="0" indent="0" algn="just">
              <a:buClr>
                <a:schemeClr val="dk1"/>
              </a:buClr>
              <a:buSzPts val="1100"/>
            </a:pPr>
            <a:r>
              <a:rPr lang="es-MX" dirty="0"/>
              <a:t>Actividad 1:</a:t>
            </a:r>
          </a:p>
          <a:p>
            <a:pPr marL="0" lvl="0" indent="0" algn="just">
              <a:buClr>
                <a:schemeClr val="dk1"/>
              </a:buClr>
              <a:buSzPts val="1100"/>
            </a:pPr>
            <a:endParaRPr lang="es-MX" dirty="0"/>
          </a:p>
          <a:p>
            <a:pPr marL="0" lvl="0" indent="0" algn="just">
              <a:buClr>
                <a:schemeClr val="dk1"/>
              </a:buClr>
              <a:buSzPts val="1100"/>
            </a:pPr>
            <a:r>
              <a:rPr lang="es-MX" b="1" dirty="0"/>
              <a:t>Esfera, círculo y circunferencia con pompas.</a:t>
            </a:r>
          </a:p>
          <a:p>
            <a:pPr marL="0" lvl="0" indent="0" algn="just">
              <a:buClr>
                <a:schemeClr val="dk1"/>
              </a:buClr>
              <a:buSzPts val="1100"/>
            </a:pPr>
            <a:endParaRPr lang="es-MX" b="1" dirty="0"/>
          </a:p>
          <a:p>
            <a:pPr marL="0" lvl="0" indent="0" algn="just">
              <a:buClr>
                <a:schemeClr val="dk1"/>
              </a:buClr>
              <a:buSzPts val="1100"/>
            </a:pPr>
            <a:r>
              <a:rPr lang="es-MX" dirty="0"/>
              <a:t>Tan solo necesitamos unos </a:t>
            </a:r>
            <a:r>
              <a:rPr lang="es-MX" dirty="0" err="1"/>
              <a:t>pomperos</a:t>
            </a:r>
            <a:r>
              <a:rPr lang="es-MX" dirty="0"/>
              <a:t> a los que hemos puesto colorante y un papel continuo  el que soplar. Podemos observar esferas cuando vemos una pompa flotando en el aire. Al estallar sobre el papel las pompas dibujan círculos Cuando el papel está seco buscamos los diferentes círculos que hay en el papel, para ello los rodeamos con una circunferencia. </a:t>
            </a:r>
          </a:p>
          <a:p>
            <a:pPr marL="0" lvl="0" indent="0" algn="just">
              <a:buClr>
                <a:schemeClr val="dk1"/>
              </a:buClr>
              <a:buSzPts val="1100"/>
            </a:pPr>
            <a:r>
              <a:rPr lang="es-MX" dirty="0"/>
              <a:t>Los diferenciamos porque la pompa al explotar dibuja círculos que tienen coloreado su interior – tienen área – mientras que las circunferencias que hacemos a mano sólo tienen una línea curva que se une por los dos extremos.</a:t>
            </a:r>
            <a:endParaRPr lang="en-US" dirty="0"/>
          </a:p>
        </p:txBody>
      </p:sp>
      <p:sp>
        <p:nvSpPr>
          <p:cNvPr id="2" name="Rectángulo 1">
            <a:extLst>
              <a:ext uri="{FF2B5EF4-FFF2-40B4-BE49-F238E27FC236}">
                <a16:creationId xmlns:a16="http://schemas.microsoft.com/office/drawing/2014/main" id="{13A875CC-3B05-466C-9666-5ABDC27EC2D9}"/>
              </a:ext>
            </a:extLst>
          </p:cNvPr>
          <p:cNvSpPr/>
          <p:nvPr/>
        </p:nvSpPr>
        <p:spPr>
          <a:xfrm>
            <a:off x="7204105" y="0"/>
            <a:ext cx="193989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2" name="Google Shape;312;p35"/>
          <p:cNvSpPr txBox="1">
            <a:spLocks noGrp="1"/>
          </p:cNvSpPr>
          <p:nvPr>
            <p:ph type="title"/>
          </p:nvPr>
        </p:nvSpPr>
        <p:spPr>
          <a:xfrm rot="5400000">
            <a:off x="6614770" y="2455613"/>
            <a:ext cx="3641159"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MX" sz="4800" dirty="0">
                <a:ln w="22225">
                  <a:solidFill>
                    <a:schemeClr val="accent2"/>
                  </a:solidFill>
                  <a:prstDash val="solid"/>
                </a:ln>
                <a:solidFill>
                  <a:schemeClr val="accent2">
                    <a:lumMod val="40000"/>
                    <a:lumOff val="60000"/>
                  </a:schemeClr>
                </a:solidFill>
              </a:rPr>
              <a:t>Actividades</a:t>
            </a:r>
            <a:endParaRPr sz="4800" dirty="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52" name="Rectángulo 51">
            <a:extLst>
              <a:ext uri="{FF2B5EF4-FFF2-40B4-BE49-F238E27FC236}">
                <a16:creationId xmlns:a16="http://schemas.microsoft.com/office/drawing/2014/main" id="{E6244892-8B8B-4F8A-AF4E-965F27CB7CB3}"/>
              </a:ext>
            </a:extLst>
          </p:cNvPr>
          <p:cNvSpPr/>
          <p:nvPr/>
        </p:nvSpPr>
        <p:spPr>
          <a:xfrm>
            <a:off x="987038" y="719951"/>
            <a:ext cx="7652762" cy="4185761"/>
          </a:xfrm>
          <a:prstGeom prst="rect">
            <a:avLst/>
          </a:prstGeom>
          <a:solidFill>
            <a:schemeClr val="accent4"/>
          </a:solidFill>
          <a:ln>
            <a:solidFill>
              <a:schemeClr val="bg1"/>
            </a:solidFill>
          </a:ln>
        </p:spPr>
        <p:txBody>
          <a:bodyPr wrap="square">
            <a:spAutoFit/>
          </a:bodyPr>
          <a:lstStyle/>
          <a:p>
            <a:r>
              <a:rPr lang="es-MX" b="1" dirty="0"/>
              <a:t>Actividad 2:</a:t>
            </a:r>
          </a:p>
          <a:p>
            <a:endParaRPr lang="es-MX" b="1" dirty="0"/>
          </a:p>
          <a:p>
            <a:r>
              <a:rPr lang="es-MX" dirty="0"/>
              <a:t>La esfera. </a:t>
            </a:r>
          </a:p>
          <a:p>
            <a:endParaRPr lang="es-MX" dirty="0"/>
          </a:p>
          <a:p>
            <a:r>
              <a:rPr lang="es-MX" dirty="0"/>
              <a:t>Ejercicio de matemáticas para conocer las formas Reconocer y discriminar figuras planas: la esfera.</a:t>
            </a:r>
          </a:p>
          <a:p>
            <a:endParaRPr lang="es-MX" dirty="0"/>
          </a:p>
          <a:p>
            <a:r>
              <a:rPr lang="es-MX" b="1" dirty="0"/>
              <a:t>Actividad 3:</a:t>
            </a:r>
          </a:p>
          <a:p>
            <a:r>
              <a:rPr lang="es-MX" dirty="0"/>
              <a:t>Círculos en el piso  la actividad consiste en poner en el piso distintas figuras y los alumnos tienen que recolectar todos los círculos que le sean posibles.</a:t>
            </a:r>
          </a:p>
          <a:p>
            <a:endParaRPr lang="es-MX" dirty="0"/>
          </a:p>
          <a:p>
            <a:endParaRPr lang="es-MX" dirty="0"/>
          </a:p>
          <a:p>
            <a:r>
              <a:rPr lang="es-MX" b="1" dirty="0"/>
              <a:t>Actividad 4:</a:t>
            </a:r>
          </a:p>
          <a:p>
            <a:r>
              <a:rPr lang="es-MX" b="1" dirty="0"/>
              <a:t> </a:t>
            </a:r>
          </a:p>
          <a:p>
            <a:r>
              <a:rPr lang="es-MX" dirty="0"/>
              <a:t>SET de tarjetas la actividad consiste que en distintas tarjetas vas a dibujar algunas figuras geométricas y en otras las esferas o los círculos y al irlas mostrando ellos tienen que decir el nombre en cambio si sale un circulo o una esfera ellos tendrán que cambiarse de lugar o hacer algo distinto.</a:t>
            </a: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cxnSp>
        <p:nvCxnSpPr>
          <p:cNvPr id="343" name="Google Shape;343;p37">
            <a:hlinkClick r:id="" action="ppaction://hlinkshowjump?jump=nextslide"/>
          </p:cNvPr>
          <p:cNvCxnSpPr/>
          <p:nvPr/>
        </p:nvCxnSpPr>
        <p:spPr>
          <a:xfrm>
            <a:off x="8030950" y="4607208"/>
            <a:ext cx="404400" cy="0"/>
          </a:xfrm>
          <a:prstGeom prst="straightConnector1">
            <a:avLst/>
          </a:prstGeom>
          <a:noFill/>
          <a:ln w="9525" cap="flat" cmpd="sng">
            <a:solidFill>
              <a:srgbClr val="000000"/>
            </a:solidFill>
            <a:prstDash val="solid"/>
            <a:round/>
            <a:headEnd type="none" w="med" len="med"/>
            <a:tailEnd type="triangle" w="med" len="med"/>
          </a:ln>
        </p:spPr>
      </p:cxnSp>
      <p:cxnSp>
        <p:nvCxnSpPr>
          <p:cNvPr id="344" name="Google Shape;344;p37">
            <a:hlinkClick r:id="" action="ppaction://hlinkshowjump?jump=previousslide"/>
          </p:cNvPr>
          <p:cNvCxnSpPr/>
          <p:nvPr/>
        </p:nvCxnSpPr>
        <p:spPr>
          <a:xfrm rot="10800000">
            <a:off x="708650" y="4607208"/>
            <a:ext cx="404400" cy="0"/>
          </a:xfrm>
          <a:prstGeom prst="straightConnector1">
            <a:avLst/>
          </a:prstGeom>
          <a:noFill/>
          <a:ln w="9525" cap="flat" cmpd="sng">
            <a:solidFill>
              <a:schemeClr val="dk2"/>
            </a:solidFill>
            <a:prstDash val="solid"/>
            <a:round/>
            <a:headEnd type="none" w="med" len="med"/>
            <a:tailEnd type="triangle" w="med" len="med"/>
          </a:ln>
        </p:spPr>
      </p:cxnSp>
      <p:sp>
        <p:nvSpPr>
          <p:cNvPr id="11" name="Rectángulo 10">
            <a:extLst>
              <a:ext uri="{FF2B5EF4-FFF2-40B4-BE49-F238E27FC236}">
                <a16:creationId xmlns:a16="http://schemas.microsoft.com/office/drawing/2014/main" id="{202CC19C-1813-4573-A2C8-6D665970E0D3}"/>
              </a:ext>
            </a:extLst>
          </p:cNvPr>
          <p:cNvSpPr/>
          <p:nvPr/>
        </p:nvSpPr>
        <p:spPr>
          <a:xfrm>
            <a:off x="3384135" y="0"/>
            <a:ext cx="5759865" cy="51435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46" name="Google Shape;346;p37"/>
          <p:cNvCxnSpPr/>
          <p:nvPr/>
        </p:nvCxnSpPr>
        <p:spPr>
          <a:xfrm rot="10800000">
            <a:off x="491250" y="2400"/>
            <a:ext cx="0" cy="5141100"/>
          </a:xfrm>
          <a:prstGeom prst="straightConnector1">
            <a:avLst/>
          </a:prstGeom>
          <a:noFill/>
          <a:ln w="9525" cap="flat" cmpd="sng">
            <a:solidFill>
              <a:srgbClr val="000000"/>
            </a:solidFill>
            <a:prstDash val="solid"/>
            <a:round/>
            <a:headEnd type="none" w="med" len="med"/>
            <a:tailEnd type="none" w="med" len="med"/>
          </a:ln>
        </p:spPr>
      </p:cxnSp>
      <p:cxnSp>
        <p:nvCxnSpPr>
          <p:cNvPr id="347" name="Google Shape;347;p37"/>
          <p:cNvCxnSpPr/>
          <p:nvPr/>
        </p:nvCxnSpPr>
        <p:spPr>
          <a:xfrm rot="10800000">
            <a:off x="-13350" y="543525"/>
            <a:ext cx="9170700" cy="0"/>
          </a:xfrm>
          <a:prstGeom prst="straightConnector1">
            <a:avLst/>
          </a:prstGeom>
          <a:noFill/>
          <a:ln w="9525" cap="flat" cmpd="sng">
            <a:solidFill>
              <a:srgbClr val="000000"/>
            </a:solidFill>
            <a:prstDash val="solid"/>
            <a:round/>
            <a:headEnd type="none" w="med" len="med"/>
            <a:tailEnd type="none" w="med" len="med"/>
          </a:ln>
        </p:spPr>
      </p:cxnSp>
      <p:sp>
        <p:nvSpPr>
          <p:cNvPr id="348" name="Google Shape;348;p37"/>
          <p:cNvSpPr txBox="1"/>
          <p:nvPr/>
        </p:nvSpPr>
        <p:spPr>
          <a:xfrm rot="-5400000">
            <a:off x="-498225" y="3680525"/>
            <a:ext cx="1713300" cy="2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dk1"/>
                </a:solidFill>
              </a:rPr>
              <a:t>1960◻749+€260⋂t-505⦰+9/P+316</a:t>
            </a:r>
            <a:endParaRPr sz="1000">
              <a:latin typeface="Lato Light"/>
              <a:ea typeface="Lato Light"/>
              <a:cs typeface="Lato Light"/>
              <a:sym typeface="Lato Light"/>
            </a:endParaRPr>
          </a:p>
        </p:txBody>
      </p:sp>
      <p:sp>
        <p:nvSpPr>
          <p:cNvPr id="8" name="Rectángulo 7">
            <a:extLst>
              <a:ext uri="{FF2B5EF4-FFF2-40B4-BE49-F238E27FC236}">
                <a16:creationId xmlns:a16="http://schemas.microsoft.com/office/drawing/2014/main" id="{088EAB03-D1C8-4611-8118-FDF0C79196FF}"/>
              </a:ext>
            </a:extLst>
          </p:cNvPr>
          <p:cNvSpPr/>
          <p:nvPr/>
        </p:nvSpPr>
        <p:spPr>
          <a:xfrm>
            <a:off x="2107074" y="821040"/>
            <a:ext cx="6601550" cy="1169551"/>
          </a:xfrm>
          <a:prstGeom prst="rect">
            <a:avLst/>
          </a:prstGeom>
          <a:solidFill>
            <a:schemeClr val="accent6"/>
          </a:solidFill>
        </p:spPr>
        <p:txBody>
          <a:bodyPr wrap="square">
            <a:spAutoFit/>
          </a:bodyPr>
          <a:lstStyle/>
          <a:p>
            <a:pPr algn="just"/>
            <a:r>
              <a:rPr lang="es-MX" b="1" dirty="0"/>
              <a:t>Cuento de un triángulo </a:t>
            </a:r>
          </a:p>
          <a:p>
            <a:pPr algn="just"/>
            <a:endParaRPr lang="es-MX" b="1" dirty="0"/>
          </a:p>
          <a:p>
            <a:pPr algn="just"/>
            <a:r>
              <a:rPr lang="es-MX" dirty="0"/>
              <a:t>Podemos trabajar el triángulo en el aula. Este cuento sirve para que los niños asocien la figura geométrica que es el triángulo con objetos cotidianos que nos rodean.</a:t>
            </a:r>
          </a:p>
        </p:txBody>
      </p:sp>
      <p:sp>
        <p:nvSpPr>
          <p:cNvPr id="9" name="Rectángulo 8">
            <a:extLst>
              <a:ext uri="{FF2B5EF4-FFF2-40B4-BE49-F238E27FC236}">
                <a16:creationId xmlns:a16="http://schemas.microsoft.com/office/drawing/2014/main" id="{DC189DB5-97F8-4037-AD82-48468DF31AA7}"/>
              </a:ext>
            </a:extLst>
          </p:cNvPr>
          <p:cNvSpPr/>
          <p:nvPr/>
        </p:nvSpPr>
        <p:spPr>
          <a:xfrm>
            <a:off x="2107074" y="3459661"/>
            <a:ext cx="6713296" cy="1384995"/>
          </a:xfrm>
          <a:prstGeom prst="rect">
            <a:avLst/>
          </a:prstGeom>
          <a:solidFill>
            <a:schemeClr val="accent6"/>
          </a:solidFill>
        </p:spPr>
        <p:txBody>
          <a:bodyPr wrap="square">
            <a:spAutoFit/>
          </a:bodyPr>
          <a:lstStyle/>
          <a:p>
            <a:pPr algn="just"/>
            <a:r>
              <a:rPr lang="es-MX" b="1" dirty="0"/>
              <a:t>Busca el rectángulo</a:t>
            </a:r>
          </a:p>
          <a:p>
            <a:pPr algn="just"/>
            <a:endParaRPr lang="es-MX" b="1" dirty="0"/>
          </a:p>
          <a:p>
            <a:pPr algn="just"/>
            <a:r>
              <a:rPr lang="es-MX" dirty="0"/>
              <a:t>Se colocarán en una superficie distintas figuras geométricas de plástico los niños tendrán que buscar solo los rectángulos y colocarlos en una canasta se les dará un tiempo determinado de 1 a 2 minutos al finalizar se contarán cuantos rectángulos lograron a separar dentro de todas la figuras.</a:t>
            </a:r>
          </a:p>
        </p:txBody>
      </p:sp>
      <p:sp>
        <p:nvSpPr>
          <p:cNvPr id="10" name="Rectángulo 9">
            <a:extLst>
              <a:ext uri="{FF2B5EF4-FFF2-40B4-BE49-F238E27FC236}">
                <a16:creationId xmlns:a16="http://schemas.microsoft.com/office/drawing/2014/main" id="{AC61B8A0-80AE-4E46-861A-D411B5F5ED25}"/>
              </a:ext>
            </a:extLst>
          </p:cNvPr>
          <p:cNvSpPr/>
          <p:nvPr/>
        </p:nvSpPr>
        <p:spPr>
          <a:xfrm>
            <a:off x="2107074" y="2110501"/>
            <a:ext cx="6614974" cy="1169551"/>
          </a:xfrm>
          <a:prstGeom prst="rect">
            <a:avLst/>
          </a:prstGeom>
          <a:solidFill>
            <a:schemeClr val="accent6"/>
          </a:solidFill>
        </p:spPr>
        <p:txBody>
          <a:bodyPr wrap="square" lIns="91440" tIns="45720" rIns="91440" bIns="45720">
            <a:spAutoFit/>
          </a:bodyPr>
          <a:lstStyle/>
          <a:p>
            <a:pPr algn="just"/>
            <a:r>
              <a:rPr lang="es-ES" b="1" cap="none" spc="0" dirty="0">
                <a:ln w="0"/>
                <a:solidFill>
                  <a:schemeClr val="tx1"/>
                </a:solidFill>
              </a:rPr>
              <a:t>Pez en forma de triangulo</a:t>
            </a:r>
            <a:r>
              <a:rPr lang="es-ES" b="1" dirty="0">
                <a:ln w="0"/>
                <a:solidFill>
                  <a:schemeClr val="tx1"/>
                </a:solidFill>
              </a:rPr>
              <a:t>:</a:t>
            </a:r>
          </a:p>
          <a:p>
            <a:pPr algn="just"/>
            <a:r>
              <a:rPr lang="es-ES" dirty="0">
                <a:ln w="0"/>
                <a:solidFill>
                  <a:schemeClr val="tx1"/>
                </a:solidFill>
              </a:rPr>
              <a:t>Trabajaremos con material recortado en forma de triángulos de diferentes tamaños y colores para que así pueda reconocer  fácilmente la forma del triángulo. </a:t>
            </a:r>
          </a:p>
          <a:p>
            <a:pPr algn="ctr"/>
            <a:endParaRPr lang="es-ES" b="0" cap="none" spc="0" dirty="0">
              <a:ln w="0"/>
              <a:solidFill>
                <a:schemeClr val="tx1"/>
              </a:solidFill>
              <a:effectLst>
                <a:outerShdw blurRad="38100" dist="19050" dir="2700000" algn="tl" rotWithShape="0">
                  <a:schemeClr val="dk1">
                    <a:alpha val="40000"/>
                  </a:schemeClr>
                </a:outerShdw>
              </a:effectLst>
            </a:endParaRPr>
          </a:p>
        </p:txBody>
      </p:sp>
      <p:sp>
        <p:nvSpPr>
          <p:cNvPr id="12" name="Triángulo isósceles 11">
            <a:extLst>
              <a:ext uri="{FF2B5EF4-FFF2-40B4-BE49-F238E27FC236}">
                <a16:creationId xmlns:a16="http://schemas.microsoft.com/office/drawing/2014/main" id="{4E410625-1E1C-4AAD-9D84-31B191B05C2B}"/>
              </a:ext>
            </a:extLst>
          </p:cNvPr>
          <p:cNvSpPr/>
          <p:nvPr/>
        </p:nvSpPr>
        <p:spPr>
          <a:xfrm>
            <a:off x="768683" y="997773"/>
            <a:ext cx="888714" cy="816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theme/theme1.xml><?xml version="1.0" encoding="utf-8"?>
<a:theme xmlns:a="http://schemas.openxmlformats.org/drawingml/2006/main" name="Open Source Lab Pitch Deck by Slidesgo">
  <a:themeElements>
    <a:clrScheme name="Simple Light">
      <a:dk1>
        <a:srgbClr val="000000"/>
      </a:dk1>
      <a:lt1>
        <a:srgbClr val="FFFFFF"/>
      </a:lt1>
      <a:dk2>
        <a:srgbClr val="F6F6F6"/>
      </a:dk2>
      <a:lt2>
        <a:srgbClr val="F4CCD8"/>
      </a:lt2>
      <a:accent1>
        <a:srgbClr val="6DCA44"/>
      </a:accent1>
      <a:accent2>
        <a:srgbClr val="CEE8E9"/>
      </a:accent2>
      <a:accent3>
        <a:srgbClr val="E66C38"/>
      </a:accent3>
      <a:accent4>
        <a:srgbClr val="F4CCD8"/>
      </a:accent4>
      <a:accent5>
        <a:srgbClr val="6DCA44"/>
      </a:accent5>
      <a:accent6>
        <a:srgbClr val="CEE8E9"/>
      </a:accent6>
      <a:hlink>
        <a:srgbClr val="F4CC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447</Words>
  <Application>Microsoft Office PowerPoint</Application>
  <PresentationFormat>Presentación en pantalla (16:9)</PresentationFormat>
  <Paragraphs>47</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Open Source Lab Pitch Deck by Slidesgo</vt:lpstr>
      <vt:lpstr>Presentación de PowerPoint</vt:lpstr>
      <vt:lpstr>Triángulo, rectángulo, círculo,  y esfera.</vt:lpstr>
      <vt:lpstr>Actividades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LAB PITCH DECK</dc:title>
  <cp:lastModifiedBy>JULIA YESSENIA MONTOYA SILVA</cp:lastModifiedBy>
  <cp:revision>12</cp:revision>
  <dcterms:modified xsi:type="dcterms:W3CDTF">2021-05-05T03:32:13Z</dcterms:modified>
</cp:coreProperties>
</file>