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91E11-A223-4CB3-9DAC-19576D9637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MX"/>
          </a:p>
        </p:txBody>
      </p:sp>
      <p:sp>
        <p:nvSpPr>
          <p:cNvPr id="3" name="Subtitle 2">
            <a:extLst>
              <a:ext uri="{FF2B5EF4-FFF2-40B4-BE49-F238E27FC236}">
                <a16:creationId xmlns:a16="http://schemas.microsoft.com/office/drawing/2014/main" id="{04FA8E01-42E9-4420-85AE-E8A27F39DF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MX"/>
          </a:p>
        </p:txBody>
      </p:sp>
      <p:sp>
        <p:nvSpPr>
          <p:cNvPr id="4" name="Date Placeholder 3">
            <a:extLst>
              <a:ext uri="{FF2B5EF4-FFF2-40B4-BE49-F238E27FC236}">
                <a16:creationId xmlns:a16="http://schemas.microsoft.com/office/drawing/2014/main" id="{3B42F922-269C-4F38-BF05-1997A5F53BBB}"/>
              </a:ext>
            </a:extLst>
          </p:cNvPr>
          <p:cNvSpPr>
            <a:spLocks noGrp="1"/>
          </p:cNvSpPr>
          <p:nvPr>
            <p:ph type="dt" sz="half" idx="10"/>
          </p:nvPr>
        </p:nvSpPr>
        <p:spPr/>
        <p:txBody>
          <a:bodyPr/>
          <a:lstStyle/>
          <a:p>
            <a:fld id="{48C2CC26-C7D7-4C7B-B1E8-943C00BC4F81}" type="datetimeFigureOut">
              <a:rPr lang="es-MX" smtClean="0"/>
              <a:t>11/05/2021</a:t>
            </a:fld>
            <a:endParaRPr lang="es-MX"/>
          </a:p>
        </p:txBody>
      </p:sp>
      <p:sp>
        <p:nvSpPr>
          <p:cNvPr id="5" name="Footer Placeholder 4">
            <a:extLst>
              <a:ext uri="{FF2B5EF4-FFF2-40B4-BE49-F238E27FC236}">
                <a16:creationId xmlns:a16="http://schemas.microsoft.com/office/drawing/2014/main" id="{E2AEF25A-D425-46B8-9F68-DF411E48CDFA}"/>
              </a:ext>
            </a:extLst>
          </p:cNvPr>
          <p:cNvSpPr>
            <a:spLocks noGrp="1"/>
          </p:cNvSpPr>
          <p:nvPr>
            <p:ph type="ftr" sz="quarter" idx="11"/>
          </p:nvPr>
        </p:nvSpPr>
        <p:spPr/>
        <p:txBody>
          <a:bodyPr/>
          <a:lstStyle/>
          <a:p>
            <a:endParaRPr lang="es-MX"/>
          </a:p>
        </p:txBody>
      </p:sp>
      <p:sp>
        <p:nvSpPr>
          <p:cNvPr id="6" name="Slide Number Placeholder 5">
            <a:extLst>
              <a:ext uri="{FF2B5EF4-FFF2-40B4-BE49-F238E27FC236}">
                <a16:creationId xmlns:a16="http://schemas.microsoft.com/office/drawing/2014/main" id="{20657A65-8B38-4535-8654-49DFA1DCF723}"/>
              </a:ext>
            </a:extLst>
          </p:cNvPr>
          <p:cNvSpPr>
            <a:spLocks noGrp="1"/>
          </p:cNvSpPr>
          <p:nvPr>
            <p:ph type="sldNum" sz="quarter" idx="12"/>
          </p:nvPr>
        </p:nvSpPr>
        <p:spPr/>
        <p:txBody>
          <a:bodyPr/>
          <a:lstStyle/>
          <a:p>
            <a:fld id="{F765D881-8963-4945-8EDE-8AB7581C8ABE}" type="slidenum">
              <a:rPr lang="es-MX" smtClean="0"/>
              <a:t>‹#›</a:t>
            </a:fld>
            <a:endParaRPr lang="es-MX"/>
          </a:p>
        </p:txBody>
      </p:sp>
    </p:spTree>
    <p:extLst>
      <p:ext uri="{BB962C8B-B14F-4D97-AF65-F5344CB8AC3E}">
        <p14:creationId xmlns:p14="http://schemas.microsoft.com/office/powerpoint/2010/main" val="2392595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42C0F-FB43-4064-957F-C1CB8B3FFBCE}"/>
              </a:ext>
            </a:extLst>
          </p:cNvPr>
          <p:cNvSpPr>
            <a:spLocks noGrp="1"/>
          </p:cNvSpPr>
          <p:nvPr>
            <p:ph type="title"/>
          </p:nvPr>
        </p:nvSpPr>
        <p:spPr/>
        <p:txBody>
          <a:bodyPr/>
          <a:lstStyle/>
          <a:p>
            <a:r>
              <a:rPr lang="en-US"/>
              <a:t>Click to edit Master title style</a:t>
            </a:r>
            <a:endParaRPr lang="es-MX"/>
          </a:p>
        </p:txBody>
      </p:sp>
      <p:sp>
        <p:nvSpPr>
          <p:cNvPr id="3" name="Vertical Text Placeholder 2">
            <a:extLst>
              <a:ext uri="{FF2B5EF4-FFF2-40B4-BE49-F238E27FC236}">
                <a16:creationId xmlns:a16="http://schemas.microsoft.com/office/drawing/2014/main" id="{4DD0C480-8E15-403F-9D1C-E5DC167D96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Date Placeholder 3">
            <a:extLst>
              <a:ext uri="{FF2B5EF4-FFF2-40B4-BE49-F238E27FC236}">
                <a16:creationId xmlns:a16="http://schemas.microsoft.com/office/drawing/2014/main" id="{AA51E9D0-0FF6-4D78-A56D-DC5CC0D684B9}"/>
              </a:ext>
            </a:extLst>
          </p:cNvPr>
          <p:cNvSpPr>
            <a:spLocks noGrp="1"/>
          </p:cNvSpPr>
          <p:nvPr>
            <p:ph type="dt" sz="half" idx="10"/>
          </p:nvPr>
        </p:nvSpPr>
        <p:spPr/>
        <p:txBody>
          <a:bodyPr/>
          <a:lstStyle/>
          <a:p>
            <a:fld id="{48C2CC26-C7D7-4C7B-B1E8-943C00BC4F81}" type="datetimeFigureOut">
              <a:rPr lang="es-MX" smtClean="0"/>
              <a:t>11/05/2021</a:t>
            </a:fld>
            <a:endParaRPr lang="es-MX"/>
          </a:p>
        </p:txBody>
      </p:sp>
      <p:sp>
        <p:nvSpPr>
          <p:cNvPr id="5" name="Footer Placeholder 4">
            <a:extLst>
              <a:ext uri="{FF2B5EF4-FFF2-40B4-BE49-F238E27FC236}">
                <a16:creationId xmlns:a16="http://schemas.microsoft.com/office/drawing/2014/main" id="{8A3171F6-8E08-4E23-ADA8-BBDCF3FD50FE}"/>
              </a:ext>
            </a:extLst>
          </p:cNvPr>
          <p:cNvSpPr>
            <a:spLocks noGrp="1"/>
          </p:cNvSpPr>
          <p:nvPr>
            <p:ph type="ftr" sz="quarter" idx="11"/>
          </p:nvPr>
        </p:nvSpPr>
        <p:spPr/>
        <p:txBody>
          <a:bodyPr/>
          <a:lstStyle/>
          <a:p>
            <a:endParaRPr lang="es-MX"/>
          </a:p>
        </p:txBody>
      </p:sp>
      <p:sp>
        <p:nvSpPr>
          <p:cNvPr id="6" name="Slide Number Placeholder 5">
            <a:extLst>
              <a:ext uri="{FF2B5EF4-FFF2-40B4-BE49-F238E27FC236}">
                <a16:creationId xmlns:a16="http://schemas.microsoft.com/office/drawing/2014/main" id="{B70C110C-D166-4FAB-BDC1-C58379F9CD0B}"/>
              </a:ext>
            </a:extLst>
          </p:cNvPr>
          <p:cNvSpPr>
            <a:spLocks noGrp="1"/>
          </p:cNvSpPr>
          <p:nvPr>
            <p:ph type="sldNum" sz="quarter" idx="12"/>
          </p:nvPr>
        </p:nvSpPr>
        <p:spPr/>
        <p:txBody>
          <a:bodyPr/>
          <a:lstStyle/>
          <a:p>
            <a:fld id="{F765D881-8963-4945-8EDE-8AB7581C8ABE}" type="slidenum">
              <a:rPr lang="es-MX" smtClean="0"/>
              <a:t>‹#›</a:t>
            </a:fld>
            <a:endParaRPr lang="es-MX"/>
          </a:p>
        </p:txBody>
      </p:sp>
    </p:spTree>
    <p:extLst>
      <p:ext uri="{BB962C8B-B14F-4D97-AF65-F5344CB8AC3E}">
        <p14:creationId xmlns:p14="http://schemas.microsoft.com/office/powerpoint/2010/main" val="2263703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AEEAE7-1E4F-47F8-BCD4-71CA16704B5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MX"/>
          </a:p>
        </p:txBody>
      </p:sp>
      <p:sp>
        <p:nvSpPr>
          <p:cNvPr id="3" name="Vertical Text Placeholder 2">
            <a:extLst>
              <a:ext uri="{FF2B5EF4-FFF2-40B4-BE49-F238E27FC236}">
                <a16:creationId xmlns:a16="http://schemas.microsoft.com/office/drawing/2014/main" id="{270913DE-F9BC-4547-8E50-0E1A6CC90B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Date Placeholder 3">
            <a:extLst>
              <a:ext uri="{FF2B5EF4-FFF2-40B4-BE49-F238E27FC236}">
                <a16:creationId xmlns:a16="http://schemas.microsoft.com/office/drawing/2014/main" id="{E4BCD325-A3EE-46F8-90F4-CA1BB5B3FEE2}"/>
              </a:ext>
            </a:extLst>
          </p:cNvPr>
          <p:cNvSpPr>
            <a:spLocks noGrp="1"/>
          </p:cNvSpPr>
          <p:nvPr>
            <p:ph type="dt" sz="half" idx="10"/>
          </p:nvPr>
        </p:nvSpPr>
        <p:spPr/>
        <p:txBody>
          <a:bodyPr/>
          <a:lstStyle/>
          <a:p>
            <a:fld id="{48C2CC26-C7D7-4C7B-B1E8-943C00BC4F81}" type="datetimeFigureOut">
              <a:rPr lang="es-MX" smtClean="0"/>
              <a:t>11/05/2021</a:t>
            </a:fld>
            <a:endParaRPr lang="es-MX"/>
          </a:p>
        </p:txBody>
      </p:sp>
      <p:sp>
        <p:nvSpPr>
          <p:cNvPr id="5" name="Footer Placeholder 4">
            <a:extLst>
              <a:ext uri="{FF2B5EF4-FFF2-40B4-BE49-F238E27FC236}">
                <a16:creationId xmlns:a16="http://schemas.microsoft.com/office/drawing/2014/main" id="{55FCFAC0-EA01-4B5C-98D1-682E6C929D93}"/>
              </a:ext>
            </a:extLst>
          </p:cNvPr>
          <p:cNvSpPr>
            <a:spLocks noGrp="1"/>
          </p:cNvSpPr>
          <p:nvPr>
            <p:ph type="ftr" sz="quarter" idx="11"/>
          </p:nvPr>
        </p:nvSpPr>
        <p:spPr/>
        <p:txBody>
          <a:bodyPr/>
          <a:lstStyle/>
          <a:p>
            <a:endParaRPr lang="es-MX"/>
          </a:p>
        </p:txBody>
      </p:sp>
      <p:sp>
        <p:nvSpPr>
          <p:cNvPr id="6" name="Slide Number Placeholder 5">
            <a:extLst>
              <a:ext uri="{FF2B5EF4-FFF2-40B4-BE49-F238E27FC236}">
                <a16:creationId xmlns:a16="http://schemas.microsoft.com/office/drawing/2014/main" id="{23E68DB2-A94E-41D7-AC64-E8833B7D3460}"/>
              </a:ext>
            </a:extLst>
          </p:cNvPr>
          <p:cNvSpPr>
            <a:spLocks noGrp="1"/>
          </p:cNvSpPr>
          <p:nvPr>
            <p:ph type="sldNum" sz="quarter" idx="12"/>
          </p:nvPr>
        </p:nvSpPr>
        <p:spPr/>
        <p:txBody>
          <a:bodyPr/>
          <a:lstStyle/>
          <a:p>
            <a:fld id="{F765D881-8963-4945-8EDE-8AB7581C8ABE}" type="slidenum">
              <a:rPr lang="es-MX" smtClean="0"/>
              <a:t>‹#›</a:t>
            </a:fld>
            <a:endParaRPr lang="es-MX"/>
          </a:p>
        </p:txBody>
      </p:sp>
    </p:spTree>
    <p:extLst>
      <p:ext uri="{BB962C8B-B14F-4D97-AF65-F5344CB8AC3E}">
        <p14:creationId xmlns:p14="http://schemas.microsoft.com/office/powerpoint/2010/main" val="1494550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43394-7D6C-41D6-904C-AD4E63ACCDA0}"/>
              </a:ext>
            </a:extLst>
          </p:cNvPr>
          <p:cNvSpPr>
            <a:spLocks noGrp="1"/>
          </p:cNvSpPr>
          <p:nvPr>
            <p:ph type="title"/>
          </p:nvPr>
        </p:nvSpPr>
        <p:spPr/>
        <p:txBody>
          <a:bodyPr/>
          <a:lstStyle/>
          <a:p>
            <a:r>
              <a:rPr lang="en-US"/>
              <a:t>Click to edit Master title style</a:t>
            </a:r>
            <a:endParaRPr lang="es-MX"/>
          </a:p>
        </p:txBody>
      </p:sp>
      <p:sp>
        <p:nvSpPr>
          <p:cNvPr id="3" name="Content Placeholder 2">
            <a:extLst>
              <a:ext uri="{FF2B5EF4-FFF2-40B4-BE49-F238E27FC236}">
                <a16:creationId xmlns:a16="http://schemas.microsoft.com/office/drawing/2014/main" id="{C12F4C80-810E-43E2-83FE-47129CA985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Date Placeholder 3">
            <a:extLst>
              <a:ext uri="{FF2B5EF4-FFF2-40B4-BE49-F238E27FC236}">
                <a16:creationId xmlns:a16="http://schemas.microsoft.com/office/drawing/2014/main" id="{C9AF87B9-5CCA-458C-87DA-0274242AA83C}"/>
              </a:ext>
            </a:extLst>
          </p:cNvPr>
          <p:cNvSpPr>
            <a:spLocks noGrp="1"/>
          </p:cNvSpPr>
          <p:nvPr>
            <p:ph type="dt" sz="half" idx="10"/>
          </p:nvPr>
        </p:nvSpPr>
        <p:spPr/>
        <p:txBody>
          <a:bodyPr/>
          <a:lstStyle/>
          <a:p>
            <a:fld id="{48C2CC26-C7D7-4C7B-B1E8-943C00BC4F81}" type="datetimeFigureOut">
              <a:rPr lang="es-MX" smtClean="0"/>
              <a:t>11/05/2021</a:t>
            </a:fld>
            <a:endParaRPr lang="es-MX"/>
          </a:p>
        </p:txBody>
      </p:sp>
      <p:sp>
        <p:nvSpPr>
          <p:cNvPr id="5" name="Footer Placeholder 4">
            <a:extLst>
              <a:ext uri="{FF2B5EF4-FFF2-40B4-BE49-F238E27FC236}">
                <a16:creationId xmlns:a16="http://schemas.microsoft.com/office/drawing/2014/main" id="{E2562C37-D8B9-4353-9D07-7F6E49FCC3CF}"/>
              </a:ext>
            </a:extLst>
          </p:cNvPr>
          <p:cNvSpPr>
            <a:spLocks noGrp="1"/>
          </p:cNvSpPr>
          <p:nvPr>
            <p:ph type="ftr" sz="quarter" idx="11"/>
          </p:nvPr>
        </p:nvSpPr>
        <p:spPr/>
        <p:txBody>
          <a:bodyPr/>
          <a:lstStyle/>
          <a:p>
            <a:endParaRPr lang="es-MX"/>
          </a:p>
        </p:txBody>
      </p:sp>
      <p:sp>
        <p:nvSpPr>
          <p:cNvPr id="6" name="Slide Number Placeholder 5">
            <a:extLst>
              <a:ext uri="{FF2B5EF4-FFF2-40B4-BE49-F238E27FC236}">
                <a16:creationId xmlns:a16="http://schemas.microsoft.com/office/drawing/2014/main" id="{504D35A2-E453-43C9-A6CE-4C4DAEC43700}"/>
              </a:ext>
            </a:extLst>
          </p:cNvPr>
          <p:cNvSpPr>
            <a:spLocks noGrp="1"/>
          </p:cNvSpPr>
          <p:nvPr>
            <p:ph type="sldNum" sz="quarter" idx="12"/>
          </p:nvPr>
        </p:nvSpPr>
        <p:spPr/>
        <p:txBody>
          <a:bodyPr/>
          <a:lstStyle/>
          <a:p>
            <a:fld id="{F765D881-8963-4945-8EDE-8AB7581C8ABE}" type="slidenum">
              <a:rPr lang="es-MX" smtClean="0"/>
              <a:t>‹#›</a:t>
            </a:fld>
            <a:endParaRPr lang="es-MX"/>
          </a:p>
        </p:txBody>
      </p:sp>
    </p:spTree>
    <p:extLst>
      <p:ext uri="{BB962C8B-B14F-4D97-AF65-F5344CB8AC3E}">
        <p14:creationId xmlns:p14="http://schemas.microsoft.com/office/powerpoint/2010/main" val="3151118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91F8C-785D-4C50-A014-A8E3B3F6CE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MX"/>
          </a:p>
        </p:txBody>
      </p:sp>
      <p:sp>
        <p:nvSpPr>
          <p:cNvPr id="3" name="Text Placeholder 2">
            <a:extLst>
              <a:ext uri="{FF2B5EF4-FFF2-40B4-BE49-F238E27FC236}">
                <a16:creationId xmlns:a16="http://schemas.microsoft.com/office/drawing/2014/main" id="{D0A9F382-053A-43B8-B08F-AC82477115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6E3200A-6A91-443B-9B80-8B968F0AF5A4}"/>
              </a:ext>
            </a:extLst>
          </p:cNvPr>
          <p:cNvSpPr>
            <a:spLocks noGrp="1"/>
          </p:cNvSpPr>
          <p:nvPr>
            <p:ph type="dt" sz="half" idx="10"/>
          </p:nvPr>
        </p:nvSpPr>
        <p:spPr/>
        <p:txBody>
          <a:bodyPr/>
          <a:lstStyle/>
          <a:p>
            <a:fld id="{48C2CC26-C7D7-4C7B-B1E8-943C00BC4F81}" type="datetimeFigureOut">
              <a:rPr lang="es-MX" smtClean="0"/>
              <a:t>11/05/2021</a:t>
            </a:fld>
            <a:endParaRPr lang="es-MX"/>
          </a:p>
        </p:txBody>
      </p:sp>
      <p:sp>
        <p:nvSpPr>
          <p:cNvPr id="5" name="Footer Placeholder 4">
            <a:extLst>
              <a:ext uri="{FF2B5EF4-FFF2-40B4-BE49-F238E27FC236}">
                <a16:creationId xmlns:a16="http://schemas.microsoft.com/office/drawing/2014/main" id="{DCA9FD10-12F9-4BD4-B19F-3B469D2A2CD5}"/>
              </a:ext>
            </a:extLst>
          </p:cNvPr>
          <p:cNvSpPr>
            <a:spLocks noGrp="1"/>
          </p:cNvSpPr>
          <p:nvPr>
            <p:ph type="ftr" sz="quarter" idx="11"/>
          </p:nvPr>
        </p:nvSpPr>
        <p:spPr/>
        <p:txBody>
          <a:bodyPr/>
          <a:lstStyle/>
          <a:p>
            <a:endParaRPr lang="es-MX"/>
          </a:p>
        </p:txBody>
      </p:sp>
      <p:sp>
        <p:nvSpPr>
          <p:cNvPr id="6" name="Slide Number Placeholder 5">
            <a:extLst>
              <a:ext uri="{FF2B5EF4-FFF2-40B4-BE49-F238E27FC236}">
                <a16:creationId xmlns:a16="http://schemas.microsoft.com/office/drawing/2014/main" id="{481BF6B2-24F0-4227-9BD0-68AB0D12092F}"/>
              </a:ext>
            </a:extLst>
          </p:cNvPr>
          <p:cNvSpPr>
            <a:spLocks noGrp="1"/>
          </p:cNvSpPr>
          <p:nvPr>
            <p:ph type="sldNum" sz="quarter" idx="12"/>
          </p:nvPr>
        </p:nvSpPr>
        <p:spPr/>
        <p:txBody>
          <a:bodyPr/>
          <a:lstStyle/>
          <a:p>
            <a:fld id="{F765D881-8963-4945-8EDE-8AB7581C8ABE}" type="slidenum">
              <a:rPr lang="es-MX" smtClean="0"/>
              <a:t>‹#›</a:t>
            </a:fld>
            <a:endParaRPr lang="es-MX"/>
          </a:p>
        </p:txBody>
      </p:sp>
    </p:spTree>
    <p:extLst>
      <p:ext uri="{BB962C8B-B14F-4D97-AF65-F5344CB8AC3E}">
        <p14:creationId xmlns:p14="http://schemas.microsoft.com/office/powerpoint/2010/main" val="3764995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90B92-68D0-4533-8AAC-A749E68CC90C}"/>
              </a:ext>
            </a:extLst>
          </p:cNvPr>
          <p:cNvSpPr>
            <a:spLocks noGrp="1"/>
          </p:cNvSpPr>
          <p:nvPr>
            <p:ph type="title"/>
          </p:nvPr>
        </p:nvSpPr>
        <p:spPr/>
        <p:txBody>
          <a:bodyPr/>
          <a:lstStyle/>
          <a:p>
            <a:r>
              <a:rPr lang="en-US"/>
              <a:t>Click to edit Master title style</a:t>
            </a:r>
            <a:endParaRPr lang="es-MX"/>
          </a:p>
        </p:txBody>
      </p:sp>
      <p:sp>
        <p:nvSpPr>
          <p:cNvPr id="3" name="Content Placeholder 2">
            <a:extLst>
              <a:ext uri="{FF2B5EF4-FFF2-40B4-BE49-F238E27FC236}">
                <a16:creationId xmlns:a16="http://schemas.microsoft.com/office/drawing/2014/main" id="{420CF151-2DBE-47E9-80D7-411E1532C7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Content Placeholder 3">
            <a:extLst>
              <a:ext uri="{FF2B5EF4-FFF2-40B4-BE49-F238E27FC236}">
                <a16:creationId xmlns:a16="http://schemas.microsoft.com/office/drawing/2014/main" id="{77CBD1EC-1116-415F-9467-8AF33925C5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5" name="Date Placeholder 4">
            <a:extLst>
              <a:ext uri="{FF2B5EF4-FFF2-40B4-BE49-F238E27FC236}">
                <a16:creationId xmlns:a16="http://schemas.microsoft.com/office/drawing/2014/main" id="{52FE03F3-4099-4AA4-AD6D-72FCE8690241}"/>
              </a:ext>
            </a:extLst>
          </p:cNvPr>
          <p:cNvSpPr>
            <a:spLocks noGrp="1"/>
          </p:cNvSpPr>
          <p:nvPr>
            <p:ph type="dt" sz="half" idx="10"/>
          </p:nvPr>
        </p:nvSpPr>
        <p:spPr/>
        <p:txBody>
          <a:bodyPr/>
          <a:lstStyle/>
          <a:p>
            <a:fld id="{48C2CC26-C7D7-4C7B-B1E8-943C00BC4F81}" type="datetimeFigureOut">
              <a:rPr lang="es-MX" smtClean="0"/>
              <a:t>11/05/2021</a:t>
            </a:fld>
            <a:endParaRPr lang="es-MX"/>
          </a:p>
        </p:txBody>
      </p:sp>
      <p:sp>
        <p:nvSpPr>
          <p:cNvPr id="6" name="Footer Placeholder 5">
            <a:extLst>
              <a:ext uri="{FF2B5EF4-FFF2-40B4-BE49-F238E27FC236}">
                <a16:creationId xmlns:a16="http://schemas.microsoft.com/office/drawing/2014/main" id="{22A443FC-83B8-46F6-80FE-78B375A1F4EC}"/>
              </a:ext>
            </a:extLst>
          </p:cNvPr>
          <p:cNvSpPr>
            <a:spLocks noGrp="1"/>
          </p:cNvSpPr>
          <p:nvPr>
            <p:ph type="ftr" sz="quarter" idx="11"/>
          </p:nvPr>
        </p:nvSpPr>
        <p:spPr/>
        <p:txBody>
          <a:bodyPr/>
          <a:lstStyle/>
          <a:p>
            <a:endParaRPr lang="es-MX"/>
          </a:p>
        </p:txBody>
      </p:sp>
      <p:sp>
        <p:nvSpPr>
          <p:cNvPr id="7" name="Slide Number Placeholder 6">
            <a:extLst>
              <a:ext uri="{FF2B5EF4-FFF2-40B4-BE49-F238E27FC236}">
                <a16:creationId xmlns:a16="http://schemas.microsoft.com/office/drawing/2014/main" id="{31BEE28F-98ED-4A7D-895D-203B96766885}"/>
              </a:ext>
            </a:extLst>
          </p:cNvPr>
          <p:cNvSpPr>
            <a:spLocks noGrp="1"/>
          </p:cNvSpPr>
          <p:nvPr>
            <p:ph type="sldNum" sz="quarter" idx="12"/>
          </p:nvPr>
        </p:nvSpPr>
        <p:spPr/>
        <p:txBody>
          <a:bodyPr/>
          <a:lstStyle/>
          <a:p>
            <a:fld id="{F765D881-8963-4945-8EDE-8AB7581C8ABE}" type="slidenum">
              <a:rPr lang="es-MX" smtClean="0"/>
              <a:t>‹#›</a:t>
            </a:fld>
            <a:endParaRPr lang="es-MX"/>
          </a:p>
        </p:txBody>
      </p:sp>
    </p:spTree>
    <p:extLst>
      <p:ext uri="{BB962C8B-B14F-4D97-AF65-F5344CB8AC3E}">
        <p14:creationId xmlns:p14="http://schemas.microsoft.com/office/powerpoint/2010/main" val="2653562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AE368-151C-49BC-A60C-5388C26B4E3E}"/>
              </a:ext>
            </a:extLst>
          </p:cNvPr>
          <p:cNvSpPr>
            <a:spLocks noGrp="1"/>
          </p:cNvSpPr>
          <p:nvPr>
            <p:ph type="title"/>
          </p:nvPr>
        </p:nvSpPr>
        <p:spPr>
          <a:xfrm>
            <a:off x="839788" y="365125"/>
            <a:ext cx="10515600" cy="1325563"/>
          </a:xfrm>
        </p:spPr>
        <p:txBody>
          <a:bodyPr/>
          <a:lstStyle/>
          <a:p>
            <a:r>
              <a:rPr lang="en-US"/>
              <a:t>Click to edit Master title style</a:t>
            </a:r>
            <a:endParaRPr lang="es-MX"/>
          </a:p>
        </p:txBody>
      </p:sp>
      <p:sp>
        <p:nvSpPr>
          <p:cNvPr id="3" name="Text Placeholder 2">
            <a:extLst>
              <a:ext uri="{FF2B5EF4-FFF2-40B4-BE49-F238E27FC236}">
                <a16:creationId xmlns:a16="http://schemas.microsoft.com/office/drawing/2014/main" id="{B12D7880-178E-4E55-A1CA-4E972957D5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4A1D6A-6C63-4554-AF59-C2964ADE399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5" name="Text Placeholder 4">
            <a:extLst>
              <a:ext uri="{FF2B5EF4-FFF2-40B4-BE49-F238E27FC236}">
                <a16:creationId xmlns:a16="http://schemas.microsoft.com/office/drawing/2014/main" id="{D2196EAF-9114-4EFD-AF77-C566493F80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4D8EF6-BEDE-4D77-B1B6-8050DC77737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7" name="Date Placeholder 6">
            <a:extLst>
              <a:ext uri="{FF2B5EF4-FFF2-40B4-BE49-F238E27FC236}">
                <a16:creationId xmlns:a16="http://schemas.microsoft.com/office/drawing/2014/main" id="{9E31074E-A098-4C84-A5D3-CC46181A08C3}"/>
              </a:ext>
            </a:extLst>
          </p:cNvPr>
          <p:cNvSpPr>
            <a:spLocks noGrp="1"/>
          </p:cNvSpPr>
          <p:nvPr>
            <p:ph type="dt" sz="half" idx="10"/>
          </p:nvPr>
        </p:nvSpPr>
        <p:spPr/>
        <p:txBody>
          <a:bodyPr/>
          <a:lstStyle/>
          <a:p>
            <a:fld id="{48C2CC26-C7D7-4C7B-B1E8-943C00BC4F81}" type="datetimeFigureOut">
              <a:rPr lang="es-MX" smtClean="0"/>
              <a:t>11/05/2021</a:t>
            </a:fld>
            <a:endParaRPr lang="es-MX"/>
          </a:p>
        </p:txBody>
      </p:sp>
      <p:sp>
        <p:nvSpPr>
          <p:cNvPr id="8" name="Footer Placeholder 7">
            <a:extLst>
              <a:ext uri="{FF2B5EF4-FFF2-40B4-BE49-F238E27FC236}">
                <a16:creationId xmlns:a16="http://schemas.microsoft.com/office/drawing/2014/main" id="{F12E99D3-E562-4039-A136-AC7A9B95E45D}"/>
              </a:ext>
            </a:extLst>
          </p:cNvPr>
          <p:cNvSpPr>
            <a:spLocks noGrp="1"/>
          </p:cNvSpPr>
          <p:nvPr>
            <p:ph type="ftr" sz="quarter" idx="11"/>
          </p:nvPr>
        </p:nvSpPr>
        <p:spPr/>
        <p:txBody>
          <a:bodyPr/>
          <a:lstStyle/>
          <a:p>
            <a:endParaRPr lang="es-MX"/>
          </a:p>
        </p:txBody>
      </p:sp>
      <p:sp>
        <p:nvSpPr>
          <p:cNvPr id="9" name="Slide Number Placeholder 8">
            <a:extLst>
              <a:ext uri="{FF2B5EF4-FFF2-40B4-BE49-F238E27FC236}">
                <a16:creationId xmlns:a16="http://schemas.microsoft.com/office/drawing/2014/main" id="{2CD40EAD-3A05-4A0E-9A57-BCDE3109FEC3}"/>
              </a:ext>
            </a:extLst>
          </p:cNvPr>
          <p:cNvSpPr>
            <a:spLocks noGrp="1"/>
          </p:cNvSpPr>
          <p:nvPr>
            <p:ph type="sldNum" sz="quarter" idx="12"/>
          </p:nvPr>
        </p:nvSpPr>
        <p:spPr/>
        <p:txBody>
          <a:bodyPr/>
          <a:lstStyle/>
          <a:p>
            <a:fld id="{F765D881-8963-4945-8EDE-8AB7581C8ABE}" type="slidenum">
              <a:rPr lang="es-MX" smtClean="0"/>
              <a:t>‹#›</a:t>
            </a:fld>
            <a:endParaRPr lang="es-MX"/>
          </a:p>
        </p:txBody>
      </p:sp>
    </p:spTree>
    <p:extLst>
      <p:ext uri="{BB962C8B-B14F-4D97-AF65-F5344CB8AC3E}">
        <p14:creationId xmlns:p14="http://schemas.microsoft.com/office/powerpoint/2010/main" val="4001399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E5A03-3CB4-4A40-A84E-FDB9196463B9}"/>
              </a:ext>
            </a:extLst>
          </p:cNvPr>
          <p:cNvSpPr>
            <a:spLocks noGrp="1"/>
          </p:cNvSpPr>
          <p:nvPr>
            <p:ph type="title"/>
          </p:nvPr>
        </p:nvSpPr>
        <p:spPr/>
        <p:txBody>
          <a:bodyPr/>
          <a:lstStyle/>
          <a:p>
            <a:r>
              <a:rPr lang="en-US"/>
              <a:t>Click to edit Master title style</a:t>
            </a:r>
            <a:endParaRPr lang="es-MX"/>
          </a:p>
        </p:txBody>
      </p:sp>
      <p:sp>
        <p:nvSpPr>
          <p:cNvPr id="3" name="Date Placeholder 2">
            <a:extLst>
              <a:ext uri="{FF2B5EF4-FFF2-40B4-BE49-F238E27FC236}">
                <a16:creationId xmlns:a16="http://schemas.microsoft.com/office/drawing/2014/main" id="{475C959B-E05C-4336-A811-89B0DE933D55}"/>
              </a:ext>
            </a:extLst>
          </p:cNvPr>
          <p:cNvSpPr>
            <a:spLocks noGrp="1"/>
          </p:cNvSpPr>
          <p:nvPr>
            <p:ph type="dt" sz="half" idx="10"/>
          </p:nvPr>
        </p:nvSpPr>
        <p:spPr/>
        <p:txBody>
          <a:bodyPr/>
          <a:lstStyle/>
          <a:p>
            <a:fld id="{48C2CC26-C7D7-4C7B-B1E8-943C00BC4F81}" type="datetimeFigureOut">
              <a:rPr lang="es-MX" smtClean="0"/>
              <a:t>11/05/2021</a:t>
            </a:fld>
            <a:endParaRPr lang="es-MX"/>
          </a:p>
        </p:txBody>
      </p:sp>
      <p:sp>
        <p:nvSpPr>
          <p:cNvPr id="4" name="Footer Placeholder 3">
            <a:extLst>
              <a:ext uri="{FF2B5EF4-FFF2-40B4-BE49-F238E27FC236}">
                <a16:creationId xmlns:a16="http://schemas.microsoft.com/office/drawing/2014/main" id="{23759648-152F-4A8A-B58F-4C8794B4E138}"/>
              </a:ext>
            </a:extLst>
          </p:cNvPr>
          <p:cNvSpPr>
            <a:spLocks noGrp="1"/>
          </p:cNvSpPr>
          <p:nvPr>
            <p:ph type="ftr" sz="quarter" idx="11"/>
          </p:nvPr>
        </p:nvSpPr>
        <p:spPr/>
        <p:txBody>
          <a:bodyPr/>
          <a:lstStyle/>
          <a:p>
            <a:endParaRPr lang="es-MX"/>
          </a:p>
        </p:txBody>
      </p:sp>
      <p:sp>
        <p:nvSpPr>
          <p:cNvPr id="5" name="Slide Number Placeholder 4">
            <a:extLst>
              <a:ext uri="{FF2B5EF4-FFF2-40B4-BE49-F238E27FC236}">
                <a16:creationId xmlns:a16="http://schemas.microsoft.com/office/drawing/2014/main" id="{062AA150-D654-4848-9258-6FB9DF93279E}"/>
              </a:ext>
            </a:extLst>
          </p:cNvPr>
          <p:cNvSpPr>
            <a:spLocks noGrp="1"/>
          </p:cNvSpPr>
          <p:nvPr>
            <p:ph type="sldNum" sz="quarter" idx="12"/>
          </p:nvPr>
        </p:nvSpPr>
        <p:spPr/>
        <p:txBody>
          <a:bodyPr/>
          <a:lstStyle/>
          <a:p>
            <a:fld id="{F765D881-8963-4945-8EDE-8AB7581C8ABE}" type="slidenum">
              <a:rPr lang="es-MX" smtClean="0"/>
              <a:t>‹#›</a:t>
            </a:fld>
            <a:endParaRPr lang="es-MX"/>
          </a:p>
        </p:txBody>
      </p:sp>
    </p:spTree>
    <p:extLst>
      <p:ext uri="{BB962C8B-B14F-4D97-AF65-F5344CB8AC3E}">
        <p14:creationId xmlns:p14="http://schemas.microsoft.com/office/powerpoint/2010/main" val="2841846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9D870F-59E0-4367-AA83-09C7FBD986A7}"/>
              </a:ext>
            </a:extLst>
          </p:cNvPr>
          <p:cNvSpPr>
            <a:spLocks noGrp="1"/>
          </p:cNvSpPr>
          <p:nvPr>
            <p:ph type="dt" sz="half" idx="10"/>
          </p:nvPr>
        </p:nvSpPr>
        <p:spPr/>
        <p:txBody>
          <a:bodyPr/>
          <a:lstStyle/>
          <a:p>
            <a:fld id="{48C2CC26-C7D7-4C7B-B1E8-943C00BC4F81}" type="datetimeFigureOut">
              <a:rPr lang="es-MX" smtClean="0"/>
              <a:t>11/05/2021</a:t>
            </a:fld>
            <a:endParaRPr lang="es-MX"/>
          </a:p>
        </p:txBody>
      </p:sp>
      <p:sp>
        <p:nvSpPr>
          <p:cNvPr id="3" name="Footer Placeholder 2">
            <a:extLst>
              <a:ext uri="{FF2B5EF4-FFF2-40B4-BE49-F238E27FC236}">
                <a16:creationId xmlns:a16="http://schemas.microsoft.com/office/drawing/2014/main" id="{318C8319-14C2-49F7-9C42-2DA97482F2D0}"/>
              </a:ext>
            </a:extLst>
          </p:cNvPr>
          <p:cNvSpPr>
            <a:spLocks noGrp="1"/>
          </p:cNvSpPr>
          <p:nvPr>
            <p:ph type="ftr" sz="quarter" idx="11"/>
          </p:nvPr>
        </p:nvSpPr>
        <p:spPr/>
        <p:txBody>
          <a:bodyPr/>
          <a:lstStyle/>
          <a:p>
            <a:endParaRPr lang="es-MX"/>
          </a:p>
        </p:txBody>
      </p:sp>
      <p:sp>
        <p:nvSpPr>
          <p:cNvPr id="4" name="Slide Number Placeholder 3">
            <a:extLst>
              <a:ext uri="{FF2B5EF4-FFF2-40B4-BE49-F238E27FC236}">
                <a16:creationId xmlns:a16="http://schemas.microsoft.com/office/drawing/2014/main" id="{8C23E334-057A-4EFC-B1A0-E2B820F3DBB7}"/>
              </a:ext>
            </a:extLst>
          </p:cNvPr>
          <p:cNvSpPr>
            <a:spLocks noGrp="1"/>
          </p:cNvSpPr>
          <p:nvPr>
            <p:ph type="sldNum" sz="quarter" idx="12"/>
          </p:nvPr>
        </p:nvSpPr>
        <p:spPr/>
        <p:txBody>
          <a:bodyPr/>
          <a:lstStyle/>
          <a:p>
            <a:fld id="{F765D881-8963-4945-8EDE-8AB7581C8ABE}" type="slidenum">
              <a:rPr lang="es-MX" smtClean="0"/>
              <a:t>‹#›</a:t>
            </a:fld>
            <a:endParaRPr lang="es-MX"/>
          </a:p>
        </p:txBody>
      </p:sp>
    </p:spTree>
    <p:extLst>
      <p:ext uri="{BB962C8B-B14F-4D97-AF65-F5344CB8AC3E}">
        <p14:creationId xmlns:p14="http://schemas.microsoft.com/office/powerpoint/2010/main" val="3505019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4A6-7918-4B2B-B788-73797F07B8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MX"/>
          </a:p>
        </p:txBody>
      </p:sp>
      <p:sp>
        <p:nvSpPr>
          <p:cNvPr id="3" name="Content Placeholder 2">
            <a:extLst>
              <a:ext uri="{FF2B5EF4-FFF2-40B4-BE49-F238E27FC236}">
                <a16:creationId xmlns:a16="http://schemas.microsoft.com/office/drawing/2014/main" id="{7F1E7686-D643-4FE8-B796-5B65B22BD8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Text Placeholder 3">
            <a:extLst>
              <a:ext uri="{FF2B5EF4-FFF2-40B4-BE49-F238E27FC236}">
                <a16:creationId xmlns:a16="http://schemas.microsoft.com/office/drawing/2014/main" id="{40C69A1A-BF57-4850-952B-6574F61F73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651AC2-2C1F-4880-80F9-3D09120E208B}"/>
              </a:ext>
            </a:extLst>
          </p:cNvPr>
          <p:cNvSpPr>
            <a:spLocks noGrp="1"/>
          </p:cNvSpPr>
          <p:nvPr>
            <p:ph type="dt" sz="half" idx="10"/>
          </p:nvPr>
        </p:nvSpPr>
        <p:spPr/>
        <p:txBody>
          <a:bodyPr/>
          <a:lstStyle/>
          <a:p>
            <a:fld id="{48C2CC26-C7D7-4C7B-B1E8-943C00BC4F81}" type="datetimeFigureOut">
              <a:rPr lang="es-MX" smtClean="0"/>
              <a:t>11/05/2021</a:t>
            </a:fld>
            <a:endParaRPr lang="es-MX"/>
          </a:p>
        </p:txBody>
      </p:sp>
      <p:sp>
        <p:nvSpPr>
          <p:cNvPr id="6" name="Footer Placeholder 5">
            <a:extLst>
              <a:ext uri="{FF2B5EF4-FFF2-40B4-BE49-F238E27FC236}">
                <a16:creationId xmlns:a16="http://schemas.microsoft.com/office/drawing/2014/main" id="{CFB1478E-B4D0-4A25-BE2C-BEBC0D81457C}"/>
              </a:ext>
            </a:extLst>
          </p:cNvPr>
          <p:cNvSpPr>
            <a:spLocks noGrp="1"/>
          </p:cNvSpPr>
          <p:nvPr>
            <p:ph type="ftr" sz="quarter" idx="11"/>
          </p:nvPr>
        </p:nvSpPr>
        <p:spPr/>
        <p:txBody>
          <a:bodyPr/>
          <a:lstStyle/>
          <a:p>
            <a:endParaRPr lang="es-MX"/>
          </a:p>
        </p:txBody>
      </p:sp>
      <p:sp>
        <p:nvSpPr>
          <p:cNvPr id="7" name="Slide Number Placeholder 6">
            <a:extLst>
              <a:ext uri="{FF2B5EF4-FFF2-40B4-BE49-F238E27FC236}">
                <a16:creationId xmlns:a16="http://schemas.microsoft.com/office/drawing/2014/main" id="{6B0C4C50-CB7D-4510-8574-6E1890D2DB17}"/>
              </a:ext>
            </a:extLst>
          </p:cNvPr>
          <p:cNvSpPr>
            <a:spLocks noGrp="1"/>
          </p:cNvSpPr>
          <p:nvPr>
            <p:ph type="sldNum" sz="quarter" idx="12"/>
          </p:nvPr>
        </p:nvSpPr>
        <p:spPr/>
        <p:txBody>
          <a:bodyPr/>
          <a:lstStyle/>
          <a:p>
            <a:fld id="{F765D881-8963-4945-8EDE-8AB7581C8ABE}" type="slidenum">
              <a:rPr lang="es-MX" smtClean="0"/>
              <a:t>‹#›</a:t>
            </a:fld>
            <a:endParaRPr lang="es-MX"/>
          </a:p>
        </p:txBody>
      </p:sp>
    </p:spTree>
    <p:extLst>
      <p:ext uri="{BB962C8B-B14F-4D97-AF65-F5344CB8AC3E}">
        <p14:creationId xmlns:p14="http://schemas.microsoft.com/office/powerpoint/2010/main" val="1845181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4EF0E-CB99-4C18-B955-A0913FF5A3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MX"/>
          </a:p>
        </p:txBody>
      </p:sp>
      <p:sp>
        <p:nvSpPr>
          <p:cNvPr id="3" name="Picture Placeholder 2">
            <a:extLst>
              <a:ext uri="{FF2B5EF4-FFF2-40B4-BE49-F238E27FC236}">
                <a16:creationId xmlns:a16="http://schemas.microsoft.com/office/drawing/2014/main" id="{569BF9B4-38CC-47E4-B2E7-3FE68A539E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Text Placeholder 3">
            <a:extLst>
              <a:ext uri="{FF2B5EF4-FFF2-40B4-BE49-F238E27FC236}">
                <a16:creationId xmlns:a16="http://schemas.microsoft.com/office/drawing/2014/main" id="{ACF2680A-593A-4EB0-8943-A37204CBD6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2473E8-B2E0-4C4F-86F7-5AE17EFE3947}"/>
              </a:ext>
            </a:extLst>
          </p:cNvPr>
          <p:cNvSpPr>
            <a:spLocks noGrp="1"/>
          </p:cNvSpPr>
          <p:nvPr>
            <p:ph type="dt" sz="half" idx="10"/>
          </p:nvPr>
        </p:nvSpPr>
        <p:spPr/>
        <p:txBody>
          <a:bodyPr/>
          <a:lstStyle/>
          <a:p>
            <a:fld id="{48C2CC26-C7D7-4C7B-B1E8-943C00BC4F81}" type="datetimeFigureOut">
              <a:rPr lang="es-MX" smtClean="0"/>
              <a:t>11/05/2021</a:t>
            </a:fld>
            <a:endParaRPr lang="es-MX"/>
          </a:p>
        </p:txBody>
      </p:sp>
      <p:sp>
        <p:nvSpPr>
          <p:cNvPr id="6" name="Footer Placeholder 5">
            <a:extLst>
              <a:ext uri="{FF2B5EF4-FFF2-40B4-BE49-F238E27FC236}">
                <a16:creationId xmlns:a16="http://schemas.microsoft.com/office/drawing/2014/main" id="{2CC1A7DD-1639-4E6B-BC92-4412198E2CD7}"/>
              </a:ext>
            </a:extLst>
          </p:cNvPr>
          <p:cNvSpPr>
            <a:spLocks noGrp="1"/>
          </p:cNvSpPr>
          <p:nvPr>
            <p:ph type="ftr" sz="quarter" idx="11"/>
          </p:nvPr>
        </p:nvSpPr>
        <p:spPr/>
        <p:txBody>
          <a:bodyPr/>
          <a:lstStyle/>
          <a:p>
            <a:endParaRPr lang="es-MX"/>
          </a:p>
        </p:txBody>
      </p:sp>
      <p:sp>
        <p:nvSpPr>
          <p:cNvPr id="7" name="Slide Number Placeholder 6">
            <a:extLst>
              <a:ext uri="{FF2B5EF4-FFF2-40B4-BE49-F238E27FC236}">
                <a16:creationId xmlns:a16="http://schemas.microsoft.com/office/drawing/2014/main" id="{BD8FECC1-03A8-46B8-9D0A-379D2E479A76}"/>
              </a:ext>
            </a:extLst>
          </p:cNvPr>
          <p:cNvSpPr>
            <a:spLocks noGrp="1"/>
          </p:cNvSpPr>
          <p:nvPr>
            <p:ph type="sldNum" sz="quarter" idx="12"/>
          </p:nvPr>
        </p:nvSpPr>
        <p:spPr/>
        <p:txBody>
          <a:bodyPr/>
          <a:lstStyle/>
          <a:p>
            <a:fld id="{F765D881-8963-4945-8EDE-8AB7581C8ABE}" type="slidenum">
              <a:rPr lang="es-MX" smtClean="0"/>
              <a:t>‹#›</a:t>
            </a:fld>
            <a:endParaRPr lang="es-MX"/>
          </a:p>
        </p:txBody>
      </p:sp>
    </p:spTree>
    <p:extLst>
      <p:ext uri="{BB962C8B-B14F-4D97-AF65-F5344CB8AC3E}">
        <p14:creationId xmlns:p14="http://schemas.microsoft.com/office/powerpoint/2010/main" val="1214997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3A8375-1654-4610-8BF8-71AA8A9AF3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MX"/>
          </a:p>
        </p:txBody>
      </p:sp>
      <p:sp>
        <p:nvSpPr>
          <p:cNvPr id="3" name="Text Placeholder 2">
            <a:extLst>
              <a:ext uri="{FF2B5EF4-FFF2-40B4-BE49-F238E27FC236}">
                <a16:creationId xmlns:a16="http://schemas.microsoft.com/office/drawing/2014/main" id="{5C736413-CCD0-4D48-9A28-222936778F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Date Placeholder 3">
            <a:extLst>
              <a:ext uri="{FF2B5EF4-FFF2-40B4-BE49-F238E27FC236}">
                <a16:creationId xmlns:a16="http://schemas.microsoft.com/office/drawing/2014/main" id="{5ED6E633-6A8A-4092-8FD5-E0B5D270AC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C2CC26-C7D7-4C7B-B1E8-943C00BC4F81}" type="datetimeFigureOut">
              <a:rPr lang="es-MX" smtClean="0"/>
              <a:t>11/05/2021</a:t>
            </a:fld>
            <a:endParaRPr lang="es-MX"/>
          </a:p>
        </p:txBody>
      </p:sp>
      <p:sp>
        <p:nvSpPr>
          <p:cNvPr id="5" name="Footer Placeholder 4">
            <a:extLst>
              <a:ext uri="{FF2B5EF4-FFF2-40B4-BE49-F238E27FC236}">
                <a16:creationId xmlns:a16="http://schemas.microsoft.com/office/drawing/2014/main" id="{21A195D7-9581-435A-B42B-D8E97A17AD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a:extLst>
              <a:ext uri="{FF2B5EF4-FFF2-40B4-BE49-F238E27FC236}">
                <a16:creationId xmlns:a16="http://schemas.microsoft.com/office/drawing/2014/main" id="{3E011298-9EB2-4B3F-B1B5-16E1A991AB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65D881-8963-4945-8EDE-8AB7581C8ABE}" type="slidenum">
              <a:rPr lang="es-MX" smtClean="0"/>
              <a:t>‹#›</a:t>
            </a:fld>
            <a:endParaRPr lang="es-MX"/>
          </a:p>
        </p:txBody>
      </p:sp>
    </p:spTree>
    <p:extLst>
      <p:ext uri="{BB962C8B-B14F-4D97-AF65-F5344CB8AC3E}">
        <p14:creationId xmlns:p14="http://schemas.microsoft.com/office/powerpoint/2010/main" val="1544027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tx1"/>
          </a:fgClr>
          <a:bgClr>
            <a:schemeClr val="bg1"/>
          </a:bgClr>
        </a:patt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0B107B4-DD73-4CDC-B98F-F341D35526D1}"/>
              </a:ext>
            </a:extLst>
          </p:cNvPr>
          <p:cNvSpPr txBox="1"/>
          <p:nvPr/>
        </p:nvSpPr>
        <p:spPr>
          <a:xfrm>
            <a:off x="967409" y="1964634"/>
            <a:ext cx="10257182" cy="4401205"/>
          </a:xfrm>
          <a:prstGeom prst="rect">
            <a:avLst/>
          </a:prstGeom>
          <a:noFill/>
        </p:spPr>
        <p:txBody>
          <a:bodyPr wrap="square" rtlCol="0">
            <a:spAutoFit/>
          </a:bodyPr>
          <a:lstStyle/>
          <a:p>
            <a:pPr algn="ctr"/>
            <a:r>
              <a:rPr lang="es-MX" sz="2800" dirty="0">
                <a:latin typeface="Modern Love" panose="04090805081005020601" pitchFamily="82" charset="0"/>
              </a:rPr>
              <a:t>ESCUELA NORMAL DE EDUCACIÓN PREESCOLAR</a:t>
            </a:r>
          </a:p>
          <a:p>
            <a:pPr algn="ctr"/>
            <a:endParaRPr lang="es-MX" sz="2800" dirty="0">
              <a:latin typeface="Modern Love" panose="04090805081005020601" pitchFamily="82" charset="0"/>
            </a:endParaRPr>
          </a:p>
          <a:p>
            <a:pPr algn="ctr"/>
            <a:r>
              <a:rPr lang="es-MX" sz="2800" dirty="0">
                <a:latin typeface="Modern Love" panose="04090805081005020601" pitchFamily="82" charset="0"/>
              </a:rPr>
              <a:t>ATENCIÓN A LA DIVERSIDAD</a:t>
            </a:r>
          </a:p>
          <a:p>
            <a:pPr algn="ctr"/>
            <a:r>
              <a:rPr lang="es-MX" sz="2800" dirty="0">
                <a:latin typeface="Modern Love" panose="04090805081005020601" pitchFamily="82" charset="0"/>
              </a:rPr>
              <a:t>MAESTRA: ALEJANDRA ISABEL CARDENAS GONZALEZ</a:t>
            </a:r>
          </a:p>
          <a:p>
            <a:pPr algn="ctr"/>
            <a:r>
              <a:rPr lang="es-MX" sz="2800" dirty="0">
                <a:latin typeface="Modern Love" panose="04090805081005020601" pitchFamily="82" charset="0"/>
              </a:rPr>
              <a:t>ALUMNA: SARA PATRICIA GARCIA VELARDE</a:t>
            </a:r>
          </a:p>
          <a:p>
            <a:pPr algn="ctr"/>
            <a:r>
              <a:rPr lang="es-MX" sz="2800" dirty="0">
                <a:latin typeface="Modern Love" panose="04090805081005020601" pitchFamily="82" charset="0"/>
              </a:rPr>
              <a:t>#8</a:t>
            </a:r>
          </a:p>
          <a:p>
            <a:pPr algn="ctr"/>
            <a:r>
              <a:rPr lang="es-MX" sz="2800" dirty="0">
                <a:latin typeface="Modern Love" panose="04090805081005020601" pitchFamily="82" charset="0"/>
              </a:rPr>
              <a:t>SEGUNDO B</a:t>
            </a:r>
          </a:p>
          <a:p>
            <a:pPr algn="ctr"/>
            <a:endParaRPr lang="es-MX" dirty="0">
              <a:latin typeface="Modern Love" panose="04090805081005020601" pitchFamily="82" charset="0"/>
            </a:endParaRPr>
          </a:p>
          <a:p>
            <a:pPr algn="ctr"/>
            <a:r>
              <a:rPr lang="es-MX" sz="2400" dirty="0">
                <a:highlight>
                  <a:srgbClr val="C0C0C0"/>
                </a:highlight>
                <a:latin typeface="Modern Love" panose="04090805081005020601" pitchFamily="82" charset="0"/>
              </a:rPr>
              <a:t>“PROPUESTAS QUE GUIEN AMBIENTES INCLUSIVOS, REALES Y  SIGNIFICATIVOS”</a:t>
            </a:r>
          </a:p>
          <a:p>
            <a:pPr algn="ctr"/>
            <a:endParaRPr lang="es-MX" dirty="0">
              <a:latin typeface="Modern Love" panose="04090805081005020601" pitchFamily="82" charset="0"/>
            </a:endParaRPr>
          </a:p>
        </p:txBody>
      </p:sp>
      <p:pic>
        <p:nvPicPr>
          <p:cNvPr id="6" name="Picture 5" descr="A picture containing text&#10;&#10;Description automatically generated">
            <a:extLst>
              <a:ext uri="{FF2B5EF4-FFF2-40B4-BE49-F238E27FC236}">
                <a16:creationId xmlns:a16="http://schemas.microsoft.com/office/drawing/2014/main" id="{3D88762B-86FA-484B-8539-808C241DF512}"/>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6207" b="96552" l="9744" r="89744">
                        <a14:foregroundMark x1="45128" y1="8966" x2="45128" y2="8966"/>
                        <a14:foregroundMark x1="34872" y1="6207" x2="34872" y2="6207"/>
                        <a14:foregroundMark x1="37949" y1="80690" x2="62051" y2="92414"/>
                        <a14:foregroundMark x1="51282" y1="96552" x2="51282" y2="96552"/>
                        <a14:foregroundMark x1="33846" y1="20690" x2="33846" y2="20690"/>
                      </a14:backgroundRemoval>
                    </a14:imgEffect>
                  </a14:imgLayer>
                </a14:imgProps>
              </a:ext>
              <a:ext uri="{28A0092B-C50C-407E-A947-70E740481C1C}">
                <a14:useLocalDpi xmlns:a14="http://schemas.microsoft.com/office/drawing/2010/main" val="0"/>
              </a:ext>
            </a:extLst>
          </a:blip>
          <a:stretch>
            <a:fillRect/>
          </a:stretch>
        </p:blipFill>
        <p:spPr>
          <a:xfrm>
            <a:off x="5167312" y="313290"/>
            <a:ext cx="1857375" cy="1381125"/>
          </a:xfrm>
          <a:prstGeom prst="rect">
            <a:avLst/>
          </a:prstGeom>
        </p:spPr>
      </p:pic>
    </p:spTree>
    <p:extLst>
      <p:ext uri="{BB962C8B-B14F-4D97-AF65-F5344CB8AC3E}">
        <p14:creationId xmlns:p14="http://schemas.microsoft.com/office/powerpoint/2010/main" val="486555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00C7DD97-49DC-4BFD-951D-CFF51B976DE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41571" y="70488"/>
            <a:ext cx="3501861" cy="3501861"/>
            <a:chOff x="4690043" y="291695"/>
            <a:chExt cx="3055711" cy="3055711"/>
          </a:xfrm>
        </p:grpSpPr>
        <p:sp>
          <p:nvSpPr>
            <p:cNvPr id="14" name="Oval 13">
              <a:extLst>
                <a:ext uri="{FF2B5EF4-FFF2-40B4-BE49-F238E27FC236}">
                  <a16:creationId xmlns:a16="http://schemas.microsoft.com/office/drawing/2014/main" id="{E7DCFDCC-147C-40CA-BFDF-2848A42977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690043" y="291695"/>
              <a:ext cx="3055711" cy="3055711"/>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31F8CA31-10D7-4B78-877D-2D21FBE553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690043" y="291695"/>
              <a:ext cx="3055711" cy="305571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a:extLst>
              <a:ext uri="{FF2B5EF4-FFF2-40B4-BE49-F238E27FC236}">
                <a16:creationId xmlns:a16="http://schemas.microsoft.com/office/drawing/2014/main" id="{176786CF-68E6-476D-909E-8522718B7BE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75057" y="3240578"/>
            <a:ext cx="3297290" cy="3297290"/>
            <a:chOff x="4690043" y="291695"/>
            <a:chExt cx="3055711" cy="3055711"/>
          </a:xfrm>
        </p:grpSpPr>
        <p:sp>
          <p:nvSpPr>
            <p:cNvPr id="18" name="Oval 17">
              <a:extLst>
                <a:ext uri="{FF2B5EF4-FFF2-40B4-BE49-F238E27FC236}">
                  <a16:creationId xmlns:a16="http://schemas.microsoft.com/office/drawing/2014/main" id="{06D8E882-7D0E-42D7-99C8-D4865D7DAB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690043" y="291695"/>
              <a:ext cx="3055711" cy="3055711"/>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015F1597-6BCF-45F1-9AC9-B142DD4768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690043" y="291695"/>
              <a:ext cx="3055711" cy="305571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Oval 20">
            <a:extLst>
              <a:ext uri="{FF2B5EF4-FFF2-40B4-BE49-F238E27FC236}">
                <a16:creationId xmlns:a16="http://schemas.microsoft.com/office/drawing/2014/main" id="{EAED1919-54A1-41C9-B30B-A3FF3F58E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26220" y="30573"/>
            <a:ext cx="3483100" cy="3483100"/>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aphic 190">
            <a:extLst>
              <a:ext uri="{FF2B5EF4-FFF2-40B4-BE49-F238E27FC236}">
                <a16:creationId xmlns:a16="http://schemas.microsoft.com/office/drawing/2014/main" id="{00E015F5-1A99-4E40-BC3D-7707802996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0828" y="1091857"/>
            <a:ext cx="1291642" cy="429215"/>
            <a:chOff x="2504802" y="1755501"/>
            <a:chExt cx="1598829" cy="531293"/>
          </a:xfrm>
          <a:solidFill>
            <a:schemeClr val="bg1"/>
          </a:solidFill>
        </p:grpSpPr>
        <p:sp>
          <p:nvSpPr>
            <p:cNvPr id="24" name="Freeform: Shape 23">
              <a:extLst>
                <a:ext uri="{FF2B5EF4-FFF2-40B4-BE49-F238E27FC236}">
                  <a16:creationId xmlns:a16="http://schemas.microsoft.com/office/drawing/2014/main" id="{3FE6F571-2BB7-46DA-A3D9-B32ADDC16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2113855"/>
              <a:ext cx="1598614" cy="172939"/>
            </a:xfrm>
            <a:custGeom>
              <a:avLst/>
              <a:gdLst>
                <a:gd name="connsiteX0" fmla="*/ 1248648 w 1598614"/>
                <a:gd name="connsiteY0" fmla="*/ 172939 h 172939"/>
                <a:gd name="connsiteX1" fmla="*/ 1123031 w 1598614"/>
                <a:gd name="connsiteY1" fmla="*/ 92708 h 172939"/>
                <a:gd name="connsiteX2" fmla="*/ 1024085 w 1598614"/>
                <a:gd name="connsiteY2" fmla="*/ 29469 h 172939"/>
                <a:gd name="connsiteX3" fmla="*/ 925140 w 1598614"/>
                <a:gd name="connsiteY3" fmla="*/ 92708 h 172939"/>
                <a:gd name="connsiteX4" fmla="*/ 799522 w 1598614"/>
                <a:gd name="connsiteY4" fmla="*/ 172939 h 172939"/>
                <a:gd name="connsiteX5" fmla="*/ 799522 w 1598614"/>
                <a:gd name="connsiteY5" fmla="*/ 172939 h 172939"/>
                <a:gd name="connsiteX6" fmla="*/ 673905 w 1598614"/>
                <a:gd name="connsiteY6" fmla="*/ 92708 h 172939"/>
                <a:gd name="connsiteX7" fmla="*/ 574959 w 1598614"/>
                <a:gd name="connsiteY7" fmla="*/ 29469 h 172939"/>
                <a:gd name="connsiteX8" fmla="*/ 476014 w 1598614"/>
                <a:gd name="connsiteY8" fmla="*/ 92708 h 172939"/>
                <a:gd name="connsiteX9" fmla="*/ 350396 w 1598614"/>
                <a:gd name="connsiteY9" fmla="*/ 172939 h 172939"/>
                <a:gd name="connsiteX10" fmla="*/ 224778 w 1598614"/>
                <a:gd name="connsiteY10" fmla="*/ 92708 h 172939"/>
                <a:gd name="connsiteX11" fmla="*/ 125833 w 1598614"/>
                <a:gd name="connsiteY11" fmla="*/ 29469 h 172939"/>
                <a:gd name="connsiteX12" fmla="*/ 26887 w 1598614"/>
                <a:gd name="connsiteY12" fmla="*/ 92708 h 172939"/>
                <a:gd name="connsiteX13" fmla="*/ 0 w 1598614"/>
                <a:gd name="connsiteY13" fmla="*/ 80232 h 172939"/>
                <a:gd name="connsiteX14" fmla="*/ 125618 w 1598614"/>
                <a:gd name="connsiteY14" fmla="*/ 0 h 172939"/>
                <a:gd name="connsiteX15" fmla="*/ 251235 w 1598614"/>
                <a:gd name="connsiteY15" fmla="*/ 80232 h 172939"/>
                <a:gd name="connsiteX16" fmla="*/ 350181 w 1598614"/>
                <a:gd name="connsiteY16" fmla="*/ 143471 h 172939"/>
                <a:gd name="connsiteX17" fmla="*/ 449126 w 1598614"/>
                <a:gd name="connsiteY17" fmla="*/ 80232 h 172939"/>
                <a:gd name="connsiteX18" fmla="*/ 574744 w 1598614"/>
                <a:gd name="connsiteY18" fmla="*/ 0 h 172939"/>
                <a:gd name="connsiteX19" fmla="*/ 700362 w 1598614"/>
                <a:gd name="connsiteY19" fmla="*/ 80232 h 172939"/>
                <a:gd name="connsiteX20" fmla="*/ 799307 w 1598614"/>
                <a:gd name="connsiteY20" fmla="*/ 143471 h 172939"/>
                <a:gd name="connsiteX21" fmla="*/ 799307 w 1598614"/>
                <a:gd name="connsiteY21" fmla="*/ 143471 h 172939"/>
                <a:gd name="connsiteX22" fmla="*/ 898253 w 1598614"/>
                <a:gd name="connsiteY22" fmla="*/ 80232 h 172939"/>
                <a:gd name="connsiteX23" fmla="*/ 1023870 w 1598614"/>
                <a:gd name="connsiteY23" fmla="*/ 0 h 172939"/>
                <a:gd name="connsiteX24" fmla="*/ 1149488 w 1598614"/>
                <a:gd name="connsiteY24" fmla="*/ 80232 h 172939"/>
                <a:gd name="connsiteX25" fmla="*/ 1248433 w 1598614"/>
                <a:gd name="connsiteY25" fmla="*/ 143471 h 172939"/>
                <a:gd name="connsiteX26" fmla="*/ 1347379 w 1598614"/>
                <a:gd name="connsiteY26" fmla="*/ 80232 h 172939"/>
                <a:gd name="connsiteX27" fmla="*/ 1472997 w 1598614"/>
                <a:gd name="connsiteY27" fmla="*/ 0 h 172939"/>
                <a:gd name="connsiteX28" fmla="*/ 1598614 w 1598614"/>
                <a:gd name="connsiteY28" fmla="*/ 80232 h 172939"/>
                <a:gd name="connsiteX29" fmla="*/ 1571942 w 1598614"/>
                <a:gd name="connsiteY29" fmla="*/ 92708 h 172939"/>
                <a:gd name="connsiteX30" fmla="*/ 1472997 w 1598614"/>
                <a:gd name="connsiteY30" fmla="*/ 29469 h 172939"/>
                <a:gd name="connsiteX31" fmla="*/ 1374051 w 1598614"/>
                <a:gd name="connsiteY31" fmla="*/ 92708 h 172939"/>
                <a:gd name="connsiteX32" fmla="*/ 1248648 w 1598614"/>
                <a:gd name="connsiteY32" fmla="*/ 172939 h 17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614" h="172939">
                  <a:moveTo>
                    <a:pt x="1248648" y="172939"/>
                  </a:moveTo>
                  <a:cubicBezTo>
                    <a:pt x="1194229" y="172939"/>
                    <a:pt x="1146046" y="142180"/>
                    <a:pt x="1123031" y="92708"/>
                  </a:cubicBezTo>
                  <a:cubicBezTo>
                    <a:pt x="1104962" y="53775"/>
                    <a:pt x="1067105" y="29469"/>
                    <a:pt x="1024085" y="29469"/>
                  </a:cubicBezTo>
                  <a:cubicBezTo>
                    <a:pt x="981066" y="29469"/>
                    <a:pt x="943208" y="53775"/>
                    <a:pt x="925140" y="92708"/>
                  </a:cubicBezTo>
                  <a:cubicBezTo>
                    <a:pt x="902124" y="142180"/>
                    <a:pt x="853942" y="172939"/>
                    <a:pt x="799522" y="172939"/>
                  </a:cubicBezTo>
                  <a:cubicBezTo>
                    <a:pt x="799522" y="172939"/>
                    <a:pt x="799522" y="172939"/>
                    <a:pt x="799522" y="172939"/>
                  </a:cubicBezTo>
                  <a:cubicBezTo>
                    <a:pt x="744887" y="172939"/>
                    <a:pt x="696920" y="142180"/>
                    <a:pt x="673905" y="92708"/>
                  </a:cubicBezTo>
                  <a:cubicBezTo>
                    <a:pt x="655836" y="53775"/>
                    <a:pt x="617979" y="29469"/>
                    <a:pt x="574959" y="29469"/>
                  </a:cubicBezTo>
                  <a:cubicBezTo>
                    <a:pt x="531939" y="29469"/>
                    <a:pt x="494082" y="53775"/>
                    <a:pt x="476014" y="92708"/>
                  </a:cubicBezTo>
                  <a:cubicBezTo>
                    <a:pt x="452998" y="142180"/>
                    <a:pt x="405031" y="172939"/>
                    <a:pt x="350396" y="172939"/>
                  </a:cubicBezTo>
                  <a:cubicBezTo>
                    <a:pt x="295976" y="172939"/>
                    <a:pt x="247794" y="142180"/>
                    <a:pt x="224778" y="92708"/>
                  </a:cubicBezTo>
                  <a:cubicBezTo>
                    <a:pt x="206710" y="53775"/>
                    <a:pt x="168853" y="29469"/>
                    <a:pt x="125833" y="29469"/>
                  </a:cubicBezTo>
                  <a:cubicBezTo>
                    <a:pt x="82813" y="29469"/>
                    <a:pt x="44956" y="53775"/>
                    <a:pt x="26887" y="92708"/>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268" y="30759"/>
                    <a:pt x="969235" y="0"/>
                    <a:pt x="1023870" y="0"/>
                  </a:cubicBezTo>
                  <a:cubicBezTo>
                    <a:pt x="1078505" y="0"/>
                    <a:pt x="1126472" y="30759"/>
                    <a:pt x="1149488" y="80232"/>
                  </a:cubicBezTo>
                  <a:cubicBezTo>
                    <a:pt x="1167556" y="119165"/>
                    <a:pt x="1205414" y="143471"/>
                    <a:pt x="1248433" y="143471"/>
                  </a:cubicBezTo>
                  <a:cubicBezTo>
                    <a:pt x="1291453" y="143471"/>
                    <a:pt x="1329311" y="119165"/>
                    <a:pt x="1347379" y="80232"/>
                  </a:cubicBezTo>
                  <a:cubicBezTo>
                    <a:pt x="1370394" y="30759"/>
                    <a:pt x="1418361" y="0"/>
                    <a:pt x="1472997" y="0"/>
                  </a:cubicBezTo>
                  <a:cubicBezTo>
                    <a:pt x="1527632" y="0"/>
                    <a:pt x="1575814" y="30759"/>
                    <a:pt x="1598614" y="80232"/>
                  </a:cubicBezTo>
                  <a:lnTo>
                    <a:pt x="1571942" y="92708"/>
                  </a:lnTo>
                  <a:cubicBezTo>
                    <a:pt x="1553874" y="53775"/>
                    <a:pt x="1515801" y="29469"/>
                    <a:pt x="1472997" y="29469"/>
                  </a:cubicBezTo>
                  <a:cubicBezTo>
                    <a:pt x="1429977" y="29469"/>
                    <a:pt x="1392119" y="53775"/>
                    <a:pt x="1374051" y="92708"/>
                  </a:cubicBezTo>
                  <a:cubicBezTo>
                    <a:pt x="1351251" y="142180"/>
                    <a:pt x="1303069" y="172939"/>
                    <a:pt x="1248648" y="172939"/>
                  </a:cubicBezTo>
                  <a:close/>
                </a:path>
              </a:pathLst>
            </a:custGeom>
            <a:grpFill/>
            <a:ln w="21496"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A905CC16-753C-4B9F-B3E2-C456795AE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1755501"/>
              <a:ext cx="1598829" cy="172724"/>
            </a:xfrm>
            <a:custGeom>
              <a:avLst/>
              <a:gdLst>
                <a:gd name="connsiteX0" fmla="*/ 1248648 w 1598829"/>
                <a:gd name="connsiteY0" fmla="*/ 172724 h 172724"/>
                <a:gd name="connsiteX1" fmla="*/ 1123031 w 1598829"/>
                <a:gd name="connsiteY1" fmla="*/ 92492 h 172724"/>
                <a:gd name="connsiteX2" fmla="*/ 1024085 w 1598829"/>
                <a:gd name="connsiteY2" fmla="*/ 29253 h 172724"/>
                <a:gd name="connsiteX3" fmla="*/ 925140 w 1598829"/>
                <a:gd name="connsiteY3" fmla="*/ 92492 h 172724"/>
                <a:gd name="connsiteX4" fmla="*/ 799522 w 1598829"/>
                <a:gd name="connsiteY4" fmla="*/ 172724 h 172724"/>
                <a:gd name="connsiteX5" fmla="*/ 799522 w 1598829"/>
                <a:gd name="connsiteY5" fmla="*/ 172724 h 172724"/>
                <a:gd name="connsiteX6" fmla="*/ 673905 w 1598829"/>
                <a:gd name="connsiteY6" fmla="*/ 92492 h 172724"/>
                <a:gd name="connsiteX7" fmla="*/ 574959 w 1598829"/>
                <a:gd name="connsiteY7" fmla="*/ 29253 h 172724"/>
                <a:gd name="connsiteX8" fmla="*/ 476014 w 1598829"/>
                <a:gd name="connsiteY8" fmla="*/ 92492 h 172724"/>
                <a:gd name="connsiteX9" fmla="*/ 350396 w 1598829"/>
                <a:gd name="connsiteY9" fmla="*/ 172724 h 172724"/>
                <a:gd name="connsiteX10" fmla="*/ 224778 w 1598829"/>
                <a:gd name="connsiteY10" fmla="*/ 92492 h 172724"/>
                <a:gd name="connsiteX11" fmla="*/ 125833 w 1598829"/>
                <a:gd name="connsiteY11" fmla="*/ 29253 h 172724"/>
                <a:gd name="connsiteX12" fmla="*/ 26887 w 1598829"/>
                <a:gd name="connsiteY12" fmla="*/ 92492 h 172724"/>
                <a:gd name="connsiteX13" fmla="*/ 0 w 1598829"/>
                <a:gd name="connsiteY13" fmla="*/ 80232 h 172724"/>
                <a:gd name="connsiteX14" fmla="*/ 125618 w 1598829"/>
                <a:gd name="connsiteY14" fmla="*/ 0 h 172724"/>
                <a:gd name="connsiteX15" fmla="*/ 251235 w 1598829"/>
                <a:gd name="connsiteY15" fmla="*/ 80232 h 172724"/>
                <a:gd name="connsiteX16" fmla="*/ 350181 w 1598829"/>
                <a:gd name="connsiteY16" fmla="*/ 143471 h 172724"/>
                <a:gd name="connsiteX17" fmla="*/ 449126 w 1598829"/>
                <a:gd name="connsiteY17" fmla="*/ 80232 h 172724"/>
                <a:gd name="connsiteX18" fmla="*/ 574744 w 1598829"/>
                <a:gd name="connsiteY18" fmla="*/ 0 h 172724"/>
                <a:gd name="connsiteX19" fmla="*/ 700362 w 1598829"/>
                <a:gd name="connsiteY19" fmla="*/ 80232 h 172724"/>
                <a:gd name="connsiteX20" fmla="*/ 799307 w 1598829"/>
                <a:gd name="connsiteY20" fmla="*/ 143471 h 172724"/>
                <a:gd name="connsiteX21" fmla="*/ 799307 w 1598829"/>
                <a:gd name="connsiteY21" fmla="*/ 143471 h 172724"/>
                <a:gd name="connsiteX22" fmla="*/ 898253 w 1598829"/>
                <a:gd name="connsiteY22" fmla="*/ 80232 h 172724"/>
                <a:gd name="connsiteX23" fmla="*/ 1024085 w 1598829"/>
                <a:gd name="connsiteY23" fmla="*/ 0 h 172724"/>
                <a:gd name="connsiteX24" fmla="*/ 1149703 w 1598829"/>
                <a:gd name="connsiteY24" fmla="*/ 80232 h 172724"/>
                <a:gd name="connsiteX25" fmla="*/ 1248648 w 1598829"/>
                <a:gd name="connsiteY25" fmla="*/ 143471 h 172724"/>
                <a:gd name="connsiteX26" fmla="*/ 1347594 w 1598829"/>
                <a:gd name="connsiteY26" fmla="*/ 80232 h 172724"/>
                <a:gd name="connsiteX27" fmla="*/ 1473212 w 1598829"/>
                <a:gd name="connsiteY27" fmla="*/ 0 h 172724"/>
                <a:gd name="connsiteX28" fmla="*/ 1598829 w 1598829"/>
                <a:gd name="connsiteY28" fmla="*/ 80232 h 172724"/>
                <a:gd name="connsiteX29" fmla="*/ 1572157 w 1598829"/>
                <a:gd name="connsiteY29" fmla="*/ 92492 h 172724"/>
                <a:gd name="connsiteX30" fmla="*/ 1473212 w 1598829"/>
                <a:gd name="connsiteY30" fmla="*/ 29253 h 172724"/>
                <a:gd name="connsiteX31" fmla="*/ 1374266 w 1598829"/>
                <a:gd name="connsiteY31" fmla="*/ 92492 h 172724"/>
                <a:gd name="connsiteX32" fmla="*/ 1248648 w 1598829"/>
                <a:gd name="connsiteY32" fmla="*/ 172724 h 17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829" h="172724">
                  <a:moveTo>
                    <a:pt x="1248648" y="172724"/>
                  </a:moveTo>
                  <a:cubicBezTo>
                    <a:pt x="1194229" y="172724"/>
                    <a:pt x="1146046" y="141965"/>
                    <a:pt x="1123031" y="92492"/>
                  </a:cubicBezTo>
                  <a:cubicBezTo>
                    <a:pt x="1104962" y="53560"/>
                    <a:pt x="1067105" y="29253"/>
                    <a:pt x="1024085" y="29253"/>
                  </a:cubicBezTo>
                  <a:cubicBezTo>
                    <a:pt x="981066" y="29253"/>
                    <a:pt x="943208" y="53560"/>
                    <a:pt x="925140" y="92492"/>
                  </a:cubicBezTo>
                  <a:cubicBezTo>
                    <a:pt x="902124" y="141965"/>
                    <a:pt x="853942" y="172724"/>
                    <a:pt x="799522" y="172724"/>
                  </a:cubicBezTo>
                  <a:cubicBezTo>
                    <a:pt x="799522" y="172724"/>
                    <a:pt x="799522" y="172724"/>
                    <a:pt x="799522" y="172724"/>
                  </a:cubicBezTo>
                  <a:cubicBezTo>
                    <a:pt x="744887" y="172724"/>
                    <a:pt x="696920" y="141965"/>
                    <a:pt x="673905" y="92492"/>
                  </a:cubicBezTo>
                  <a:cubicBezTo>
                    <a:pt x="655836" y="53560"/>
                    <a:pt x="617979" y="29253"/>
                    <a:pt x="574959" y="29253"/>
                  </a:cubicBezTo>
                  <a:cubicBezTo>
                    <a:pt x="531939" y="29253"/>
                    <a:pt x="494082" y="53560"/>
                    <a:pt x="476014" y="92492"/>
                  </a:cubicBezTo>
                  <a:cubicBezTo>
                    <a:pt x="452998" y="141965"/>
                    <a:pt x="405031" y="172724"/>
                    <a:pt x="350396" y="172724"/>
                  </a:cubicBezTo>
                  <a:cubicBezTo>
                    <a:pt x="295976" y="172724"/>
                    <a:pt x="247794" y="141965"/>
                    <a:pt x="224778" y="92492"/>
                  </a:cubicBezTo>
                  <a:cubicBezTo>
                    <a:pt x="206710" y="53560"/>
                    <a:pt x="168853" y="29253"/>
                    <a:pt x="125833" y="29253"/>
                  </a:cubicBezTo>
                  <a:cubicBezTo>
                    <a:pt x="82813" y="29253"/>
                    <a:pt x="44956" y="53560"/>
                    <a:pt x="26887" y="92492"/>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483" y="30759"/>
                    <a:pt x="969450" y="0"/>
                    <a:pt x="1024085" y="0"/>
                  </a:cubicBezTo>
                  <a:cubicBezTo>
                    <a:pt x="1078720" y="0"/>
                    <a:pt x="1126688" y="30759"/>
                    <a:pt x="1149703" y="80232"/>
                  </a:cubicBezTo>
                  <a:cubicBezTo>
                    <a:pt x="1167771" y="119165"/>
                    <a:pt x="1205629" y="143471"/>
                    <a:pt x="1248648" y="143471"/>
                  </a:cubicBezTo>
                  <a:cubicBezTo>
                    <a:pt x="1291668" y="143471"/>
                    <a:pt x="1329526" y="119165"/>
                    <a:pt x="1347594" y="80232"/>
                  </a:cubicBezTo>
                  <a:cubicBezTo>
                    <a:pt x="1370610" y="30759"/>
                    <a:pt x="1418792" y="0"/>
                    <a:pt x="1473212" y="0"/>
                  </a:cubicBezTo>
                  <a:cubicBezTo>
                    <a:pt x="1527847" y="0"/>
                    <a:pt x="1576029" y="30759"/>
                    <a:pt x="1598829" y="80232"/>
                  </a:cubicBezTo>
                  <a:lnTo>
                    <a:pt x="1572157" y="92492"/>
                  </a:lnTo>
                  <a:cubicBezTo>
                    <a:pt x="1554089" y="53560"/>
                    <a:pt x="1516016" y="29253"/>
                    <a:pt x="1473212" y="29253"/>
                  </a:cubicBezTo>
                  <a:cubicBezTo>
                    <a:pt x="1430192" y="29253"/>
                    <a:pt x="1392335" y="53560"/>
                    <a:pt x="1374266" y="92492"/>
                  </a:cubicBezTo>
                  <a:cubicBezTo>
                    <a:pt x="1351251" y="141965"/>
                    <a:pt x="1303069" y="172724"/>
                    <a:pt x="1248648" y="172724"/>
                  </a:cubicBezTo>
                  <a:close/>
                </a:path>
              </a:pathLst>
            </a:custGeom>
            <a:grpFill/>
            <a:ln w="21496" cap="flat">
              <a:noFill/>
              <a:prstDash val="solid"/>
              <a:miter/>
            </a:ln>
          </p:spPr>
          <p:txBody>
            <a:bodyPr rtlCol="0" anchor="ctr"/>
            <a:lstStyle/>
            <a:p>
              <a:endParaRPr lang="en-US"/>
            </a:p>
          </p:txBody>
        </p:sp>
      </p:grpSp>
      <p:pic>
        <p:nvPicPr>
          <p:cNvPr id="6" name="Picture 5">
            <a:extLst>
              <a:ext uri="{FF2B5EF4-FFF2-40B4-BE49-F238E27FC236}">
                <a16:creationId xmlns:a16="http://schemas.microsoft.com/office/drawing/2014/main" id="{F32F1E06-6334-415A-ABB9-90CBDBAFF5FB}"/>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foregroundMark x1="31290" y1="36196" x2="31290" y2="36196"/>
                        <a14:foregroundMark x1="40000" y1="34969" x2="40000" y2="34969"/>
                        <a14:foregroundMark x1="33226" y1="59509" x2="33226" y2="59509"/>
                        <a14:foregroundMark x1="38387" y1="34356" x2="38387" y2="34356"/>
                        <a14:foregroundMark x1="60645" y1="34356" x2="60645" y2="34356"/>
                        <a14:foregroundMark x1="65484" y1="38037" x2="65484" y2="38037"/>
                        <a14:foregroundMark x1="66774" y1="36196" x2="66774" y2="36196"/>
                        <a14:foregroundMark x1="65161" y1="33129" x2="65161" y2="33129"/>
                        <a14:foregroundMark x1="64194" y1="31288" x2="63548" y2="55828"/>
                        <a14:foregroundMark x1="29355" y1="34356" x2="29355" y2="34356"/>
                        <a14:foregroundMark x1="46774" y1="66258" x2="46774" y2="66258"/>
                        <a14:foregroundMark x1="46129" y1="76074" x2="46129" y2="76074"/>
                        <a14:foregroundMark x1="35806" y1="84049" x2="35806" y2="84049"/>
                        <a14:foregroundMark x1="30645" y1="82822" x2="30645" y2="82822"/>
                        <a14:foregroundMark x1="78387" y1="49693" x2="78387" y2="49693"/>
                      </a14:backgroundRemoval>
                    </a14:imgEffect>
                  </a14:imgLayer>
                </a14:imgProps>
              </a:ext>
            </a:extLst>
          </a:blip>
          <a:stretch>
            <a:fillRect/>
          </a:stretch>
        </p:blipFill>
        <p:spPr>
          <a:xfrm>
            <a:off x="2465213" y="1086351"/>
            <a:ext cx="2584794" cy="1359101"/>
          </a:xfrm>
          <a:prstGeom prst="rect">
            <a:avLst/>
          </a:prstGeom>
        </p:spPr>
      </p:pic>
      <p:sp>
        <p:nvSpPr>
          <p:cNvPr id="27" name="Oval 26">
            <a:extLst>
              <a:ext uri="{FF2B5EF4-FFF2-40B4-BE49-F238E27FC236}">
                <a16:creationId xmlns:a16="http://schemas.microsoft.com/office/drawing/2014/main" id="{FFFEB18F-F81F-4CED-BE64-EB888A77C3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093" y="3195231"/>
            <a:ext cx="3281677" cy="3281677"/>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37F681FD-56C3-4A29-AA4D-3C028BA28CF6}"/>
              </a:ext>
            </a:extLst>
          </p:cNvPr>
          <p:cNvPicPr>
            <a:picLocks noChangeAspect="1"/>
          </p:cNvPicPr>
          <p:nvPr/>
        </p:nvPicPr>
        <p:blipFill>
          <a:blip r:embed="rId4"/>
          <a:stretch>
            <a:fillRect/>
          </a:stretch>
        </p:blipFill>
        <p:spPr>
          <a:xfrm>
            <a:off x="940514" y="4203218"/>
            <a:ext cx="2318835" cy="1298547"/>
          </a:xfrm>
          <a:prstGeom prst="rect">
            <a:avLst/>
          </a:prstGeom>
        </p:spPr>
      </p:pic>
      <p:grpSp>
        <p:nvGrpSpPr>
          <p:cNvPr id="29" name="Graphic 4">
            <a:extLst>
              <a:ext uri="{FF2B5EF4-FFF2-40B4-BE49-F238E27FC236}">
                <a16:creationId xmlns:a16="http://schemas.microsoft.com/office/drawing/2014/main" id="{A04977CB-3825-471A-A590-C57F8C3503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97585" y="3139252"/>
            <a:ext cx="1330536" cy="1330521"/>
            <a:chOff x="5734037" y="3067039"/>
            <a:chExt cx="724483" cy="724489"/>
          </a:xfrm>
          <a:solidFill>
            <a:schemeClr val="bg1"/>
          </a:solidFill>
        </p:grpSpPr>
        <p:sp>
          <p:nvSpPr>
            <p:cNvPr id="30" name="Freeform: Shape 29">
              <a:extLst>
                <a:ext uri="{FF2B5EF4-FFF2-40B4-BE49-F238E27FC236}">
                  <a16:creationId xmlns:a16="http://schemas.microsoft.com/office/drawing/2014/main" id="{2B4B4814-3BFD-418E-B5B6-9DC3E00236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067039"/>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6B775DC1-0C03-424C-81DD-0B63736424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9DA07F5D-1F32-483C-8A98-9849D780DE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37A913DD-4597-42B1-9728-4127E83A83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009FBB02-BC59-4864-8DBC-B2B2BD52B3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6BD87CAE-98EF-4EA4-B739-3304AB75B5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1A313AD8-2CA9-4181-84FF-A4EA106FB0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90E1FD27-6078-4DDB-85A5-EF32823635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26284"/>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38" name="Freeform: Shape 37">
              <a:extLst>
                <a:ext uri="{FF2B5EF4-FFF2-40B4-BE49-F238E27FC236}">
                  <a16:creationId xmlns:a16="http://schemas.microsoft.com/office/drawing/2014/main" id="{8B87154F-1C33-4D96-AD0F-41A911079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2628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59F7C24D-DA96-4B69-9D48-11ED659814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A1CC3BFF-8D2C-4191-AA89-4B5F07B595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030851AC-DB18-4C88-A8A2-449F772E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DA0FBDE6-61C6-4EAD-BEF2-895D802FB9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126284"/>
              <a:ext cx="14097" cy="14097"/>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AA861D3C-5355-4A4A-A875-EC40751A7D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2628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998E573C-00D7-4371-9CE5-C72044BCA0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18543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4B74B55B-C24A-4F7B-80B0-59E86E989B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361FF18D-542A-4DA3-B579-046996571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B5CD3040-DA11-4096-9ECA-0547EB296B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8DBF68E6-70DC-4C9B-9E36-54DADF5D8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11A82FA5-7042-42C0-82C9-8068C36A68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18543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2F1F1E10-43A7-49C1-9611-E52FB1BF5C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18543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E350A35C-3618-4456-8580-7687EDA435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24467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F4013BD1-ADEE-4116-8B16-8C5FB3B015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244677"/>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D41350A0-245D-42A9-911D-82D77BC3D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18734813-52CA-4809-A0E0-348308DC47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E626E127-926A-4623-B87E-6944AA8F44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DADDE53E-0E40-4853-BCF0-9B152D6A4C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24467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C13F1249-54EA-428F-AE2E-A0579B409F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24467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58" name="Freeform: Shape 57">
              <a:extLst>
                <a:ext uri="{FF2B5EF4-FFF2-40B4-BE49-F238E27FC236}">
                  <a16:creationId xmlns:a16="http://schemas.microsoft.com/office/drawing/2014/main" id="{952C80D7-048D-4658-A5FE-B698CC4E42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03829"/>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4A82C20A-8FDC-4735-9608-AD288081F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EFB7CA94-32F3-403F-9F2B-1E2F701EE5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1" name="Freeform: Shape 60">
              <a:extLst>
                <a:ext uri="{FF2B5EF4-FFF2-40B4-BE49-F238E27FC236}">
                  <a16:creationId xmlns:a16="http://schemas.microsoft.com/office/drawing/2014/main" id="{1066606C-4588-4163-AD08-3AC140409A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2" name="Freeform: Shape 61">
              <a:extLst>
                <a:ext uri="{FF2B5EF4-FFF2-40B4-BE49-F238E27FC236}">
                  <a16:creationId xmlns:a16="http://schemas.microsoft.com/office/drawing/2014/main" id="{B8565D18-023F-46E0-B825-199BFEAD6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id="{6F96FBB7-2ED0-47E0-9016-421EC9D3D8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03829"/>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id="{7CFFB9F2-9F7C-43A4-A9E6-1EE70C00B7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0421F39C-6A35-4CF1-8E72-2A897C1F8F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363074"/>
              <a:ext cx="14192" cy="14097"/>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ADA5561C-BFBA-4EA2-8A59-2910A2CDF8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67" name="Freeform: Shape 66">
              <a:extLst>
                <a:ext uri="{FF2B5EF4-FFF2-40B4-BE49-F238E27FC236}">
                  <a16:creationId xmlns:a16="http://schemas.microsoft.com/office/drawing/2014/main" id="{B9F79817-A1A8-459C-A1DA-1639CC4EF1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730C5931-2980-4D21-A6AF-33BBB2B4A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6130F5F5-6F7C-41EE-8CBB-1D0839C6FC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6671993A-EC69-4341-90B1-F23F6EA5A0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363074"/>
              <a:ext cx="14097" cy="14097"/>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D56C4EAD-EE30-43C6-99BC-D4CB4EE9E4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00981292-8C2D-477F-BFC1-A0C971DE42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2222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5EB673EB-AAA5-41CD-BD9E-19C05381C9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BF0F0673-73C3-44AE-9E98-EE65ADB27C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5" name="Freeform: Shape 74">
              <a:extLst>
                <a:ext uri="{FF2B5EF4-FFF2-40B4-BE49-F238E27FC236}">
                  <a16:creationId xmlns:a16="http://schemas.microsoft.com/office/drawing/2014/main" id="{0908B8D8-11C7-4C6B-9642-2AAD37E24A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FF2F92D7-98B0-4E76-B8C6-AADDDBFCC6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5EC8DDD7-9501-4B67-9C31-6D5930A2B8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42222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57BD5C40-C542-47FD-9C2B-EE136CB979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79" name="Freeform: Shape 78">
              <a:extLst>
                <a:ext uri="{FF2B5EF4-FFF2-40B4-BE49-F238E27FC236}">
                  <a16:creationId xmlns:a16="http://schemas.microsoft.com/office/drawing/2014/main" id="{D4CE941A-9B71-4C39-B230-20A18D89BA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067039"/>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80" name="Freeform: Shape 79">
              <a:extLst>
                <a:ext uri="{FF2B5EF4-FFF2-40B4-BE49-F238E27FC236}">
                  <a16:creationId xmlns:a16="http://schemas.microsoft.com/office/drawing/2014/main" id="{3718F172-45D8-46D9-A359-D8A51BE649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151EDA59-37F4-47C4-9579-A4EE161561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067039"/>
              <a:ext cx="14096" cy="14097"/>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FCF25555-9B27-45F5-BDE8-EC65FC7B9D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83" name="Freeform: Shape 82">
              <a:extLst>
                <a:ext uri="{FF2B5EF4-FFF2-40B4-BE49-F238E27FC236}">
                  <a16:creationId xmlns:a16="http://schemas.microsoft.com/office/drawing/2014/main" id="{E18D4CBF-5079-4BCF-996F-48C5BD1DC8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84" name="Freeform: Shape 83">
              <a:extLst>
                <a:ext uri="{FF2B5EF4-FFF2-40B4-BE49-F238E27FC236}">
                  <a16:creationId xmlns:a16="http://schemas.microsoft.com/office/drawing/2014/main" id="{599F779A-FDDF-4E15-A19E-D734C95A57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06703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85" name="Freeform: Shape 84">
              <a:extLst>
                <a:ext uri="{FF2B5EF4-FFF2-40B4-BE49-F238E27FC236}">
                  <a16:creationId xmlns:a16="http://schemas.microsoft.com/office/drawing/2014/main" id="{98510558-1546-41C7-819E-0C4056E54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26281"/>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B371F762-3D9D-459C-AC86-3183843A44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CDECEFE0-53BB-47FB-97D7-AE0B0E3198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26281"/>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3D7521B5-463A-40A3-BE61-B1CAE3307E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6A3596C1-0483-4496-8755-DB608479D6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2628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89261538-C799-4246-B1B3-B3F5B09A08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2628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91" name="Freeform: Shape 90">
              <a:extLst>
                <a:ext uri="{FF2B5EF4-FFF2-40B4-BE49-F238E27FC236}">
                  <a16:creationId xmlns:a16="http://schemas.microsoft.com/office/drawing/2014/main" id="{7FDE36D9-78E7-44D9-BC0F-1BAFDE5B3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185433"/>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DB9D93E5-4ECA-4C24-9FF6-AC81334279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A4C35E97-1F66-4BFD-AE92-7EBC84F1DD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185433"/>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id="{C6BF299A-A3D1-430D-80FF-B080C6FC6E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9E7CF736-D3DE-4C5E-AA1F-DC4C8AA3AF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1854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D396DF6B-432E-4903-B1AA-D3531FF8AB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185432"/>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1ECDFD65-3965-4589-A4C2-16510946F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244676"/>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CA8C54E5-84FF-4F13-AA46-FED8E8DADB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BECA2236-A9B4-439E-9BAB-56AE965F68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244676"/>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E9441778-3D1A-4F75-A5A1-7214DAFB14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9B9AA094-8F15-4A0C-AA38-346BD5DDC8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244676"/>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119958CA-594A-4498-84BE-F61BFC580B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2446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FDFCE354-2B72-4480-97DE-E882906FDF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0382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4" name="Freeform: Shape 103">
              <a:extLst>
                <a:ext uri="{FF2B5EF4-FFF2-40B4-BE49-F238E27FC236}">
                  <a16:creationId xmlns:a16="http://schemas.microsoft.com/office/drawing/2014/main" id="{BC973E6C-6BC5-4FF1-8ECA-8615973121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5" name="Freeform: Shape 104">
              <a:extLst>
                <a:ext uri="{FF2B5EF4-FFF2-40B4-BE49-F238E27FC236}">
                  <a16:creationId xmlns:a16="http://schemas.microsoft.com/office/drawing/2014/main" id="{D64FCB3C-7129-40FC-B584-150E5E62F2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03829"/>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06" name="Freeform: Shape 105">
              <a:extLst>
                <a:ext uri="{FF2B5EF4-FFF2-40B4-BE49-F238E27FC236}">
                  <a16:creationId xmlns:a16="http://schemas.microsoft.com/office/drawing/2014/main" id="{E211C60F-B3FE-47DD-BD11-D331736344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7" name="Freeform: Shape 106">
              <a:extLst>
                <a:ext uri="{FF2B5EF4-FFF2-40B4-BE49-F238E27FC236}">
                  <a16:creationId xmlns:a16="http://schemas.microsoft.com/office/drawing/2014/main" id="{0D3EA065-68A6-4DD0-99BA-645480D4A4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08" name="Freeform: Shape 107">
              <a:extLst>
                <a:ext uri="{FF2B5EF4-FFF2-40B4-BE49-F238E27FC236}">
                  <a16:creationId xmlns:a16="http://schemas.microsoft.com/office/drawing/2014/main" id="{2B6AC294-B9BA-4C59-B08A-53548D610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0382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09" name="Freeform: Shape 108">
              <a:extLst>
                <a:ext uri="{FF2B5EF4-FFF2-40B4-BE49-F238E27FC236}">
                  <a16:creationId xmlns:a16="http://schemas.microsoft.com/office/drawing/2014/main" id="{95F31034-2EF3-4F10-85B8-454316F2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36307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10" name="Freeform: Shape 109">
              <a:extLst>
                <a:ext uri="{FF2B5EF4-FFF2-40B4-BE49-F238E27FC236}">
                  <a16:creationId xmlns:a16="http://schemas.microsoft.com/office/drawing/2014/main" id="{AA87A0E7-AF0B-4A66-AFF6-689E7D3883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11" name="Freeform: Shape 110">
              <a:extLst>
                <a:ext uri="{FF2B5EF4-FFF2-40B4-BE49-F238E27FC236}">
                  <a16:creationId xmlns:a16="http://schemas.microsoft.com/office/drawing/2014/main" id="{0D8E5EAF-B0C7-4E80-92EF-0209B4FE75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363072"/>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FAA01C3F-AD71-4F07-8664-8213099482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A30EC962-F7C8-4F17-A8EB-8EC64ADEFB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36307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114" name="Freeform: Shape 113">
              <a:extLst>
                <a:ext uri="{FF2B5EF4-FFF2-40B4-BE49-F238E27FC236}">
                  <a16:creationId xmlns:a16="http://schemas.microsoft.com/office/drawing/2014/main" id="{FA0DA527-FFEF-4AB6-B38F-FDF228D5B4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363074"/>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5" name="Freeform: Shape 114">
              <a:extLst>
                <a:ext uri="{FF2B5EF4-FFF2-40B4-BE49-F238E27FC236}">
                  <a16:creationId xmlns:a16="http://schemas.microsoft.com/office/drawing/2014/main" id="{FAB5776C-CF29-46E0-9A73-03A318AE69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69" y="34222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6" name="Freeform: Shape 115">
              <a:extLst>
                <a:ext uri="{FF2B5EF4-FFF2-40B4-BE49-F238E27FC236}">
                  <a16:creationId xmlns:a16="http://schemas.microsoft.com/office/drawing/2014/main" id="{45572D84-640D-47CC-A862-6DCF1A73E6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7" name="Freeform: Shape 116">
              <a:extLst>
                <a:ext uri="{FF2B5EF4-FFF2-40B4-BE49-F238E27FC236}">
                  <a16:creationId xmlns:a16="http://schemas.microsoft.com/office/drawing/2014/main" id="{0F9CD199-6195-4F64-9E22-94AD9D7600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5" y="3422225"/>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18" name="Freeform: Shape 117">
              <a:extLst>
                <a:ext uri="{FF2B5EF4-FFF2-40B4-BE49-F238E27FC236}">
                  <a16:creationId xmlns:a16="http://schemas.microsoft.com/office/drawing/2014/main" id="{35BC72FF-17EE-425A-B62A-2E024A6D7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14"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19" name="Freeform: Shape 118">
              <a:extLst>
                <a:ext uri="{FF2B5EF4-FFF2-40B4-BE49-F238E27FC236}">
                  <a16:creationId xmlns:a16="http://schemas.microsoft.com/office/drawing/2014/main" id="{26F3AB89-E7FF-4C05-9243-32DF9B4DF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0" y="34222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DABD659D-3754-4F63-9C8D-54AB1549E8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0" y="34222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C9DF2EF3-55C8-4745-9F55-24B60215DD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481374"/>
              <a:ext cx="14192" cy="14096"/>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13C67022-CC78-4114-891A-C34637A613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23" name="Freeform: Shape 122">
              <a:extLst>
                <a:ext uri="{FF2B5EF4-FFF2-40B4-BE49-F238E27FC236}">
                  <a16:creationId xmlns:a16="http://schemas.microsoft.com/office/drawing/2014/main" id="{A0F93252-C331-4CBB-B4F8-6B12B3903D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24" name="Freeform: Shape 123">
              <a:extLst>
                <a:ext uri="{FF2B5EF4-FFF2-40B4-BE49-F238E27FC236}">
                  <a16:creationId xmlns:a16="http://schemas.microsoft.com/office/drawing/2014/main" id="{7F4537F3-EDF5-4626-AFBE-4488E0140C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25" name="Freeform: Shape 124">
              <a:extLst>
                <a:ext uri="{FF2B5EF4-FFF2-40B4-BE49-F238E27FC236}">
                  <a16:creationId xmlns:a16="http://schemas.microsoft.com/office/drawing/2014/main" id="{3848604B-6F7A-4A76-96F8-6B7BE1FE81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26" name="Freeform: Shape 125">
              <a:extLst>
                <a:ext uri="{FF2B5EF4-FFF2-40B4-BE49-F238E27FC236}">
                  <a16:creationId xmlns:a16="http://schemas.microsoft.com/office/drawing/2014/main" id="{73D47B0C-A018-4B2C-898B-2391FC845D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481374"/>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27" name="Freeform: Shape 126">
              <a:extLst>
                <a:ext uri="{FF2B5EF4-FFF2-40B4-BE49-F238E27FC236}">
                  <a16:creationId xmlns:a16="http://schemas.microsoft.com/office/drawing/2014/main" id="{03DD4A89-CBC7-4BEE-AF16-D76807C080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28" name="Freeform: Shape 127">
              <a:extLst>
                <a:ext uri="{FF2B5EF4-FFF2-40B4-BE49-F238E27FC236}">
                  <a16:creationId xmlns:a16="http://schemas.microsoft.com/office/drawing/2014/main" id="{E63C3831-F632-40D9-84E9-FEDA73C6B5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4062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29" name="Freeform: Shape 128">
              <a:extLst>
                <a:ext uri="{FF2B5EF4-FFF2-40B4-BE49-F238E27FC236}">
                  <a16:creationId xmlns:a16="http://schemas.microsoft.com/office/drawing/2014/main" id="{5D39FEFA-CF2D-47D2-A180-417199AE87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30" name="Freeform: Shape 129">
              <a:extLst>
                <a:ext uri="{FF2B5EF4-FFF2-40B4-BE49-F238E27FC236}">
                  <a16:creationId xmlns:a16="http://schemas.microsoft.com/office/drawing/2014/main" id="{987F2FB4-CAFE-4018-A06E-5BAB572FF7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1" name="Freeform: Shape 130">
              <a:extLst>
                <a:ext uri="{FF2B5EF4-FFF2-40B4-BE49-F238E27FC236}">
                  <a16:creationId xmlns:a16="http://schemas.microsoft.com/office/drawing/2014/main" id="{9C990CED-1FA9-4850-8469-1460027704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2" name="Freeform: Shape 131">
              <a:extLst>
                <a:ext uri="{FF2B5EF4-FFF2-40B4-BE49-F238E27FC236}">
                  <a16:creationId xmlns:a16="http://schemas.microsoft.com/office/drawing/2014/main" id="{95BF6636-258D-497B-ABBF-1813F114B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3" name="Freeform: Shape 132">
              <a:extLst>
                <a:ext uri="{FF2B5EF4-FFF2-40B4-BE49-F238E27FC236}">
                  <a16:creationId xmlns:a16="http://schemas.microsoft.com/office/drawing/2014/main" id="{27D9B40C-72EA-4EFC-B711-9F7828061E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540620"/>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34" name="Freeform: Shape 133">
              <a:extLst>
                <a:ext uri="{FF2B5EF4-FFF2-40B4-BE49-F238E27FC236}">
                  <a16:creationId xmlns:a16="http://schemas.microsoft.com/office/drawing/2014/main" id="{454702A9-BABD-4005-8B4D-991D3CFBE3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4062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5" name="Freeform: Shape 134">
              <a:extLst>
                <a:ext uri="{FF2B5EF4-FFF2-40B4-BE49-F238E27FC236}">
                  <a16:creationId xmlns:a16="http://schemas.microsoft.com/office/drawing/2014/main" id="{1E860B77-3AB6-46A1-9CE3-37D976AF4C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8" y="359977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36" name="Freeform: Shape 135">
              <a:extLst>
                <a:ext uri="{FF2B5EF4-FFF2-40B4-BE49-F238E27FC236}">
                  <a16:creationId xmlns:a16="http://schemas.microsoft.com/office/drawing/2014/main" id="{292ABAA7-B221-4C32-8F87-ABBAE21ADA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3" y="359977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7" name="Freeform: Shape 136">
              <a:extLst>
                <a:ext uri="{FF2B5EF4-FFF2-40B4-BE49-F238E27FC236}">
                  <a16:creationId xmlns:a16="http://schemas.microsoft.com/office/drawing/2014/main" id="{81D416EA-36C9-4DC6-A012-0C0F3FDF73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3"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8" name="Freeform: Shape 137">
              <a:extLst>
                <a:ext uri="{FF2B5EF4-FFF2-40B4-BE49-F238E27FC236}">
                  <a16:creationId xmlns:a16="http://schemas.microsoft.com/office/drawing/2014/main" id="{A7F4DF81-59CD-4438-AA36-8F1BCCF97A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39" name="Freeform: Shape 138">
              <a:extLst>
                <a:ext uri="{FF2B5EF4-FFF2-40B4-BE49-F238E27FC236}">
                  <a16:creationId xmlns:a16="http://schemas.microsoft.com/office/drawing/2014/main" id="{77C64A27-32D1-40C4-B94F-1093B6DE69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0" name="Freeform: Shape 139">
              <a:extLst>
                <a:ext uri="{FF2B5EF4-FFF2-40B4-BE49-F238E27FC236}">
                  <a16:creationId xmlns:a16="http://schemas.microsoft.com/office/drawing/2014/main" id="{4797AB82-41AF-4856-AFC1-222C6DBC7B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599770"/>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1" name="Freeform: Shape 140">
              <a:extLst>
                <a:ext uri="{FF2B5EF4-FFF2-40B4-BE49-F238E27FC236}">
                  <a16:creationId xmlns:a16="http://schemas.microsoft.com/office/drawing/2014/main" id="{80C1D340-365C-4212-A0FE-D7D06095B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59977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2" name="Freeform: Shape 141">
              <a:extLst>
                <a:ext uri="{FF2B5EF4-FFF2-40B4-BE49-F238E27FC236}">
                  <a16:creationId xmlns:a16="http://schemas.microsoft.com/office/drawing/2014/main" id="{3493915A-115F-4720-86A4-853B732307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7" y="3659014"/>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2B7C4C77-1BED-4D31-8452-96E6F6B2A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2" y="3659014"/>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4" name="Freeform: Shape 143">
              <a:extLst>
                <a:ext uri="{FF2B5EF4-FFF2-40B4-BE49-F238E27FC236}">
                  <a16:creationId xmlns:a16="http://schemas.microsoft.com/office/drawing/2014/main" id="{98B04703-29C2-4A3B-AF19-7434D788E0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2"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5" name="Freeform: Shape 144">
              <a:extLst>
                <a:ext uri="{FF2B5EF4-FFF2-40B4-BE49-F238E27FC236}">
                  <a16:creationId xmlns:a16="http://schemas.microsoft.com/office/drawing/2014/main" id="{6557C845-906D-43D8-92DE-72EF460687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6" name="Freeform: Shape 145">
              <a:extLst>
                <a:ext uri="{FF2B5EF4-FFF2-40B4-BE49-F238E27FC236}">
                  <a16:creationId xmlns:a16="http://schemas.microsoft.com/office/drawing/2014/main" id="{55858061-043C-4334-BFCE-D9F77366A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8"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7" name="Freeform: Shape 146">
              <a:extLst>
                <a:ext uri="{FF2B5EF4-FFF2-40B4-BE49-F238E27FC236}">
                  <a16:creationId xmlns:a16="http://schemas.microsoft.com/office/drawing/2014/main" id="{5B825429-701A-43D0-83FA-2AF61D8426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3" y="3659014"/>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8" name="Freeform: Shape 147">
              <a:extLst>
                <a:ext uri="{FF2B5EF4-FFF2-40B4-BE49-F238E27FC236}">
                  <a16:creationId xmlns:a16="http://schemas.microsoft.com/office/drawing/2014/main" id="{A633109C-AACA-40CF-B41E-488FD48841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4" y="365901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49" name="Freeform: Shape 148">
              <a:extLst>
                <a:ext uri="{FF2B5EF4-FFF2-40B4-BE49-F238E27FC236}">
                  <a16:creationId xmlns:a16="http://schemas.microsoft.com/office/drawing/2014/main" id="{F7558F3F-5D90-45F4-AA12-07ED3A5192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39" y="371816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50" name="Freeform: Shape 149">
              <a:extLst>
                <a:ext uri="{FF2B5EF4-FFF2-40B4-BE49-F238E27FC236}">
                  <a16:creationId xmlns:a16="http://schemas.microsoft.com/office/drawing/2014/main" id="{451DD258-CE67-424A-BF5B-AFFA82B56B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4" y="371816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1" name="Freeform: Shape 150">
              <a:extLst>
                <a:ext uri="{FF2B5EF4-FFF2-40B4-BE49-F238E27FC236}">
                  <a16:creationId xmlns:a16="http://schemas.microsoft.com/office/drawing/2014/main" id="{4400BE62-7130-4D75-B3AB-AA78B0224C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4"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2" name="Freeform: Shape 151">
              <a:extLst>
                <a:ext uri="{FF2B5EF4-FFF2-40B4-BE49-F238E27FC236}">
                  <a16:creationId xmlns:a16="http://schemas.microsoft.com/office/drawing/2014/main" id="{22DE0A40-C470-4BF2-86BE-950D01B0CE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7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3" name="Freeform: Shape 152">
              <a:extLst>
                <a:ext uri="{FF2B5EF4-FFF2-40B4-BE49-F238E27FC236}">
                  <a16:creationId xmlns:a16="http://schemas.microsoft.com/office/drawing/2014/main" id="{FD0A8776-E748-4D71-999B-FF5213CB4F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29"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4" name="Freeform: Shape 153">
              <a:extLst>
                <a:ext uri="{FF2B5EF4-FFF2-40B4-BE49-F238E27FC236}">
                  <a16:creationId xmlns:a16="http://schemas.microsoft.com/office/drawing/2014/main" id="{9868C751-1379-453B-AC78-C61BCDFD7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74" y="371816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5" name="Freeform: Shape 154">
              <a:extLst>
                <a:ext uri="{FF2B5EF4-FFF2-40B4-BE49-F238E27FC236}">
                  <a16:creationId xmlns:a16="http://schemas.microsoft.com/office/drawing/2014/main" id="{AB5E0827-B184-45E4-BE8A-A6E9B4456A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25" y="371816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56" name="Freeform: Shape 155">
              <a:extLst>
                <a:ext uri="{FF2B5EF4-FFF2-40B4-BE49-F238E27FC236}">
                  <a16:creationId xmlns:a16="http://schemas.microsoft.com/office/drawing/2014/main" id="{528E9365-B34E-471B-B5F5-7D7AA0226C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40" y="3777410"/>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a:p>
          </p:txBody>
        </p:sp>
        <p:sp>
          <p:nvSpPr>
            <p:cNvPr id="157" name="Freeform: Shape 156">
              <a:extLst>
                <a:ext uri="{FF2B5EF4-FFF2-40B4-BE49-F238E27FC236}">
                  <a16:creationId xmlns:a16="http://schemas.microsoft.com/office/drawing/2014/main" id="{E32C453C-483A-468F-8AE5-9653EE06C6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85"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58" name="Freeform: Shape 157">
              <a:extLst>
                <a:ext uri="{FF2B5EF4-FFF2-40B4-BE49-F238E27FC236}">
                  <a16:creationId xmlns:a16="http://schemas.microsoft.com/office/drawing/2014/main" id="{8206E38D-8DBE-4126-8CAC-F737F5835F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36"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59" name="Freeform: Shape 158">
              <a:extLst>
                <a:ext uri="{FF2B5EF4-FFF2-40B4-BE49-F238E27FC236}">
                  <a16:creationId xmlns:a16="http://schemas.microsoft.com/office/drawing/2014/main" id="{ED5D9B69-81D5-4D7D-875B-4E07EC457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83"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60" name="Freeform: Shape 159">
              <a:extLst>
                <a:ext uri="{FF2B5EF4-FFF2-40B4-BE49-F238E27FC236}">
                  <a16:creationId xmlns:a16="http://schemas.microsoft.com/office/drawing/2014/main" id="{E5212BDC-A49B-4150-8C9A-BFD08D9E17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35"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61" name="Freeform: Shape 160">
              <a:extLst>
                <a:ext uri="{FF2B5EF4-FFF2-40B4-BE49-F238E27FC236}">
                  <a16:creationId xmlns:a16="http://schemas.microsoft.com/office/drawing/2014/main" id="{D8A2BE4D-B38F-4C4C-A82F-FABB3DE999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82" y="377741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62" name="Freeform: Shape 161">
              <a:extLst>
                <a:ext uri="{FF2B5EF4-FFF2-40B4-BE49-F238E27FC236}">
                  <a16:creationId xmlns:a16="http://schemas.microsoft.com/office/drawing/2014/main" id="{94EFD994-9359-4615-BFA9-DFCC942FE6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31" y="377740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63" name="Freeform: Shape 162">
              <a:extLst>
                <a:ext uri="{FF2B5EF4-FFF2-40B4-BE49-F238E27FC236}">
                  <a16:creationId xmlns:a16="http://schemas.microsoft.com/office/drawing/2014/main" id="{4205EAC6-6E11-4106-A079-7E9F2F62CA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481374"/>
              <a:ext cx="14097" cy="14096"/>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64" name="Freeform: Shape 163">
              <a:extLst>
                <a:ext uri="{FF2B5EF4-FFF2-40B4-BE49-F238E27FC236}">
                  <a16:creationId xmlns:a16="http://schemas.microsoft.com/office/drawing/2014/main" id="{EDDCF5F4-CA05-4922-AF4B-F9629D6F3D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65" name="Freeform: Shape 164">
              <a:extLst>
                <a:ext uri="{FF2B5EF4-FFF2-40B4-BE49-F238E27FC236}">
                  <a16:creationId xmlns:a16="http://schemas.microsoft.com/office/drawing/2014/main" id="{09113CF3-AB25-42A2-8DE0-735C1F40C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481374"/>
              <a:ext cx="14096" cy="14096"/>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grpFill/>
            <a:ln w="9525" cap="flat">
              <a:noFill/>
              <a:prstDash val="solid"/>
              <a:miter/>
            </a:ln>
          </p:spPr>
          <p:txBody>
            <a:bodyPr rtlCol="0" anchor="ctr"/>
            <a:lstStyle/>
            <a:p>
              <a:endParaRPr lang="en-US"/>
            </a:p>
          </p:txBody>
        </p:sp>
        <p:sp>
          <p:nvSpPr>
            <p:cNvPr id="166" name="Freeform: Shape 165">
              <a:extLst>
                <a:ext uri="{FF2B5EF4-FFF2-40B4-BE49-F238E27FC236}">
                  <a16:creationId xmlns:a16="http://schemas.microsoft.com/office/drawing/2014/main" id="{FB5092A3-B3FA-4AC8-82C3-FA386B8480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a:p>
          </p:txBody>
        </p:sp>
        <p:sp>
          <p:nvSpPr>
            <p:cNvPr id="167" name="Freeform: Shape 166">
              <a:extLst>
                <a:ext uri="{FF2B5EF4-FFF2-40B4-BE49-F238E27FC236}">
                  <a16:creationId xmlns:a16="http://schemas.microsoft.com/office/drawing/2014/main" id="{08F8F5D2-8958-4ED5-94E8-B4AB9F4420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481374"/>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grpFill/>
            <a:ln w="9525" cap="flat">
              <a:noFill/>
              <a:prstDash val="solid"/>
              <a:miter/>
            </a:ln>
          </p:spPr>
          <p:txBody>
            <a:bodyPr rtlCol="0" anchor="ctr"/>
            <a:lstStyle/>
            <a:p>
              <a:endParaRPr lang="en-US"/>
            </a:p>
          </p:txBody>
        </p:sp>
        <p:sp>
          <p:nvSpPr>
            <p:cNvPr id="168" name="Freeform: Shape 167">
              <a:extLst>
                <a:ext uri="{FF2B5EF4-FFF2-40B4-BE49-F238E27FC236}">
                  <a16:creationId xmlns:a16="http://schemas.microsoft.com/office/drawing/2014/main" id="{87D2E7CC-7DFE-42C8-9E78-44777D7B9C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481373"/>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a:p>
          </p:txBody>
        </p:sp>
        <p:sp>
          <p:nvSpPr>
            <p:cNvPr id="169" name="Freeform: Shape 168">
              <a:extLst>
                <a:ext uri="{FF2B5EF4-FFF2-40B4-BE49-F238E27FC236}">
                  <a16:creationId xmlns:a16="http://schemas.microsoft.com/office/drawing/2014/main" id="{6E57A90F-A41A-4C97-8EA3-ADD911EDD7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4062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0" name="Freeform: Shape 169">
              <a:extLst>
                <a:ext uri="{FF2B5EF4-FFF2-40B4-BE49-F238E27FC236}">
                  <a16:creationId xmlns:a16="http://schemas.microsoft.com/office/drawing/2014/main" id="{B9C217A0-4087-4422-8635-C74D0B13AF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4062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1" name="Freeform: Shape 170">
              <a:extLst>
                <a:ext uri="{FF2B5EF4-FFF2-40B4-BE49-F238E27FC236}">
                  <a16:creationId xmlns:a16="http://schemas.microsoft.com/office/drawing/2014/main" id="{9C0E89CF-75CB-4D42-9E44-ADF284D84F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406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72" name="Freeform: Shape 171">
              <a:extLst>
                <a:ext uri="{FF2B5EF4-FFF2-40B4-BE49-F238E27FC236}">
                  <a16:creationId xmlns:a16="http://schemas.microsoft.com/office/drawing/2014/main" id="{5564F9F3-0D82-4874-9440-38F3AF9175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4062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3" name="Freeform: Shape 172">
              <a:extLst>
                <a:ext uri="{FF2B5EF4-FFF2-40B4-BE49-F238E27FC236}">
                  <a16:creationId xmlns:a16="http://schemas.microsoft.com/office/drawing/2014/main" id="{8E318789-20ED-497A-AFEB-3280B07AB5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406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74" name="Freeform: Shape 173">
              <a:extLst>
                <a:ext uri="{FF2B5EF4-FFF2-40B4-BE49-F238E27FC236}">
                  <a16:creationId xmlns:a16="http://schemas.microsoft.com/office/drawing/2014/main" id="{F2256C04-2807-49A4-93C3-95542421D5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40631"/>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a:p>
          </p:txBody>
        </p:sp>
        <p:sp>
          <p:nvSpPr>
            <p:cNvPr id="175" name="Freeform: Shape 174">
              <a:extLst>
                <a:ext uri="{FF2B5EF4-FFF2-40B4-BE49-F238E27FC236}">
                  <a16:creationId xmlns:a16="http://schemas.microsoft.com/office/drawing/2014/main" id="{14FBD6ED-2E68-4F38-BF88-DC75DAECAF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5997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6" name="Freeform: Shape 175">
              <a:extLst>
                <a:ext uri="{FF2B5EF4-FFF2-40B4-BE49-F238E27FC236}">
                  <a16:creationId xmlns:a16="http://schemas.microsoft.com/office/drawing/2014/main" id="{AF7BF2B0-9477-4227-9CDB-98E8AF7C1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7" name="Freeform: Shape 176">
              <a:extLst>
                <a:ext uri="{FF2B5EF4-FFF2-40B4-BE49-F238E27FC236}">
                  <a16:creationId xmlns:a16="http://schemas.microsoft.com/office/drawing/2014/main" id="{7B6B9DAA-B992-45AD-A992-9CDFB41B94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59978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78" name="Freeform: Shape 177">
              <a:extLst>
                <a:ext uri="{FF2B5EF4-FFF2-40B4-BE49-F238E27FC236}">
                  <a16:creationId xmlns:a16="http://schemas.microsoft.com/office/drawing/2014/main" id="{8DE418D1-D67F-4FD8-BA49-CC986A7127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5997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79" name="Freeform: Shape 178">
              <a:extLst>
                <a:ext uri="{FF2B5EF4-FFF2-40B4-BE49-F238E27FC236}">
                  <a16:creationId xmlns:a16="http://schemas.microsoft.com/office/drawing/2014/main" id="{39AB1E1F-243A-489C-8753-69078993E9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59978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80" name="Freeform: Shape 179">
              <a:extLst>
                <a:ext uri="{FF2B5EF4-FFF2-40B4-BE49-F238E27FC236}">
                  <a16:creationId xmlns:a16="http://schemas.microsoft.com/office/drawing/2014/main" id="{F5E4BFF9-A8A8-4B08-AC59-228B81E02A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59978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1" name="Freeform: Shape 180">
              <a:extLst>
                <a:ext uri="{FF2B5EF4-FFF2-40B4-BE49-F238E27FC236}">
                  <a16:creationId xmlns:a16="http://schemas.microsoft.com/office/drawing/2014/main" id="{D3D80DFA-96DF-4CD6-B136-557368FF36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65902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2" name="Freeform: Shape 181">
              <a:extLst>
                <a:ext uri="{FF2B5EF4-FFF2-40B4-BE49-F238E27FC236}">
                  <a16:creationId xmlns:a16="http://schemas.microsoft.com/office/drawing/2014/main" id="{1ED3E86E-8BEE-463D-A646-180ABD21F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3" name="Freeform: Shape 182">
              <a:extLst>
                <a:ext uri="{FF2B5EF4-FFF2-40B4-BE49-F238E27FC236}">
                  <a16:creationId xmlns:a16="http://schemas.microsoft.com/office/drawing/2014/main" id="{ADD483A5-049C-4EBA-B2D1-9101179038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65902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84" name="Freeform: Shape 183">
              <a:extLst>
                <a:ext uri="{FF2B5EF4-FFF2-40B4-BE49-F238E27FC236}">
                  <a16:creationId xmlns:a16="http://schemas.microsoft.com/office/drawing/2014/main" id="{1116FEF0-D89A-43D8-B160-04E86A39F6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5" name="Freeform: Shape 184">
              <a:extLst>
                <a:ext uri="{FF2B5EF4-FFF2-40B4-BE49-F238E27FC236}">
                  <a16:creationId xmlns:a16="http://schemas.microsoft.com/office/drawing/2014/main" id="{517D6EEA-1BB1-4EC1-87B7-2CAFBE348A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86" name="Freeform: Shape 185">
              <a:extLst>
                <a:ext uri="{FF2B5EF4-FFF2-40B4-BE49-F238E27FC236}">
                  <a16:creationId xmlns:a16="http://schemas.microsoft.com/office/drawing/2014/main" id="{2EBD1224-D8F1-4976-BE1F-B4ABB071AD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65902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7" name="Freeform: Shape 186">
              <a:extLst>
                <a:ext uri="{FF2B5EF4-FFF2-40B4-BE49-F238E27FC236}">
                  <a16:creationId xmlns:a16="http://schemas.microsoft.com/office/drawing/2014/main" id="{DEBB9B87-CACC-4819-BEFA-C8A0C1AF2A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6" y="3718177"/>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8" name="Freeform: Shape 187">
              <a:extLst>
                <a:ext uri="{FF2B5EF4-FFF2-40B4-BE49-F238E27FC236}">
                  <a16:creationId xmlns:a16="http://schemas.microsoft.com/office/drawing/2014/main" id="{5259DF1F-DEAD-492D-AFEE-BA7BB1A7E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7"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89" name="Freeform: Shape 188">
              <a:extLst>
                <a:ext uri="{FF2B5EF4-FFF2-40B4-BE49-F238E27FC236}">
                  <a16:creationId xmlns:a16="http://schemas.microsoft.com/office/drawing/2014/main" id="{D3573A36-F1A6-4532-829C-AE49B7CE27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72" y="3718177"/>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a:p>
          </p:txBody>
        </p:sp>
        <p:sp>
          <p:nvSpPr>
            <p:cNvPr id="190" name="Freeform: Shape 189">
              <a:extLst>
                <a:ext uri="{FF2B5EF4-FFF2-40B4-BE49-F238E27FC236}">
                  <a16:creationId xmlns:a16="http://schemas.microsoft.com/office/drawing/2014/main" id="{F1A8D26A-350C-45FE-AA87-4AC5C0568B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2" y="371817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91" name="Freeform: Shape 190">
              <a:extLst>
                <a:ext uri="{FF2B5EF4-FFF2-40B4-BE49-F238E27FC236}">
                  <a16:creationId xmlns:a16="http://schemas.microsoft.com/office/drawing/2014/main" id="{5044A982-3E0F-4D17-9104-27E2D2D2F4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68" y="3718172"/>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a:p>
          </p:txBody>
        </p:sp>
        <p:sp>
          <p:nvSpPr>
            <p:cNvPr id="192" name="Freeform: Shape 191">
              <a:extLst>
                <a:ext uri="{FF2B5EF4-FFF2-40B4-BE49-F238E27FC236}">
                  <a16:creationId xmlns:a16="http://schemas.microsoft.com/office/drawing/2014/main" id="{68EB580A-7544-41A1-AE10-5C52B00FB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17" y="371817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a:p>
          </p:txBody>
        </p:sp>
        <p:sp>
          <p:nvSpPr>
            <p:cNvPr id="193" name="Freeform: Shape 192">
              <a:extLst>
                <a:ext uri="{FF2B5EF4-FFF2-40B4-BE49-F238E27FC236}">
                  <a16:creationId xmlns:a16="http://schemas.microsoft.com/office/drawing/2014/main" id="{65DBF4F2-4158-4DA7-AF14-7F9DDF07BF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72" y="3777419"/>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94" name="Freeform: Shape 193">
              <a:extLst>
                <a:ext uri="{FF2B5EF4-FFF2-40B4-BE49-F238E27FC236}">
                  <a16:creationId xmlns:a16="http://schemas.microsoft.com/office/drawing/2014/main" id="{F43513B1-0D48-4482-AA4E-2046DE5854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22" y="377741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95" name="Freeform: Shape 194">
              <a:extLst>
                <a:ext uri="{FF2B5EF4-FFF2-40B4-BE49-F238E27FC236}">
                  <a16:creationId xmlns:a16="http://schemas.microsoft.com/office/drawing/2014/main" id="{AC04BF60-8F64-4663-A8B4-D8BC1943B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68" y="3777419"/>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a:p>
          </p:txBody>
        </p:sp>
        <p:sp>
          <p:nvSpPr>
            <p:cNvPr id="196" name="Freeform: Shape 195">
              <a:extLst>
                <a:ext uri="{FF2B5EF4-FFF2-40B4-BE49-F238E27FC236}">
                  <a16:creationId xmlns:a16="http://schemas.microsoft.com/office/drawing/2014/main" id="{1B9A4999-4058-4260-B3D7-A8B6C1361B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24" y="3777383"/>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a:p>
          </p:txBody>
        </p:sp>
        <p:sp>
          <p:nvSpPr>
            <p:cNvPr id="197" name="Freeform: Shape 196">
              <a:extLst>
                <a:ext uri="{FF2B5EF4-FFF2-40B4-BE49-F238E27FC236}">
                  <a16:creationId xmlns:a16="http://schemas.microsoft.com/office/drawing/2014/main" id="{99FCBE72-DC7B-42FD-B59A-E1714802EA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7" y="37774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a:p>
          </p:txBody>
        </p:sp>
        <p:sp>
          <p:nvSpPr>
            <p:cNvPr id="198" name="Freeform: Shape 197">
              <a:extLst>
                <a:ext uri="{FF2B5EF4-FFF2-40B4-BE49-F238E27FC236}">
                  <a16:creationId xmlns:a16="http://schemas.microsoft.com/office/drawing/2014/main" id="{2FC3A23A-4EDB-4DD4-B293-746E0255AD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4" y="37774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grpSp>
      <p:sp>
        <p:nvSpPr>
          <p:cNvPr id="4" name="TextBox 3">
            <a:extLst>
              <a:ext uri="{FF2B5EF4-FFF2-40B4-BE49-F238E27FC236}">
                <a16:creationId xmlns:a16="http://schemas.microsoft.com/office/drawing/2014/main" id="{ABE7CD74-F0F3-4549-AED5-3855A130FA06}"/>
              </a:ext>
            </a:extLst>
          </p:cNvPr>
          <p:cNvSpPr txBox="1"/>
          <p:nvPr/>
        </p:nvSpPr>
        <p:spPr>
          <a:xfrm>
            <a:off x="6477270" y="1958550"/>
            <a:ext cx="5255637" cy="3978016"/>
          </a:xfrm>
          <a:prstGeom prst="rect">
            <a:avLst/>
          </a:prstGeom>
        </p:spPr>
        <p:txBody>
          <a:bodyPr vert="horz" lIns="91440" tIns="45720" rIns="91440" bIns="45720" rtlCol="0" anchor="t">
            <a:normAutofit lnSpcReduction="10000"/>
          </a:bodyPr>
          <a:lstStyle/>
          <a:p>
            <a:pPr indent="-228600">
              <a:lnSpc>
                <a:spcPct val="90000"/>
              </a:lnSpc>
              <a:spcAft>
                <a:spcPts val="600"/>
              </a:spcAft>
              <a:buFont typeface="Arial" panose="020B0604020202020204" pitchFamily="34" charset="0"/>
              <a:buChar char="•"/>
            </a:pPr>
            <a:r>
              <a:rPr lang="en-US" sz="1600" dirty="0">
                <a:solidFill>
                  <a:schemeClr val="bg1"/>
                </a:solidFill>
              </a:rPr>
              <a:t>1. El </a:t>
            </a:r>
            <a:r>
              <a:rPr lang="en-US" sz="1600" dirty="0" err="1">
                <a:solidFill>
                  <a:schemeClr val="bg1"/>
                </a:solidFill>
              </a:rPr>
              <a:t>papel</a:t>
            </a:r>
            <a:r>
              <a:rPr lang="en-US" sz="1600" dirty="0">
                <a:solidFill>
                  <a:schemeClr val="bg1"/>
                </a:solidFill>
              </a:rPr>
              <a:t> </a:t>
            </a:r>
            <a:r>
              <a:rPr lang="en-US" sz="1600" dirty="0" err="1">
                <a:solidFill>
                  <a:schemeClr val="bg1"/>
                </a:solidFill>
              </a:rPr>
              <a:t>protagonico</a:t>
            </a:r>
            <a:r>
              <a:rPr lang="en-US" sz="1600" dirty="0">
                <a:solidFill>
                  <a:schemeClr val="bg1"/>
                </a:solidFill>
              </a:rPr>
              <a:t> que </a:t>
            </a:r>
            <a:r>
              <a:rPr lang="en-US" sz="1600" dirty="0" err="1">
                <a:solidFill>
                  <a:schemeClr val="bg1"/>
                </a:solidFill>
              </a:rPr>
              <a:t>en</a:t>
            </a:r>
            <a:r>
              <a:rPr lang="en-US" sz="1600" dirty="0">
                <a:solidFill>
                  <a:schemeClr val="bg1"/>
                </a:solidFill>
              </a:rPr>
              <a:t> mi </a:t>
            </a:r>
            <a:r>
              <a:rPr lang="en-US" sz="1600" dirty="0" err="1">
                <a:solidFill>
                  <a:schemeClr val="bg1"/>
                </a:solidFill>
              </a:rPr>
              <a:t>lugar</a:t>
            </a:r>
            <a:r>
              <a:rPr lang="en-US" sz="1600" dirty="0">
                <a:solidFill>
                  <a:schemeClr val="bg1"/>
                </a:solidFill>
              </a:rPr>
              <a:t> </a:t>
            </a:r>
            <a:r>
              <a:rPr lang="en-US" sz="1600" dirty="0" err="1">
                <a:solidFill>
                  <a:schemeClr val="bg1"/>
                </a:solidFill>
              </a:rPr>
              <a:t>como</a:t>
            </a:r>
            <a:r>
              <a:rPr lang="en-US" sz="1600" dirty="0">
                <a:solidFill>
                  <a:schemeClr val="bg1"/>
                </a:solidFill>
              </a:rPr>
              <a:t> </a:t>
            </a:r>
            <a:r>
              <a:rPr lang="en-US" sz="1600" dirty="0" err="1">
                <a:solidFill>
                  <a:schemeClr val="bg1"/>
                </a:solidFill>
              </a:rPr>
              <a:t>futura</a:t>
            </a:r>
            <a:r>
              <a:rPr lang="en-US" sz="1600" dirty="0">
                <a:solidFill>
                  <a:schemeClr val="bg1"/>
                </a:solidFill>
              </a:rPr>
              <a:t> </a:t>
            </a:r>
            <a:r>
              <a:rPr lang="en-US" sz="1600" dirty="0" err="1">
                <a:solidFill>
                  <a:schemeClr val="bg1"/>
                </a:solidFill>
              </a:rPr>
              <a:t>docente</a:t>
            </a:r>
            <a:r>
              <a:rPr lang="en-US" sz="1600" dirty="0">
                <a:solidFill>
                  <a:schemeClr val="bg1"/>
                </a:solidFill>
              </a:rPr>
              <a:t>  </a:t>
            </a:r>
            <a:r>
              <a:rPr lang="en-US" sz="1600" dirty="0" err="1">
                <a:solidFill>
                  <a:schemeClr val="bg1"/>
                </a:solidFill>
              </a:rPr>
              <a:t>implementaria</a:t>
            </a:r>
            <a:r>
              <a:rPr lang="en-US" sz="1600" dirty="0">
                <a:solidFill>
                  <a:schemeClr val="bg1"/>
                </a:solidFill>
              </a:rPr>
              <a:t> </a:t>
            </a:r>
            <a:r>
              <a:rPr lang="en-US" sz="1600" dirty="0" err="1">
                <a:solidFill>
                  <a:schemeClr val="bg1"/>
                </a:solidFill>
              </a:rPr>
              <a:t>en</a:t>
            </a:r>
            <a:r>
              <a:rPr lang="en-US" sz="1600" dirty="0">
                <a:solidFill>
                  <a:schemeClr val="bg1"/>
                </a:solidFill>
              </a:rPr>
              <a:t> mi </a:t>
            </a:r>
            <a:r>
              <a:rPr lang="en-US" sz="1600" dirty="0" err="1">
                <a:solidFill>
                  <a:schemeClr val="bg1"/>
                </a:solidFill>
              </a:rPr>
              <a:t>salón</a:t>
            </a:r>
            <a:r>
              <a:rPr lang="en-US" sz="1600" dirty="0">
                <a:solidFill>
                  <a:schemeClr val="bg1"/>
                </a:solidFill>
              </a:rPr>
              <a:t> de </a:t>
            </a:r>
            <a:r>
              <a:rPr lang="en-US" sz="1600" dirty="0" err="1">
                <a:solidFill>
                  <a:schemeClr val="bg1"/>
                </a:solidFill>
              </a:rPr>
              <a:t>clases</a:t>
            </a:r>
            <a:r>
              <a:rPr lang="en-US" sz="1600" dirty="0">
                <a:solidFill>
                  <a:schemeClr val="bg1"/>
                </a:solidFill>
              </a:rPr>
              <a:t> ante las </a:t>
            </a:r>
            <a:r>
              <a:rPr lang="en-US" sz="1600" dirty="0" err="1">
                <a:solidFill>
                  <a:schemeClr val="bg1"/>
                </a:solidFill>
              </a:rPr>
              <a:t>situaciones</a:t>
            </a:r>
            <a:r>
              <a:rPr lang="en-US" sz="1600" dirty="0">
                <a:solidFill>
                  <a:schemeClr val="bg1"/>
                </a:solidFill>
              </a:rPr>
              <a:t> que se </a:t>
            </a:r>
            <a:r>
              <a:rPr lang="en-US" sz="1600" dirty="0" err="1">
                <a:solidFill>
                  <a:schemeClr val="bg1"/>
                </a:solidFill>
              </a:rPr>
              <a:t>presentan</a:t>
            </a:r>
            <a:r>
              <a:rPr lang="en-US" sz="1600" dirty="0">
                <a:solidFill>
                  <a:schemeClr val="bg1"/>
                </a:solidFill>
              </a:rPr>
              <a:t> que </a:t>
            </a:r>
            <a:r>
              <a:rPr lang="en-US" sz="1600" dirty="0" err="1">
                <a:solidFill>
                  <a:schemeClr val="bg1"/>
                </a:solidFill>
              </a:rPr>
              <a:t>impiden</a:t>
            </a:r>
            <a:r>
              <a:rPr lang="en-US" sz="1600" dirty="0">
                <a:solidFill>
                  <a:schemeClr val="bg1"/>
                </a:solidFill>
              </a:rPr>
              <a:t> el </a:t>
            </a:r>
            <a:r>
              <a:rPr lang="en-US" sz="1600" dirty="0" err="1">
                <a:solidFill>
                  <a:schemeClr val="bg1"/>
                </a:solidFill>
              </a:rPr>
              <a:t>sentido</a:t>
            </a:r>
            <a:r>
              <a:rPr lang="en-US" sz="1600" dirty="0">
                <a:solidFill>
                  <a:schemeClr val="bg1"/>
                </a:solidFill>
              </a:rPr>
              <a:t> de </a:t>
            </a:r>
            <a:r>
              <a:rPr lang="en-US" sz="1600" dirty="0" err="1">
                <a:solidFill>
                  <a:schemeClr val="bg1"/>
                </a:solidFill>
              </a:rPr>
              <a:t>justicia</a:t>
            </a:r>
            <a:r>
              <a:rPr lang="en-US" sz="1600" dirty="0">
                <a:solidFill>
                  <a:schemeClr val="bg1"/>
                </a:solidFill>
              </a:rPr>
              <a:t> social, </a:t>
            </a:r>
            <a:r>
              <a:rPr lang="en-US" sz="1600" dirty="0" err="1">
                <a:solidFill>
                  <a:schemeClr val="bg1"/>
                </a:solidFill>
              </a:rPr>
              <a:t>dignidad</a:t>
            </a:r>
            <a:r>
              <a:rPr lang="en-US" sz="1600" dirty="0">
                <a:solidFill>
                  <a:schemeClr val="bg1"/>
                </a:solidFill>
              </a:rPr>
              <a:t> y </a:t>
            </a:r>
            <a:r>
              <a:rPr lang="en-US" sz="1600" dirty="0" err="1">
                <a:solidFill>
                  <a:schemeClr val="bg1"/>
                </a:solidFill>
              </a:rPr>
              <a:t>desarrollo</a:t>
            </a:r>
            <a:r>
              <a:rPr lang="en-US" sz="1600" dirty="0">
                <a:solidFill>
                  <a:schemeClr val="bg1"/>
                </a:solidFill>
              </a:rPr>
              <a:t> </a:t>
            </a:r>
            <a:r>
              <a:rPr lang="en-US" sz="1600" dirty="0" err="1">
                <a:solidFill>
                  <a:schemeClr val="bg1"/>
                </a:solidFill>
              </a:rPr>
              <a:t>educativo</a:t>
            </a:r>
            <a:r>
              <a:rPr lang="en-US" sz="1600" dirty="0">
                <a:solidFill>
                  <a:schemeClr val="bg1"/>
                </a:solidFill>
              </a:rPr>
              <a:t> </a:t>
            </a:r>
            <a:r>
              <a:rPr lang="en-US" sz="1600" dirty="0" err="1">
                <a:solidFill>
                  <a:schemeClr val="bg1"/>
                </a:solidFill>
              </a:rPr>
              <a:t>en</a:t>
            </a:r>
            <a:r>
              <a:rPr lang="en-US" sz="1600" dirty="0">
                <a:solidFill>
                  <a:schemeClr val="bg1"/>
                </a:solidFill>
              </a:rPr>
              <a:t> </a:t>
            </a:r>
            <a:r>
              <a:rPr lang="en-US" sz="1600" dirty="0" err="1">
                <a:solidFill>
                  <a:schemeClr val="bg1"/>
                </a:solidFill>
              </a:rPr>
              <a:t>equidad</a:t>
            </a:r>
            <a:r>
              <a:rPr lang="en-US" sz="1600" dirty="0">
                <a:solidFill>
                  <a:schemeClr val="bg1"/>
                </a:solidFill>
              </a:rPr>
              <a:t> </a:t>
            </a:r>
            <a:r>
              <a:rPr lang="en-US" sz="1600" dirty="0" err="1">
                <a:solidFill>
                  <a:schemeClr val="bg1"/>
                </a:solidFill>
              </a:rPr>
              <a:t>seria</a:t>
            </a:r>
            <a:r>
              <a:rPr lang="en-US" sz="1600" dirty="0">
                <a:solidFill>
                  <a:schemeClr val="bg1"/>
                </a:solidFill>
              </a:rPr>
              <a:t> que, </a:t>
            </a:r>
            <a:r>
              <a:rPr lang="en-US" sz="1600" dirty="0" err="1">
                <a:solidFill>
                  <a:schemeClr val="bg1"/>
                </a:solidFill>
              </a:rPr>
              <a:t>como</a:t>
            </a:r>
            <a:r>
              <a:rPr lang="en-US" sz="1600" dirty="0">
                <a:solidFill>
                  <a:schemeClr val="bg1"/>
                </a:solidFill>
              </a:rPr>
              <a:t> </a:t>
            </a:r>
            <a:r>
              <a:rPr lang="en-US" sz="1600" dirty="0" err="1">
                <a:solidFill>
                  <a:schemeClr val="bg1"/>
                </a:solidFill>
              </a:rPr>
              <a:t>primera</a:t>
            </a:r>
            <a:r>
              <a:rPr lang="en-US" sz="1600" dirty="0">
                <a:solidFill>
                  <a:schemeClr val="bg1"/>
                </a:solidFill>
              </a:rPr>
              <a:t> </a:t>
            </a:r>
            <a:r>
              <a:rPr lang="en-US" sz="1600" dirty="0" err="1">
                <a:solidFill>
                  <a:schemeClr val="bg1"/>
                </a:solidFill>
              </a:rPr>
              <a:t>propuesta</a:t>
            </a:r>
            <a:r>
              <a:rPr lang="en-US" sz="1600" dirty="0">
                <a:solidFill>
                  <a:schemeClr val="bg1"/>
                </a:solidFill>
              </a:rPr>
              <a:t> </a:t>
            </a:r>
            <a:r>
              <a:rPr lang="en-US" sz="1600" dirty="0" err="1">
                <a:solidFill>
                  <a:schemeClr val="bg1"/>
                </a:solidFill>
              </a:rPr>
              <a:t>seria</a:t>
            </a:r>
            <a:r>
              <a:rPr lang="en-US" sz="1600" dirty="0">
                <a:solidFill>
                  <a:schemeClr val="bg1"/>
                </a:solidFill>
              </a:rPr>
              <a:t> el </a:t>
            </a:r>
            <a:r>
              <a:rPr lang="en-US" sz="1600" dirty="0" err="1">
                <a:solidFill>
                  <a:schemeClr val="bg1"/>
                </a:solidFill>
              </a:rPr>
              <a:t>reglamento</a:t>
            </a:r>
            <a:r>
              <a:rPr lang="en-US" sz="1600" dirty="0">
                <a:solidFill>
                  <a:schemeClr val="bg1"/>
                </a:solidFill>
              </a:rPr>
              <a:t> de </a:t>
            </a:r>
            <a:r>
              <a:rPr lang="en-US" sz="1600" dirty="0" err="1">
                <a:solidFill>
                  <a:schemeClr val="bg1"/>
                </a:solidFill>
              </a:rPr>
              <a:t>salón</a:t>
            </a:r>
            <a:r>
              <a:rPr lang="en-US" sz="1600" dirty="0">
                <a:solidFill>
                  <a:schemeClr val="bg1"/>
                </a:solidFill>
              </a:rPr>
              <a:t> de </a:t>
            </a:r>
            <a:r>
              <a:rPr lang="en-US" sz="1600" dirty="0" err="1">
                <a:solidFill>
                  <a:schemeClr val="bg1"/>
                </a:solidFill>
              </a:rPr>
              <a:t>clases</a:t>
            </a:r>
            <a:r>
              <a:rPr lang="en-US" sz="1600" dirty="0">
                <a:solidFill>
                  <a:schemeClr val="bg1"/>
                </a:solidFill>
              </a:rPr>
              <a:t> </a:t>
            </a:r>
            <a:r>
              <a:rPr lang="en-US" sz="1600" dirty="0" err="1">
                <a:solidFill>
                  <a:schemeClr val="bg1"/>
                </a:solidFill>
              </a:rPr>
              <a:t>en</a:t>
            </a:r>
            <a:r>
              <a:rPr lang="en-US" sz="1600" dirty="0">
                <a:solidFill>
                  <a:schemeClr val="bg1"/>
                </a:solidFill>
              </a:rPr>
              <a:t> los que se </a:t>
            </a:r>
            <a:r>
              <a:rPr lang="en-US" sz="1600" dirty="0" err="1">
                <a:solidFill>
                  <a:schemeClr val="bg1"/>
                </a:solidFill>
              </a:rPr>
              <a:t>prohiba</a:t>
            </a:r>
            <a:r>
              <a:rPr lang="en-US" sz="1600" dirty="0">
                <a:solidFill>
                  <a:schemeClr val="bg1"/>
                </a:solidFill>
              </a:rPr>
              <a:t> </a:t>
            </a:r>
            <a:r>
              <a:rPr lang="en-US" sz="1600" dirty="0" err="1">
                <a:solidFill>
                  <a:schemeClr val="bg1"/>
                </a:solidFill>
              </a:rPr>
              <a:t>actitudes</a:t>
            </a:r>
            <a:r>
              <a:rPr lang="en-US" sz="1600" dirty="0">
                <a:solidFill>
                  <a:schemeClr val="bg1"/>
                </a:solidFill>
              </a:rPr>
              <a:t> </a:t>
            </a:r>
            <a:r>
              <a:rPr lang="en-US" sz="1600" dirty="0" err="1">
                <a:solidFill>
                  <a:schemeClr val="bg1"/>
                </a:solidFill>
              </a:rPr>
              <a:t>racistas</a:t>
            </a:r>
            <a:r>
              <a:rPr lang="en-US" sz="1600" dirty="0">
                <a:solidFill>
                  <a:schemeClr val="bg1"/>
                </a:solidFill>
              </a:rPr>
              <a:t>, </a:t>
            </a:r>
            <a:r>
              <a:rPr lang="en-US" sz="1600" dirty="0" err="1">
                <a:solidFill>
                  <a:schemeClr val="bg1"/>
                </a:solidFill>
              </a:rPr>
              <a:t>injustas</a:t>
            </a:r>
            <a:r>
              <a:rPr lang="en-US" sz="1600" dirty="0">
                <a:solidFill>
                  <a:schemeClr val="bg1"/>
                </a:solidFill>
              </a:rPr>
              <a:t> o que </a:t>
            </a:r>
            <a:r>
              <a:rPr lang="en-US" sz="1600" dirty="0" err="1">
                <a:solidFill>
                  <a:schemeClr val="bg1"/>
                </a:solidFill>
              </a:rPr>
              <a:t>hagan</a:t>
            </a:r>
            <a:r>
              <a:rPr lang="en-US" sz="1600" dirty="0">
                <a:solidFill>
                  <a:schemeClr val="bg1"/>
                </a:solidFill>
              </a:rPr>
              <a:t> </a:t>
            </a:r>
            <a:r>
              <a:rPr lang="en-US" sz="1600" dirty="0" err="1">
                <a:solidFill>
                  <a:schemeClr val="bg1"/>
                </a:solidFill>
              </a:rPr>
              <a:t>referencia</a:t>
            </a:r>
            <a:r>
              <a:rPr lang="en-US" sz="1600" dirty="0">
                <a:solidFill>
                  <a:schemeClr val="bg1"/>
                </a:solidFill>
              </a:rPr>
              <a:t> a la </a:t>
            </a:r>
            <a:r>
              <a:rPr lang="en-US" sz="1600" dirty="0" err="1">
                <a:solidFill>
                  <a:schemeClr val="bg1"/>
                </a:solidFill>
              </a:rPr>
              <a:t>desigualdad</a:t>
            </a:r>
            <a:r>
              <a:rPr lang="en-US" sz="1600" dirty="0">
                <a:solidFill>
                  <a:schemeClr val="bg1"/>
                </a:solidFill>
              </a:rPr>
              <a:t> de </a:t>
            </a:r>
            <a:r>
              <a:rPr lang="en-US" sz="1600" dirty="0" err="1">
                <a:solidFill>
                  <a:schemeClr val="bg1"/>
                </a:solidFill>
              </a:rPr>
              <a:t>genero</a:t>
            </a:r>
            <a:r>
              <a:rPr lang="en-US" sz="1600" dirty="0">
                <a:solidFill>
                  <a:schemeClr val="bg1"/>
                </a:solidFill>
              </a:rPr>
              <a:t>, </a:t>
            </a:r>
            <a:r>
              <a:rPr lang="en-US" sz="1600" dirty="0" err="1">
                <a:solidFill>
                  <a:schemeClr val="bg1"/>
                </a:solidFill>
              </a:rPr>
              <a:t>hacer</a:t>
            </a:r>
            <a:r>
              <a:rPr lang="en-US" sz="1600" dirty="0">
                <a:solidFill>
                  <a:schemeClr val="bg1"/>
                </a:solidFill>
              </a:rPr>
              <a:t> juntas para padres de </a:t>
            </a:r>
            <a:r>
              <a:rPr lang="en-US" sz="1600" dirty="0" err="1">
                <a:solidFill>
                  <a:schemeClr val="bg1"/>
                </a:solidFill>
              </a:rPr>
              <a:t>familia</a:t>
            </a:r>
            <a:r>
              <a:rPr lang="en-US" sz="1600" dirty="0">
                <a:solidFill>
                  <a:schemeClr val="bg1"/>
                </a:solidFill>
              </a:rPr>
              <a:t> y una para </a:t>
            </a:r>
            <a:r>
              <a:rPr lang="en-US" sz="1600" dirty="0" err="1">
                <a:solidFill>
                  <a:schemeClr val="bg1"/>
                </a:solidFill>
              </a:rPr>
              <a:t>niños</a:t>
            </a:r>
            <a:r>
              <a:rPr lang="en-US" sz="1600" dirty="0">
                <a:solidFill>
                  <a:schemeClr val="bg1"/>
                </a:solidFill>
              </a:rPr>
              <a:t> </a:t>
            </a:r>
            <a:r>
              <a:rPr lang="en-US" sz="1600" dirty="0" err="1">
                <a:solidFill>
                  <a:schemeClr val="bg1"/>
                </a:solidFill>
              </a:rPr>
              <a:t>en</a:t>
            </a:r>
            <a:r>
              <a:rPr lang="en-US" sz="1600" dirty="0">
                <a:solidFill>
                  <a:schemeClr val="bg1"/>
                </a:solidFill>
              </a:rPr>
              <a:t> los que se </a:t>
            </a:r>
            <a:r>
              <a:rPr lang="en-US" sz="1600" dirty="0" err="1">
                <a:solidFill>
                  <a:schemeClr val="bg1"/>
                </a:solidFill>
              </a:rPr>
              <a:t>traten</a:t>
            </a:r>
            <a:r>
              <a:rPr lang="en-US" sz="1600" dirty="0">
                <a:solidFill>
                  <a:schemeClr val="bg1"/>
                </a:solidFill>
              </a:rPr>
              <a:t> </a:t>
            </a:r>
            <a:r>
              <a:rPr lang="en-US" sz="1600" dirty="0" err="1">
                <a:solidFill>
                  <a:schemeClr val="bg1"/>
                </a:solidFill>
              </a:rPr>
              <a:t>estos</a:t>
            </a:r>
            <a:r>
              <a:rPr lang="en-US" sz="1600" dirty="0">
                <a:solidFill>
                  <a:schemeClr val="bg1"/>
                </a:solidFill>
              </a:rPr>
              <a:t> </a:t>
            </a:r>
            <a:r>
              <a:rPr lang="en-US" sz="1600" dirty="0" err="1">
                <a:solidFill>
                  <a:schemeClr val="bg1"/>
                </a:solidFill>
              </a:rPr>
              <a:t>temas</a:t>
            </a:r>
            <a:r>
              <a:rPr lang="en-US" sz="1600" dirty="0">
                <a:solidFill>
                  <a:schemeClr val="bg1"/>
                </a:solidFill>
              </a:rPr>
              <a:t> </a:t>
            </a:r>
            <a:r>
              <a:rPr lang="en-US" sz="1600" dirty="0" err="1">
                <a:solidFill>
                  <a:schemeClr val="bg1"/>
                </a:solidFill>
              </a:rPr>
              <a:t>ya</a:t>
            </a:r>
            <a:r>
              <a:rPr lang="en-US" sz="1600" dirty="0">
                <a:solidFill>
                  <a:schemeClr val="bg1"/>
                </a:solidFill>
              </a:rPr>
              <a:t> que </a:t>
            </a:r>
            <a:r>
              <a:rPr lang="en-US" sz="1600" dirty="0" err="1">
                <a:solidFill>
                  <a:schemeClr val="bg1"/>
                </a:solidFill>
              </a:rPr>
              <a:t>todo</a:t>
            </a:r>
            <a:r>
              <a:rPr lang="en-US" sz="1600" dirty="0">
                <a:solidFill>
                  <a:schemeClr val="bg1"/>
                </a:solidFill>
              </a:rPr>
              <a:t> lo que los </a:t>
            </a:r>
            <a:r>
              <a:rPr lang="en-US" sz="1600" dirty="0" err="1">
                <a:solidFill>
                  <a:schemeClr val="bg1"/>
                </a:solidFill>
              </a:rPr>
              <a:t>niños</a:t>
            </a:r>
            <a:r>
              <a:rPr lang="en-US" sz="1600" dirty="0">
                <a:solidFill>
                  <a:schemeClr val="bg1"/>
                </a:solidFill>
              </a:rPr>
              <a:t> </a:t>
            </a:r>
            <a:r>
              <a:rPr lang="en-US" sz="1600" dirty="0" err="1">
                <a:solidFill>
                  <a:schemeClr val="bg1"/>
                </a:solidFill>
              </a:rPr>
              <a:t>expresan</a:t>
            </a:r>
            <a:r>
              <a:rPr lang="en-US" sz="1600" dirty="0">
                <a:solidFill>
                  <a:schemeClr val="bg1"/>
                </a:solidFill>
              </a:rPr>
              <a:t> </a:t>
            </a:r>
            <a:r>
              <a:rPr lang="en-US" sz="1600" dirty="0" err="1">
                <a:solidFill>
                  <a:schemeClr val="bg1"/>
                </a:solidFill>
              </a:rPr>
              <a:t>viene</a:t>
            </a:r>
            <a:r>
              <a:rPr lang="en-US" sz="1600" dirty="0">
                <a:solidFill>
                  <a:schemeClr val="bg1"/>
                </a:solidFill>
              </a:rPr>
              <a:t> </a:t>
            </a:r>
            <a:r>
              <a:rPr lang="en-US" sz="1600" dirty="0" err="1">
                <a:solidFill>
                  <a:schemeClr val="bg1"/>
                </a:solidFill>
              </a:rPr>
              <a:t>desde</a:t>
            </a:r>
            <a:r>
              <a:rPr lang="en-US" sz="1600" dirty="0">
                <a:solidFill>
                  <a:schemeClr val="bg1"/>
                </a:solidFill>
              </a:rPr>
              <a:t> sus casas, </a:t>
            </a:r>
            <a:r>
              <a:rPr lang="en-US" sz="1600" dirty="0" err="1">
                <a:solidFill>
                  <a:schemeClr val="bg1"/>
                </a:solidFill>
              </a:rPr>
              <a:t>hacerles</a:t>
            </a:r>
            <a:r>
              <a:rPr lang="en-US" sz="1600" dirty="0">
                <a:solidFill>
                  <a:schemeClr val="bg1"/>
                </a:solidFill>
              </a:rPr>
              <a:t> saber que al no </a:t>
            </a:r>
            <a:r>
              <a:rPr lang="en-US" sz="1600" dirty="0" err="1">
                <a:solidFill>
                  <a:schemeClr val="bg1"/>
                </a:solidFill>
              </a:rPr>
              <a:t>cumplir</a:t>
            </a:r>
            <a:r>
              <a:rPr lang="en-US" sz="1600" dirty="0">
                <a:solidFill>
                  <a:schemeClr val="bg1"/>
                </a:solidFill>
              </a:rPr>
              <a:t> con </a:t>
            </a:r>
            <a:r>
              <a:rPr lang="en-US" sz="1600" dirty="0" err="1">
                <a:solidFill>
                  <a:schemeClr val="bg1"/>
                </a:solidFill>
              </a:rPr>
              <a:t>estos</a:t>
            </a:r>
            <a:r>
              <a:rPr lang="en-US" sz="1600" dirty="0">
                <a:solidFill>
                  <a:schemeClr val="bg1"/>
                </a:solidFill>
              </a:rPr>
              <a:t> </a:t>
            </a:r>
            <a:r>
              <a:rPr lang="en-US" sz="1600" dirty="0" err="1">
                <a:solidFill>
                  <a:schemeClr val="bg1"/>
                </a:solidFill>
              </a:rPr>
              <a:t>acuerdos</a:t>
            </a:r>
            <a:r>
              <a:rPr lang="en-US" sz="1600" dirty="0">
                <a:solidFill>
                  <a:schemeClr val="bg1"/>
                </a:solidFill>
              </a:rPr>
              <a:t> </a:t>
            </a:r>
            <a:r>
              <a:rPr lang="en-US" sz="1600" dirty="0" err="1">
                <a:solidFill>
                  <a:schemeClr val="bg1"/>
                </a:solidFill>
              </a:rPr>
              <a:t>habran</a:t>
            </a:r>
            <a:r>
              <a:rPr lang="en-US" sz="1600" dirty="0">
                <a:solidFill>
                  <a:schemeClr val="bg1"/>
                </a:solidFill>
              </a:rPr>
              <a:t> </a:t>
            </a:r>
            <a:r>
              <a:rPr lang="en-US" sz="1600" dirty="0" err="1">
                <a:solidFill>
                  <a:schemeClr val="bg1"/>
                </a:solidFill>
              </a:rPr>
              <a:t>sansiones</a:t>
            </a:r>
            <a:r>
              <a:rPr lang="en-US" sz="1600" dirty="0">
                <a:solidFill>
                  <a:schemeClr val="bg1"/>
                </a:solidFill>
              </a:rPr>
              <a:t>. </a:t>
            </a:r>
            <a:r>
              <a:rPr lang="en-US" sz="1600" dirty="0" err="1">
                <a:solidFill>
                  <a:schemeClr val="bg1"/>
                </a:solidFill>
              </a:rPr>
              <a:t>Muchas</a:t>
            </a:r>
            <a:r>
              <a:rPr lang="en-US" sz="1600" dirty="0">
                <a:solidFill>
                  <a:schemeClr val="bg1"/>
                </a:solidFill>
              </a:rPr>
              <a:t> de las </a:t>
            </a:r>
            <a:r>
              <a:rPr lang="en-US" sz="1600" dirty="0" err="1">
                <a:solidFill>
                  <a:schemeClr val="bg1"/>
                </a:solidFill>
              </a:rPr>
              <a:t>veces</a:t>
            </a:r>
            <a:r>
              <a:rPr lang="en-US" sz="1600" dirty="0">
                <a:solidFill>
                  <a:schemeClr val="bg1"/>
                </a:solidFill>
              </a:rPr>
              <a:t> </a:t>
            </a:r>
            <a:r>
              <a:rPr lang="en-US" sz="1600" dirty="0" err="1">
                <a:solidFill>
                  <a:schemeClr val="bg1"/>
                </a:solidFill>
              </a:rPr>
              <a:t>cuando</a:t>
            </a:r>
            <a:r>
              <a:rPr lang="en-US" sz="1600" dirty="0">
                <a:solidFill>
                  <a:schemeClr val="bg1"/>
                </a:solidFill>
              </a:rPr>
              <a:t> </a:t>
            </a:r>
            <a:r>
              <a:rPr lang="en-US" sz="1600" dirty="0" err="1">
                <a:solidFill>
                  <a:schemeClr val="bg1"/>
                </a:solidFill>
              </a:rPr>
              <a:t>comentarios</a:t>
            </a:r>
            <a:r>
              <a:rPr lang="en-US" sz="1600" dirty="0">
                <a:solidFill>
                  <a:schemeClr val="bg1"/>
                </a:solidFill>
              </a:rPr>
              <a:t> de </a:t>
            </a:r>
            <a:r>
              <a:rPr lang="en-US" sz="1600" dirty="0" err="1">
                <a:solidFill>
                  <a:schemeClr val="bg1"/>
                </a:solidFill>
              </a:rPr>
              <a:t>este</a:t>
            </a:r>
            <a:r>
              <a:rPr lang="en-US" sz="1600" dirty="0">
                <a:solidFill>
                  <a:schemeClr val="bg1"/>
                </a:solidFill>
              </a:rPr>
              <a:t> </a:t>
            </a:r>
            <a:r>
              <a:rPr lang="en-US" sz="1600" dirty="0" err="1">
                <a:solidFill>
                  <a:schemeClr val="bg1"/>
                </a:solidFill>
              </a:rPr>
              <a:t>tipo</a:t>
            </a:r>
            <a:r>
              <a:rPr lang="en-US" sz="1600" dirty="0">
                <a:solidFill>
                  <a:schemeClr val="bg1"/>
                </a:solidFill>
              </a:rPr>
              <a:t> </a:t>
            </a:r>
            <a:r>
              <a:rPr lang="en-US" sz="1600" dirty="0" err="1">
                <a:solidFill>
                  <a:schemeClr val="bg1"/>
                </a:solidFill>
              </a:rPr>
              <a:t>vienen</a:t>
            </a:r>
            <a:r>
              <a:rPr lang="en-US" sz="1600" dirty="0">
                <a:solidFill>
                  <a:schemeClr val="bg1"/>
                </a:solidFill>
              </a:rPr>
              <a:t> de </a:t>
            </a:r>
            <a:r>
              <a:rPr lang="en-US" sz="1600" dirty="0" err="1">
                <a:solidFill>
                  <a:schemeClr val="bg1"/>
                </a:solidFill>
              </a:rPr>
              <a:t>niños</a:t>
            </a:r>
            <a:r>
              <a:rPr lang="en-US" sz="1600" dirty="0">
                <a:solidFill>
                  <a:schemeClr val="bg1"/>
                </a:solidFill>
              </a:rPr>
              <a:t> </a:t>
            </a:r>
            <a:r>
              <a:rPr lang="en-US" sz="1600" dirty="0" err="1">
                <a:solidFill>
                  <a:schemeClr val="bg1"/>
                </a:solidFill>
              </a:rPr>
              <a:t>muchas</a:t>
            </a:r>
            <a:r>
              <a:rPr lang="en-US" sz="1600" dirty="0">
                <a:solidFill>
                  <a:schemeClr val="bg1"/>
                </a:solidFill>
              </a:rPr>
              <a:t> personas los </a:t>
            </a:r>
            <a:r>
              <a:rPr lang="en-US" sz="1600" dirty="0" err="1">
                <a:solidFill>
                  <a:schemeClr val="bg1"/>
                </a:solidFill>
              </a:rPr>
              <a:t>dejan</a:t>
            </a:r>
            <a:r>
              <a:rPr lang="en-US" sz="1600" dirty="0">
                <a:solidFill>
                  <a:schemeClr val="bg1"/>
                </a:solidFill>
              </a:rPr>
              <a:t> pasar </a:t>
            </a:r>
            <a:r>
              <a:rPr lang="en-US" sz="1600" dirty="0" err="1">
                <a:solidFill>
                  <a:schemeClr val="bg1"/>
                </a:solidFill>
              </a:rPr>
              <a:t>justificandolo</a:t>
            </a:r>
            <a:r>
              <a:rPr lang="en-US" sz="1600" dirty="0">
                <a:solidFill>
                  <a:schemeClr val="bg1"/>
                </a:solidFill>
              </a:rPr>
              <a:t> con un “son </a:t>
            </a:r>
            <a:r>
              <a:rPr lang="en-US" sz="1600" dirty="0" err="1">
                <a:solidFill>
                  <a:schemeClr val="bg1"/>
                </a:solidFill>
              </a:rPr>
              <a:t>niños</a:t>
            </a:r>
            <a:r>
              <a:rPr lang="en-US" sz="1600" dirty="0">
                <a:solidFill>
                  <a:schemeClr val="bg1"/>
                </a:solidFill>
              </a:rPr>
              <a:t>” </a:t>
            </a:r>
            <a:r>
              <a:rPr lang="en-US" sz="1600" dirty="0" err="1">
                <a:solidFill>
                  <a:schemeClr val="bg1"/>
                </a:solidFill>
              </a:rPr>
              <a:t>pero</a:t>
            </a:r>
            <a:r>
              <a:rPr lang="en-US" sz="1600" dirty="0">
                <a:solidFill>
                  <a:schemeClr val="bg1"/>
                </a:solidFill>
              </a:rPr>
              <a:t> es </a:t>
            </a:r>
            <a:r>
              <a:rPr lang="en-US" sz="1600" dirty="0" err="1">
                <a:solidFill>
                  <a:schemeClr val="bg1"/>
                </a:solidFill>
              </a:rPr>
              <a:t>precisamente</a:t>
            </a:r>
            <a:r>
              <a:rPr lang="en-US" sz="1600" dirty="0">
                <a:solidFill>
                  <a:schemeClr val="bg1"/>
                </a:solidFill>
              </a:rPr>
              <a:t> por </a:t>
            </a:r>
            <a:r>
              <a:rPr lang="en-US" sz="1600" dirty="0" err="1">
                <a:solidFill>
                  <a:schemeClr val="bg1"/>
                </a:solidFill>
              </a:rPr>
              <a:t>eso</a:t>
            </a:r>
            <a:r>
              <a:rPr lang="en-US" sz="1600" dirty="0">
                <a:solidFill>
                  <a:schemeClr val="bg1"/>
                </a:solidFill>
              </a:rPr>
              <a:t> que es </a:t>
            </a:r>
            <a:r>
              <a:rPr lang="en-US" sz="1600" dirty="0" err="1">
                <a:solidFill>
                  <a:schemeClr val="bg1"/>
                </a:solidFill>
              </a:rPr>
              <a:t>importante</a:t>
            </a:r>
            <a:r>
              <a:rPr lang="en-US" sz="1600" dirty="0">
                <a:solidFill>
                  <a:schemeClr val="bg1"/>
                </a:solidFill>
              </a:rPr>
              <a:t> </a:t>
            </a:r>
            <a:r>
              <a:rPr lang="en-US" sz="1600" dirty="0" err="1">
                <a:solidFill>
                  <a:schemeClr val="bg1"/>
                </a:solidFill>
              </a:rPr>
              <a:t>corregir</a:t>
            </a:r>
            <a:r>
              <a:rPr lang="en-US" sz="1600" dirty="0">
                <a:solidFill>
                  <a:schemeClr val="bg1"/>
                </a:solidFill>
              </a:rPr>
              <a:t> </a:t>
            </a:r>
            <a:r>
              <a:rPr lang="en-US" sz="1600" dirty="0" err="1">
                <a:solidFill>
                  <a:schemeClr val="bg1"/>
                </a:solidFill>
              </a:rPr>
              <a:t>desde</a:t>
            </a:r>
            <a:r>
              <a:rPr lang="en-US" sz="1600" dirty="0">
                <a:solidFill>
                  <a:schemeClr val="bg1"/>
                </a:solidFill>
              </a:rPr>
              <a:t> </a:t>
            </a:r>
            <a:r>
              <a:rPr lang="en-US" sz="1600" dirty="0" err="1">
                <a:solidFill>
                  <a:schemeClr val="bg1"/>
                </a:solidFill>
              </a:rPr>
              <a:t>temprana</a:t>
            </a:r>
            <a:r>
              <a:rPr lang="en-US" sz="1600" dirty="0">
                <a:solidFill>
                  <a:schemeClr val="bg1"/>
                </a:solidFill>
              </a:rPr>
              <a:t> </a:t>
            </a:r>
            <a:r>
              <a:rPr lang="en-US" sz="1600" dirty="0" err="1">
                <a:solidFill>
                  <a:schemeClr val="bg1"/>
                </a:solidFill>
              </a:rPr>
              <a:t>edad</a:t>
            </a:r>
            <a:r>
              <a:rPr lang="en-US" sz="1600" dirty="0">
                <a:solidFill>
                  <a:schemeClr val="bg1"/>
                </a:solidFill>
              </a:rPr>
              <a:t> para que </a:t>
            </a:r>
            <a:r>
              <a:rPr lang="en-US" sz="1600" dirty="0" err="1">
                <a:solidFill>
                  <a:schemeClr val="bg1"/>
                </a:solidFill>
              </a:rPr>
              <a:t>en</a:t>
            </a:r>
            <a:r>
              <a:rPr lang="en-US" sz="1600" dirty="0">
                <a:solidFill>
                  <a:schemeClr val="bg1"/>
                </a:solidFill>
              </a:rPr>
              <a:t> un </a:t>
            </a:r>
            <a:r>
              <a:rPr lang="en-US" sz="1600" dirty="0" err="1">
                <a:solidFill>
                  <a:schemeClr val="bg1"/>
                </a:solidFill>
              </a:rPr>
              <a:t>futuro</a:t>
            </a:r>
            <a:r>
              <a:rPr lang="en-US" sz="1600" dirty="0">
                <a:solidFill>
                  <a:schemeClr val="bg1"/>
                </a:solidFill>
              </a:rPr>
              <a:t> no sea un </a:t>
            </a:r>
            <a:r>
              <a:rPr lang="en-US" sz="1600" dirty="0" err="1">
                <a:solidFill>
                  <a:schemeClr val="bg1"/>
                </a:solidFill>
              </a:rPr>
              <a:t>adulto</a:t>
            </a:r>
            <a:r>
              <a:rPr lang="en-US" sz="1600" dirty="0">
                <a:solidFill>
                  <a:schemeClr val="bg1"/>
                </a:solidFill>
              </a:rPr>
              <a:t> con </a:t>
            </a:r>
            <a:r>
              <a:rPr lang="en-US" sz="1600" dirty="0" err="1">
                <a:solidFill>
                  <a:schemeClr val="bg1"/>
                </a:solidFill>
              </a:rPr>
              <a:t>esos</a:t>
            </a:r>
            <a:r>
              <a:rPr lang="en-US" sz="1600" dirty="0">
                <a:solidFill>
                  <a:schemeClr val="bg1"/>
                </a:solidFill>
              </a:rPr>
              <a:t> </a:t>
            </a:r>
            <a:r>
              <a:rPr lang="en-US" sz="1600" dirty="0" err="1">
                <a:solidFill>
                  <a:schemeClr val="bg1"/>
                </a:solidFill>
              </a:rPr>
              <a:t>pensamientos</a:t>
            </a:r>
            <a:r>
              <a:rPr lang="en-US" sz="1600" dirty="0">
                <a:solidFill>
                  <a:schemeClr val="bg1"/>
                </a:solidFill>
              </a:rPr>
              <a:t> y </a:t>
            </a:r>
            <a:r>
              <a:rPr lang="en-US" sz="1600" dirty="0" err="1">
                <a:solidFill>
                  <a:schemeClr val="bg1"/>
                </a:solidFill>
              </a:rPr>
              <a:t>actitudes</a:t>
            </a:r>
            <a:r>
              <a:rPr lang="en-US" sz="1600" dirty="0">
                <a:solidFill>
                  <a:schemeClr val="bg1"/>
                </a:solidFill>
              </a:rPr>
              <a:t> </a:t>
            </a:r>
            <a:r>
              <a:rPr lang="en-US" sz="1600" dirty="0" err="1">
                <a:solidFill>
                  <a:schemeClr val="bg1"/>
                </a:solidFill>
              </a:rPr>
              <a:t>incorrectos</a:t>
            </a:r>
            <a:r>
              <a:rPr lang="en-US" sz="1600" dirty="0">
                <a:solidFill>
                  <a:schemeClr val="bg1"/>
                </a:solidFill>
              </a:rPr>
              <a:t>. Deben saber que </a:t>
            </a:r>
            <a:r>
              <a:rPr lang="en-US" sz="1600" dirty="0" err="1">
                <a:solidFill>
                  <a:schemeClr val="bg1"/>
                </a:solidFill>
              </a:rPr>
              <a:t>todos</a:t>
            </a:r>
            <a:r>
              <a:rPr lang="en-US" sz="1600" dirty="0">
                <a:solidFill>
                  <a:schemeClr val="bg1"/>
                </a:solidFill>
              </a:rPr>
              <a:t> </a:t>
            </a:r>
            <a:r>
              <a:rPr lang="en-US" sz="1600" dirty="0" err="1">
                <a:solidFill>
                  <a:schemeClr val="bg1"/>
                </a:solidFill>
              </a:rPr>
              <a:t>tenemos</a:t>
            </a:r>
            <a:r>
              <a:rPr lang="en-US" sz="1600" dirty="0">
                <a:solidFill>
                  <a:schemeClr val="bg1"/>
                </a:solidFill>
              </a:rPr>
              <a:t> derecho a ser </a:t>
            </a:r>
            <a:r>
              <a:rPr lang="en-US" sz="1600" dirty="0" err="1">
                <a:solidFill>
                  <a:schemeClr val="bg1"/>
                </a:solidFill>
              </a:rPr>
              <a:t>diferentes</a:t>
            </a:r>
            <a:r>
              <a:rPr lang="en-US" sz="1600" dirty="0">
                <a:solidFill>
                  <a:schemeClr val="bg1"/>
                </a:solidFill>
              </a:rPr>
              <a:t> a </a:t>
            </a:r>
            <a:r>
              <a:rPr lang="en-US" sz="1600" dirty="0" err="1">
                <a:solidFill>
                  <a:schemeClr val="bg1"/>
                </a:solidFill>
              </a:rPr>
              <a:t>nuestra</a:t>
            </a:r>
            <a:r>
              <a:rPr lang="en-US" sz="1600" dirty="0">
                <a:solidFill>
                  <a:schemeClr val="bg1"/>
                </a:solidFill>
              </a:rPr>
              <a:t> </a:t>
            </a:r>
            <a:r>
              <a:rPr lang="en-US" sz="1600" dirty="0" err="1">
                <a:solidFill>
                  <a:schemeClr val="bg1"/>
                </a:solidFill>
              </a:rPr>
              <a:t>manera</a:t>
            </a:r>
            <a:r>
              <a:rPr lang="en-US" sz="1600" dirty="0">
                <a:solidFill>
                  <a:schemeClr val="bg1"/>
                </a:solidFill>
              </a:rPr>
              <a:t> y que </a:t>
            </a:r>
            <a:r>
              <a:rPr lang="en-US" sz="1600" dirty="0" err="1">
                <a:solidFill>
                  <a:schemeClr val="bg1"/>
                </a:solidFill>
              </a:rPr>
              <a:t>ninguna</a:t>
            </a:r>
            <a:r>
              <a:rPr lang="en-US" sz="1600" dirty="0">
                <a:solidFill>
                  <a:schemeClr val="bg1"/>
                </a:solidFill>
              </a:rPr>
              <a:t> de </a:t>
            </a:r>
            <a:r>
              <a:rPr lang="en-US" sz="1600" dirty="0" err="1">
                <a:solidFill>
                  <a:schemeClr val="bg1"/>
                </a:solidFill>
              </a:rPr>
              <a:t>nuestras</a:t>
            </a:r>
            <a:r>
              <a:rPr lang="en-US" sz="1600" dirty="0">
                <a:solidFill>
                  <a:schemeClr val="bg1"/>
                </a:solidFill>
              </a:rPr>
              <a:t> </a:t>
            </a:r>
            <a:r>
              <a:rPr lang="en-US" sz="1600" dirty="0" err="1">
                <a:solidFill>
                  <a:schemeClr val="bg1"/>
                </a:solidFill>
              </a:rPr>
              <a:t>caracteristicas</a:t>
            </a:r>
            <a:r>
              <a:rPr lang="en-US" sz="1600" dirty="0">
                <a:solidFill>
                  <a:schemeClr val="bg1"/>
                </a:solidFill>
              </a:rPr>
              <a:t> o </a:t>
            </a:r>
            <a:r>
              <a:rPr lang="en-US" sz="1600" dirty="0" err="1">
                <a:solidFill>
                  <a:schemeClr val="bg1"/>
                </a:solidFill>
              </a:rPr>
              <a:t>costumbres</a:t>
            </a:r>
            <a:r>
              <a:rPr lang="en-US" sz="1600" dirty="0">
                <a:solidFill>
                  <a:schemeClr val="bg1"/>
                </a:solidFill>
              </a:rPr>
              <a:t> </a:t>
            </a:r>
            <a:r>
              <a:rPr lang="en-US" sz="1600" dirty="0" err="1">
                <a:solidFill>
                  <a:schemeClr val="bg1"/>
                </a:solidFill>
              </a:rPr>
              <a:t>nos</a:t>
            </a:r>
            <a:r>
              <a:rPr lang="en-US" sz="1600" dirty="0">
                <a:solidFill>
                  <a:schemeClr val="bg1"/>
                </a:solidFill>
              </a:rPr>
              <a:t> </a:t>
            </a:r>
            <a:r>
              <a:rPr lang="en-US" sz="1600" dirty="0" err="1">
                <a:solidFill>
                  <a:schemeClr val="bg1"/>
                </a:solidFill>
              </a:rPr>
              <a:t>hace</a:t>
            </a:r>
            <a:r>
              <a:rPr lang="en-US" sz="1600" dirty="0">
                <a:solidFill>
                  <a:schemeClr val="bg1"/>
                </a:solidFill>
              </a:rPr>
              <a:t> </a:t>
            </a:r>
            <a:r>
              <a:rPr lang="en-US" sz="1600" dirty="0" err="1">
                <a:solidFill>
                  <a:schemeClr val="bg1"/>
                </a:solidFill>
              </a:rPr>
              <a:t>más</a:t>
            </a:r>
            <a:r>
              <a:rPr lang="en-US" sz="1600" dirty="0">
                <a:solidFill>
                  <a:schemeClr val="bg1"/>
                </a:solidFill>
              </a:rPr>
              <a:t> o </a:t>
            </a:r>
            <a:r>
              <a:rPr lang="en-US" sz="1600" dirty="0" err="1">
                <a:solidFill>
                  <a:schemeClr val="bg1"/>
                </a:solidFill>
              </a:rPr>
              <a:t>menos</a:t>
            </a:r>
            <a:r>
              <a:rPr lang="en-US" sz="1600" dirty="0">
                <a:solidFill>
                  <a:schemeClr val="bg1"/>
                </a:solidFill>
              </a:rPr>
              <a:t> que </a:t>
            </a:r>
            <a:r>
              <a:rPr lang="en-US" sz="1600" dirty="0" err="1">
                <a:solidFill>
                  <a:schemeClr val="bg1"/>
                </a:solidFill>
              </a:rPr>
              <a:t>otros</a:t>
            </a:r>
            <a:r>
              <a:rPr lang="en-US" sz="1600" dirty="0">
                <a:solidFill>
                  <a:schemeClr val="bg1"/>
                </a:solidFill>
              </a:rPr>
              <a:t> u </a:t>
            </a:r>
            <a:r>
              <a:rPr lang="en-US" sz="1600" dirty="0" err="1">
                <a:solidFill>
                  <a:schemeClr val="bg1"/>
                </a:solidFill>
              </a:rPr>
              <a:t>otras</a:t>
            </a:r>
            <a:r>
              <a:rPr lang="en-US" sz="1600" dirty="0">
                <a:solidFill>
                  <a:schemeClr val="bg1"/>
                </a:solidFill>
              </a:rPr>
              <a:t>.</a:t>
            </a:r>
          </a:p>
        </p:txBody>
      </p:sp>
    </p:spTree>
    <p:extLst>
      <p:ext uri="{BB962C8B-B14F-4D97-AF65-F5344CB8AC3E}">
        <p14:creationId xmlns:p14="http://schemas.microsoft.com/office/powerpoint/2010/main" val="2151069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pct40">
          <a:fgClr>
            <a:schemeClr val="tx1"/>
          </a:fgClr>
          <a:bgClr>
            <a:schemeClr val="bg1"/>
          </a:bgClr>
        </a:patt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E86006-AF07-4C37-BED9-C42DCF6534E9}"/>
              </a:ext>
            </a:extLst>
          </p:cNvPr>
          <p:cNvSpPr txBox="1"/>
          <p:nvPr/>
        </p:nvSpPr>
        <p:spPr>
          <a:xfrm>
            <a:off x="795130" y="612844"/>
            <a:ext cx="10601739" cy="5416868"/>
          </a:xfrm>
          <a:prstGeom prst="rect">
            <a:avLst/>
          </a:prstGeom>
          <a:noFill/>
        </p:spPr>
        <p:txBody>
          <a:bodyPr wrap="square" rtlCol="0">
            <a:spAutoFit/>
          </a:bodyPr>
          <a:lstStyle/>
          <a:p>
            <a:pPr algn="ctr"/>
            <a:r>
              <a:rPr lang="es-MX" sz="4000" b="1" dirty="0">
                <a:highlight>
                  <a:srgbClr val="00FF00"/>
                </a:highlight>
                <a:latin typeface="Modern Love Caps" panose="04070805081001020A01" pitchFamily="82" charset="0"/>
              </a:rPr>
              <a:t>PROPUESTAS</a:t>
            </a:r>
          </a:p>
          <a:p>
            <a:pPr marL="342900" indent="-342900">
              <a:buAutoNum type="arabicPeriod"/>
            </a:pPr>
            <a:endParaRPr lang="es-MX" b="1" dirty="0">
              <a:latin typeface="Arial" panose="020B0604020202020204" pitchFamily="34" charset="0"/>
              <a:cs typeface="Arial" panose="020B0604020202020204" pitchFamily="34" charset="0"/>
            </a:endParaRPr>
          </a:p>
          <a:p>
            <a:pPr marL="342900" indent="-342900">
              <a:buAutoNum type="arabicPeriod"/>
            </a:pPr>
            <a:r>
              <a:rPr lang="es-MX" b="1" dirty="0">
                <a:latin typeface="Arial" panose="020B0604020202020204" pitchFamily="34" charset="0"/>
                <a:cs typeface="Arial" panose="020B0604020202020204" pitchFamily="34" charset="0"/>
              </a:rPr>
              <a:t>Trabajo colaborativo, niñas y niños pueden formar un gran equipo compartiendo diferentes ideas y puntos de vista, esto ya que muchas de las veces los niños tienen esas “ideas” de que los niños no se pueden juntar con las niñas.</a:t>
            </a:r>
          </a:p>
          <a:p>
            <a:pPr marL="342900" indent="-342900">
              <a:buAutoNum type="arabicPeriod"/>
            </a:pPr>
            <a:r>
              <a:rPr lang="es-MX" b="1" dirty="0">
                <a:latin typeface="Arial" panose="020B0604020202020204" pitchFamily="34" charset="0"/>
                <a:cs typeface="Arial" panose="020B0604020202020204" pitchFamily="34" charset="0"/>
              </a:rPr>
              <a:t>Inclusión, tener en el salón niños o niñas con alguna discapacidad fisica no es motivo para dejarlos a un lado, al contrario, los niños deberan tener la tarea de involucrarnos y ofrecerles su ayuda cuando la necesiten.</a:t>
            </a:r>
          </a:p>
          <a:p>
            <a:pPr marL="342900" indent="-342900">
              <a:buAutoNum type="arabicPeriod"/>
            </a:pPr>
            <a:r>
              <a:rPr lang="es-MX" b="1" dirty="0">
                <a:latin typeface="Arial" panose="020B0604020202020204" pitchFamily="34" charset="0"/>
                <a:cs typeface="Arial" panose="020B0604020202020204" pitchFamily="34" charset="0"/>
              </a:rPr>
              <a:t>Realizar actividades que nos permitan conocernos, tanto a la maestra como a lus alumnos, generando asi la confianza entre maestra y alumno y entre los mismos compañeros.</a:t>
            </a:r>
          </a:p>
          <a:p>
            <a:pPr marL="342900" indent="-342900">
              <a:buAutoNum type="arabicPeriod"/>
            </a:pPr>
            <a:r>
              <a:rPr lang="es-MX" b="1" dirty="0">
                <a:latin typeface="Arial" panose="020B0604020202020204" pitchFamily="34" charset="0"/>
                <a:cs typeface="Arial" panose="020B0604020202020204" pitchFamily="34" charset="0"/>
              </a:rPr>
              <a:t>Gererar siempre actividades que se desenvuelvan en situaciones reales, hablar de la vida real, para que los niños conozcan como es la vida fuera de sus casas, como viven otras personas, las dificultades que tienen otros niños y que ellos identifiquen que ser diferente no es malo y no creen en sus mentes actitudes de desagrado hacia los otros.</a:t>
            </a:r>
          </a:p>
          <a:p>
            <a:pPr marL="342900" indent="-342900">
              <a:buAutoNum type="arabicPeriod"/>
            </a:pPr>
            <a:r>
              <a:rPr lang="es-MX" b="1" dirty="0">
                <a:latin typeface="Arial" panose="020B0604020202020204" pitchFamily="34" charset="0"/>
                <a:cs typeface="Arial" panose="020B0604020202020204" pitchFamily="34" charset="0"/>
              </a:rPr>
              <a:t>Ser centrada con la evaluación, la evaluación les permite a los niños darse cuenta de sus errores al igual que a la maestra, esto les sirve a los 2 pues la maestra identifica si se esta obteniendo el aprendizaje esperado y el niño aprende a mejorar.</a:t>
            </a:r>
            <a:endParaRPr lang="es-MX" b="1" dirty="0"/>
          </a:p>
          <a:p>
            <a:endParaRPr lang="es-MX" dirty="0"/>
          </a:p>
        </p:txBody>
      </p:sp>
      <p:sp>
        <p:nvSpPr>
          <p:cNvPr id="6" name="Rectangle 5">
            <a:extLst>
              <a:ext uri="{FF2B5EF4-FFF2-40B4-BE49-F238E27FC236}">
                <a16:creationId xmlns:a16="http://schemas.microsoft.com/office/drawing/2014/main" id="{25CB2557-A851-4B33-847C-90154E840090}"/>
              </a:ext>
            </a:extLst>
          </p:cNvPr>
          <p:cNvSpPr/>
          <p:nvPr/>
        </p:nvSpPr>
        <p:spPr>
          <a:xfrm>
            <a:off x="530942" y="1336431"/>
            <a:ext cx="11223523" cy="4908725"/>
          </a:xfrm>
          <a:prstGeom prst="rect">
            <a:avLst/>
          </a:prstGeom>
          <a:noFill/>
          <a:ln w="76200">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50926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6" name="Freeform: Shape 11">
            <a:extLst>
              <a:ext uri="{FF2B5EF4-FFF2-40B4-BE49-F238E27FC236}">
                <a16:creationId xmlns:a16="http://schemas.microsoft.com/office/drawing/2014/main" id="{B5809B1F-0726-44C0-B0A1-7FCE2A129E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2560321" y="4232366"/>
            <a:ext cx="5610120" cy="2625634"/>
          </a:xfrm>
          <a:custGeom>
            <a:avLst/>
            <a:gdLst>
              <a:gd name="connsiteX0" fmla="*/ 0 w 6488456"/>
              <a:gd name="connsiteY0" fmla="*/ 0 h 3036711"/>
              <a:gd name="connsiteX1" fmla="*/ 6488456 w 6488456"/>
              <a:gd name="connsiteY1" fmla="*/ 0 h 3036711"/>
              <a:gd name="connsiteX2" fmla="*/ 6482686 w 6488456"/>
              <a:gd name="connsiteY2" fmla="*/ 114279 h 3036711"/>
              <a:gd name="connsiteX3" fmla="*/ 3244228 w 6488456"/>
              <a:gd name="connsiteY3" fmla="*/ 3036711 h 3036711"/>
              <a:gd name="connsiteX4" fmla="*/ 5771 w 6488456"/>
              <a:gd name="connsiteY4" fmla="*/ 114279 h 30367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8456" h="3036711">
                <a:moveTo>
                  <a:pt x="0" y="0"/>
                </a:moveTo>
                <a:lnTo>
                  <a:pt x="6488456" y="0"/>
                </a:lnTo>
                <a:lnTo>
                  <a:pt x="6482686" y="114279"/>
                </a:lnTo>
                <a:cubicBezTo>
                  <a:pt x="6315984" y="1755766"/>
                  <a:pt x="4929697" y="3036711"/>
                  <a:pt x="3244228" y="3036711"/>
                </a:cubicBezTo>
                <a:cubicBezTo>
                  <a:pt x="1558760" y="3036711"/>
                  <a:pt x="172473" y="1755766"/>
                  <a:pt x="5771" y="114279"/>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3">
            <a:extLst>
              <a:ext uri="{FF2B5EF4-FFF2-40B4-BE49-F238E27FC236}">
                <a16:creationId xmlns:a16="http://schemas.microsoft.com/office/drawing/2014/main" id="{26EE9A0B-C601-4E3F-8541-29CA20DE11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5904411" cy="4406393"/>
          </a:xfrm>
          <a:custGeom>
            <a:avLst/>
            <a:gdLst>
              <a:gd name="connsiteX0" fmla="*/ 2562355 w 6855833"/>
              <a:gd name="connsiteY0" fmla="*/ 0 h 5116428"/>
              <a:gd name="connsiteX1" fmla="*/ 6855833 w 6855833"/>
              <a:gd name="connsiteY1" fmla="*/ 4293479 h 5116428"/>
              <a:gd name="connsiteX2" fmla="*/ 6833667 w 6855833"/>
              <a:gd name="connsiteY2" fmla="*/ 4732462 h 5116428"/>
              <a:gd name="connsiteX3" fmla="*/ 6775067 w 6855833"/>
              <a:gd name="connsiteY3" fmla="*/ 5116428 h 5116428"/>
              <a:gd name="connsiteX4" fmla="*/ 0 w 6855833"/>
              <a:gd name="connsiteY4" fmla="*/ 5116428 h 5116428"/>
              <a:gd name="connsiteX5" fmla="*/ 0 w 6855833"/>
              <a:gd name="connsiteY5" fmla="*/ 854273 h 5116428"/>
              <a:gd name="connsiteX6" fmla="*/ 161831 w 6855833"/>
              <a:gd name="connsiteY6" fmla="*/ 733259 h 5116428"/>
              <a:gd name="connsiteX7" fmla="*/ 2562355 w 6855833"/>
              <a:gd name="connsiteY7" fmla="*/ 0 h 5116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5833" h="5116428">
                <a:moveTo>
                  <a:pt x="2562355" y="0"/>
                </a:moveTo>
                <a:cubicBezTo>
                  <a:pt x="4933578" y="0"/>
                  <a:pt x="6855833" y="1922255"/>
                  <a:pt x="6855833" y="4293479"/>
                </a:cubicBezTo>
                <a:cubicBezTo>
                  <a:pt x="6855833" y="4441680"/>
                  <a:pt x="6848324" y="4588128"/>
                  <a:pt x="6833667" y="4732462"/>
                </a:cubicBezTo>
                <a:lnTo>
                  <a:pt x="6775067" y="5116428"/>
                </a:lnTo>
                <a:lnTo>
                  <a:pt x="0" y="5116428"/>
                </a:lnTo>
                <a:lnTo>
                  <a:pt x="0" y="854273"/>
                </a:lnTo>
                <a:lnTo>
                  <a:pt x="161831" y="733259"/>
                </a:lnTo>
                <a:cubicBezTo>
                  <a:pt x="847074" y="270317"/>
                  <a:pt x="1673147" y="0"/>
                  <a:pt x="2562355" y="0"/>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Picture 6">
            <a:extLst>
              <a:ext uri="{FF2B5EF4-FFF2-40B4-BE49-F238E27FC236}">
                <a16:creationId xmlns:a16="http://schemas.microsoft.com/office/drawing/2014/main" id="{87CAB165-6BAF-4BDF-9ECB-419F8D526F23}"/>
              </a:ext>
            </a:extLst>
          </p:cNvPr>
          <p:cNvPicPr>
            <a:picLocks noChangeAspect="1"/>
          </p:cNvPicPr>
          <p:nvPr/>
        </p:nvPicPr>
        <p:blipFill rotWithShape="1">
          <a:blip r:embed="rId2"/>
          <a:srcRect l="5999" r="15680"/>
          <a:stretch/>
        </p:blipFill>
        <p:spPr>
          <a:xfrm>
            <a:off x="1" y="10"/>
            <a:ext cx="5681097" cy="4151910"/>
          </a:xfrm>
          <a:custGeom>
            <a:avLst/>
            <a:gdLst/>
            <a:ahLst/>
            <a:cxnLst/>
            <a:rect l="l" t="t" r="r" b="b"/>
            <a:pathLst>
              <a:path w="5681097" h="4151920">
                <a:moveTo>
                  <a:pt x="0" y="0"/>
                </a:moveTo>
                <a:lnTo>
                  <a:pt x="5611423" y="0"/>
                </a:lnTo>
                <a:lnTo>
                  <a:pt x="5663241" y="339527"/>
                </a:lnTo>
                <a:cubicBezTo>
                  <a:pt x="5675049" y="455800"/>
                  <a:pt x="5681097" y="573775"/>
                  <a:pt x="5681097" y="693164"/>
                </a:cubicBezTo>
                <a:cubicBezTo>
                  <a:pt x="5681097" y="2603383"/>
                  <a:pt x="4132560" y="4151920"/>
                  <a:pt x="2222343" y="4151920"/>
                </a:cubicBezTo>
                <a:cubicBezTo>
                  <a:pt x="1386622" y="4151920"/>
                  <a:pt x="620129" y="3855520"/>
                  <a:pt x="22252" y="3362108"/>
                </a:cubicBezTo>
                <a:lnTo>
                  <a:pt x="0" y="3341884"/>
                </a:lnTo>
                <a:close/>
              </a:path>
            </a:pathLst>
          </a:custGeom>
        </p:spPr>
      </p:pic>
      <p:sp>
        <p:nvSpPr>
          <p:cNvPr id="5" name="TextBox 4">
            <a:extLst>
              <a:ext uri="{FF2B5EF4-FFF2-40B4-BE49-F238E27FC236}">
                <a16:creationId xmlns:a16="http://schemas.microsoft.com/office/drawing/2014/main" id="{B923FDC2-72C8-4992-AD61-AD0DD0D4FFEC}"/>
              </a:ext>
            </a:extLst>
          </p:cNvPr>
          <p:cNvSpPr txBox="1"/>
          <p:nvPr/>
        </p:nvSpPr>
        <p:spPr>
          <a:xfrm>
            <a:off x="6096000" y="322987"/>
            <a:ext cx="5678658" cy="2438869"/>
          </a:xfrm>
          <a:prstGeom prst="rect">
            <a:avLst/>
          </a:prstGeom>
        </p:spPr>
        <p:txBody>
          <a:bodyPr vert="horz" lIns="91440" tIns="45720" rIns="91440" bIns="45720" rtlCol="0" anchor="t">
            <a:noAutofit/>
          </a:bodyPr>
          <a:lstStyle/>
          <a:p>
            <a:pPr indent="-228600">
              <a:lnSpc>
                <a:spcPct val="90000"/>
              </a:lnSpc>
              <a:spcAft>
                <a:spcPts val="600"/>
              </a:spcAft>
              <a:buFont typeface="Arial" panose="020B0604020202020204" pitchFamily="34" charset="0"/>
              <a:buChar char="•"/>
            </a:pPr>
            <a:r>
              <a:rPr lang="en-US" sz="1400" dirty="0">
                <a:latin typeface="Arial" panose="020B0604020202020204" pitchFamily="34" charset="0"/>
                <a:cs typeface="Arial" panose="020B0604020202020204" pitchFamily="34" charset="0"/>
              </a:rPr>
              <a:t>6. De </a:t>
            </a:r>
            <a:r>
              <a:rPr lang="en-US" sz="1400" dirty="0" err="1">
                <a:latin typeface="Arial" panose="020B0604020202020204" pitchFamily="34" charset="0"/>
                <a:cs typeface="Arial" panose="020B0604020202020204" pitchFamily="34" charset="0"/>
              </a:rPr>
              <a:t>vez</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cuando</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dejar</a:t>
            </a:r>
            <a:r>
              <a:rPr lang="en-US" sz="1400" dirty="0">
                <a:latin typeface="Arial" panose="020B0604020202020204" pitchFamily="34" charset="0"/>
                <a:cs typeface="Arial" panose="020B0604020202020204" pitchFamily="34" charset="0"/>
              </a:rPr>
              <a:t> que los </a:t>
            </a:r>
            <a:r>
              <a:rPr lang="en-US" sz="1400" dirty="0" err="1">
                <a:latin typeface="Arial" panose="020B0604020202020204" pitchFamily="34" charset="0"/>
                <a:cs typeface="Arial" panose="020B0604020202020204" pitchFamily="34" charset="0"/>
              </a:rPr>
              <a:t>niños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propongan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actividades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pues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asi</a:t>
            </a:r>
            <a:r>
              <a:rPr lang="en-US" sz="1400" dirty="0">
                <a:latin typeface="Arial" panose="020B0604020202020204" pitchFamily="34" charset="0"/>
                <a:cs typeface="Arial" panose="020B0604020202020204" pitchFamily="34" charset="0"/>
              </a:rPr>
              <a:t> se </a:t>
            </a:r>
            <a:r>
              <a:rPr lang="en-US" sz="1400" dirty="0" err="1">
                <a:latin typeface="Arial" panose="020B0604020202020204" pitchFamily="34" charset="0"/>
                <a:cs typeface="Arial" panose="020B0604020202020204" pitchFamily="34" charset="0"/>
              </a:rPr>
              <a:t>puede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identificar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diferentes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maneras</a:t>
            </a:r>
            <a:r>
              <a:rPr lang="en-US" sz="1400" dirty="0">
                <a:latin typeface="Arial" panose="020B0604020202020204" pitchFamily="34" charset="0"/>
                <a:cs typeface="Arial" panose="020B0604020202020204" pitchFamily="34" charset="0"/>
              </a:rPr>
              <a:t> de </a:t>
            </a:r>
            <a:r>
              <a:rPr lang="en-US" sz="1400" dirty="0" err="1">
                <a:latin typeface="Arial" panose="020B0604020202020204" pitchFamily="34" charset="0"/>
                <a:cs typeface="Arial" panose="020B0604020202020204" pitchFamily="34" charset="0"/>
              </a:rPr>
              <a:t>atraer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su</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atención</a:t>
            </a:r>
            <a:r>
              <a:rPr lang="en-US" sz="1400" dirty="0">
                <a:latin typeface="Arial" panose="020B0604020202020204" pitchFamily="34" charset="0"/>
                <a:cs typeface="Arial" panose="020B0604020202020204" pitchFamily="34" charset="0"/>
              </a:rPr>
              <a:t> y al </a:t>
            </a:r>
            <a:r>
              <a:rPr lang="en-US" sz="1400" dirty="0" err="1">
                <a:latin typeface="Arial" panose="020B0604020202020204" pitchFamily="34" charset="0"/>
                <a:cs typeface="Arial" panose="020B0604020202020204" pitchFamily="34" charset="0"/>
              </a:rPr>
              <a:t>mismo</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tiempo</a:t>
            </a:r>
            <a:r>
              <a:rPr lang="en-US" sz="1400" dirty="0">
                <a:latin typeface="Arial" panose="020B0604020202020204" pitchFamily="34" charset="0"/>
                <a:cs typeface="Arial" panose="020B0604020202020204" pitchFamily="34" charset="0"/>
              </a:rPr>
              <a:t> les </a:t>
            </a:r>
            <a:r>
              <a:rPr lang="en-US" sz="1400" dirty="0" err="1">
                <a:latin typeface="Arial" panose="020B0604020202020204" pitchFamily="34" charset="0"/>
                <a:cs typeface="Arial" panose="020B0604020202020204" pitchFamily="34" charset="0"/>
              </a:rPr>
              <a:t>ayuda</a:t>
            </a:r>
            <a:r>
              <a:rPr lang="en-US" sz="1400" dirty="0">
                <a:latin typeface="Arial" panose="020B0604020202020204" pitchFamily="34" charset="0"/>
                <a:cs typeface="Arial" panose="020B0604020202020204" pitchFamily="34" charset="0"/>
              </a:rPr>
              <a:t> a </a:t>
            </a:r>
            <a:r>
              <a:rPr lang="en-US" sz="1400" dirty="0" err="1">
                <a:latin typeface="Arial" panose="020B0604020202020204" pitchFamily="34" charset="0"/>
                <a:cs typeface="Arial" panose="020B0604020202020204" pitchFamily="34" charset="0"/>
              </a:rPr>
              <a:t>ellos</a:t>
            </a:r>
            <a:r>
              <a:rPr lang="en-US" sz="1400" dirty="0">
                <a:latin typeface="Arial" panose="020B0604020202020204" pitchFamily="34" charset="0"/>
                <a:cs typeface="Arial" panose="020B0604020202020204" pitchFamily="34" charset="0"/>
              </a:rPr>
              <a:t> a </a:t>
            </a:r>
            <a:r>
              <a:rPr lang="en-US" sz="1400" dirty="0" err="1">
                <a:latin typeface="Arial" panose="020B0604020202020204" pitchFamily="34" charset="0"/>
                <a:cs typeface="Arial" panose="020B0604020202020204" pitchFamily="34" charset="0"/>
              </a:rPr>
              <a:t>sentirse</a:t>
            </a:r>
            <a:r>
              <a:rPr lang="en-US" sz="1400" dirty="0">
                <a:latin typeface="Arial" panose="020B0604020202020204" pitchFamily="34" charset="0"/>
                <a:cs typeface="Arial" panose="020B0604020202020204" pitchFamily="34" charset="0"/>
              </a:rPr>
              <a:t> que son </a:t>
            </a:r>
            <a:r>
              <a:rPr lang="en-US" sz="1400" dirty="0" err="1">
                <a:latin typeface="Arial" panose="020B0604020202020204" pitchFamily="34" charset="0"/>
                <a:cs typeface="Arial" panose="020B0604020202020204" pitchFamily="34" charset="0"/>
              </a:rPr>
              <a:t>tomados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cuenta</a:t>
            </a:r>
            <a:r>
              <a:rPr lang="en-US" sz="1400" dirty="0">
                <a:latin typeface="Arial" panose="020B0604020202020204" pitchFamily="34" charset="0"/>
                <a:cs typeface="Arial" panose="020B0604020202020204" pitchFamily="34" charset="0"/>
              </a:rPr>
              <a:t> y que sus </a:t>
            </a:r>
            <a:r>
              <a:rPr lang="en-US" sz="1400" dirty="0" err="1">
                <a:latin typeface="Arial" panose="020B0604020202020204" pitchFamily="34" charset="0"/>
                <a:cs typeface="Arial" panose="020B0604020202020204" pitchFamily="34" charset="0"/>
              </a:rPr>
              <a:t>opiniones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tambien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cuentan</a:t>
            </a:r>
            <a:r>
              <a:rPr lang="en-US" sz="1400" dirty="0">
                <a:latin typeface="Arial" panose="020B0604020202020204" pitchFamily="34" charset="0"/>
                <a:cs typeface="Arial" panose="020B0604020202020204" pitchFamily="34" charset="0"/>
              </a:rPr>
              <a:t>.</a:t>
            </a:r>
          </a:p>
          <a:p>
            <a:pPr indent="-228600">
              <a:lnSpc>
                <a:spcPct val="90000"/>
              </a:lnSpc>
              <a:spcAft>
                <a:spcPts val="600"/>
              </a:spcAft>
              <a:buFont typeface="Arial" panose="020B0604020202020204" pitchFamily="34" charset="0"/>
              <a:buChar char="•"/>
            </a:pPr>
            <a:r>
              <a:rPr lang="en-US" sz="1400" dirty="0">
                <a:latin typeface="Arial" panose="020B0604020202020204" pitchFamily="34" charset="0"/>
                <a:cs typeface="Arial" panose="020B0604020202020204" pitchFamily="34" charset="0"/>
              </a:rPr>
              <a:t>7. Una </a:t>
            </a:r>
            <a:r>
              <a:rPr lang="en-US" sz="1400" dirty="0" err="1">
                <a:latin typeface="Arial" panose="020B0604020202020204" pitchFamily="34" charset="0"/>
                <a:cs typeface="Arial" panose="020B0604020202020204" pitchFamily="34" charset="0"/>
              </a:rPr>
              <a:t>vez</a:t>
            </a:r>
            <a:r>
              <a:rPr lang="en-US" sz="1400" dirty="0">
                <a:latin typeface="Arial" panose="020B0604020202020204" pitchFamily="34" charset="0"/>
                <a:cs typeface="Arial" panose="020B0604020202020204" pitchFamily="34" charset="0"/>
              </a:rPr>
              <a:t> a la </a:t>
            </a:r>
            <a:r>
              <a:rPr lang="en-US" sz="1400" dirty="0" err="1">
                <a:latin typeface="Arial" panose="020B0604020202020204" pitchFamily="34" charset="0"/>
                <a:cs typeface="Arial" panose="020B0604020202020204" pitchFamily="34" charset="0"/>
              </a:rPr>
              <a:t>semana</a:t>
            </a:r>
            <a:r>
              <a:rPr lang="en-US" sz="1400" dirty="0">
                <a:latin typeface="Arial" panose="020B0604020202020204" pitchFamily="34" charset="0"/>
                <a:cs typeface="Arial" panose="020B0604020202020204" pitchFamily="34" charset="0"/>
              </a:rPr>
              <a:t> se </a:t>
            </a:r>
            <a:r>
              <a:rPr lang="en-US" sz="1400" dirty="0" err="1">
                <a:latin typeface="Arial" panose="020B0604020202020204" pitchFamily="34" charset="0"/>
                <a:cs typeface="Arial" panose="020B0604020202020204" pitchFamily="34" charset="0"/>
              </a:rPr>
              <a:t>realizara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tutoria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grupal</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donde</a:t>
            </a:r>
            <a:r>
              <a:rPr lang="en-US" sz="1400" dirty="0">
                <a:latin typeface="Arial" panose="020B0604020202020204" pitchFamily="34" charset="0"/>
                <a:cs typeface="Arial" panose="020B0604020202020204" pitchFamily="34" charset="0"/>
              </a:rPr>
              <a:t> se </a:t>
            </a:r>
            <a:r>
              <a:rPr lang="en-US" sz="1400" dirty="0" err="1">
                <a:latin typeface="Arial" panose="020B0604020202020204" pitchFamily="34" charset="0"/>
                <a:cs typeface="Arial" panose="020B0604020202020204" pitchFamily="34" charset="0"/>
              </a:rPr>
              <a:t>trataran</a:t>
            </a:r>
            <a:r>
              <a:rPr lang="en-US" sz="1400" dirty="0">
                <a:latin typeface="Arial" panose="020B0604020202020204" pitchFamily="34" charset="0"/>
                <a:cs typeface="Arial" panose="020B0604020202020204" pitchFamily="34" charset="0"/>
              </a:rPr>
              <a:t> los </a:t>
            </a:r>
            <a:r>
              <a:rPr lang="en-US" sz="1400" dirty="0" err="1">
                <a:latin typeface="Arial" panose="020B0604020202020204" pitchFamily="34" charset="0"/>
                <a:cs typeface="Arial" panose="020B0604020202020204" pitchFamily="34" charset="0"/>
              </a:rPr>
              <a:t>problemas</a:t>
            </a:r>
            <a:r>
              <a:rPr lang="en-US" sz="1400" dirty="0">
                <a:latin typeface="Arial" panose="020B0604020202020204" pitchFamily="34" charset="0"/>
                <a:cs typeface="Arial" panose="020B0604020202020204" pitchFamily="34" charset="0"/>
              </a:rPr>
              <a:t> que </a:t>
            </a:r>
            <a:r>
              <a:rPr lang="en-US" sz="1400" dirty="0" err="1">
                <a:latin typeface="Arial" panose="020B0604020202020204" pitchFamily="34" charset="0"/>
                <a:cs typeface="Arial" panose="020B0604020202020204" pitchFamily="34" charset="0"/>
              </a:rPr>
              <a:t>como</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grupo</a:t>
            </a:r>
            <a:r>
              <a:rPr lang="en-US" sz="1400" dirty="0">
                <a:latin typeface="Arial" panose="020B0604020202020204" pitchFamily="34" charset="0"/>
                <a:cs typeface="Arial" panose="020B0604020202020204" pitchFamily="34" charset="0"/>
              </a:rPr>
              <a:t> se </a:t>
            </a:r>
            <a:r>
              <a:rPr lang="en-US" sz="1400" dirty="0" err="1">
                <a:latin typeface="Arial" panose="020B0604020202020204" pitchFamily="34" charset="0"/>
                <a:cs typeface="Arial" panose="020B0604020202020204" pitchFamily="34" charset="0"/>
              </a:rPr>
              <a:t>lleguen</a:t>
            </a:r>
            <a:r>
              <a:rPr lang="en-US" sz="1400" dirty="0">
                <a:latin typeface="Arial" panose="020B0604020202020204" pitchFamily="34" charset="0"/>
                <a:cs typeface="Arial" panose="020B0604020202020204" pitchFamily="34" charset="0"/>
              </a:rPr>
              <a:t> a </a:t>
            </a:r>
            <a:r>
              <a:rPr lang="en-US" sz="1400" dirty="0" err="1">
                <a:latin typeface="Arial" panose="020B0604020202020204" pitchFamily="34" charset="0"/>
                <a:cs typeface="Arial" panose="020B0604020202020204" pitchFamily="34" charset="0"/>
              </a:rPr>
              <a:t>tener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esto</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tiene</a:t>
            </a:r>
            <a:r>
              <a:rPr lang="en-US" sz="1400" dirty="0">
                <a:latin typeface="Arial" panose="020B0604020202020204" pitchFamily="34" charset="0"/>
                <a:cs typeface="Arial" panose="020B0604020202020204" pitchFamily="34" charset="0"/>
              </a:rPr>
              <a:t> multiples </a:t>
            </a:r>
            <a:r>
              <a:rPr lang="en-US" sz="1400" dirty="0" err="1">
                <a:latin typeface="Arial" panose="020B0604020202020204" pitchFamily="34" charset="0"/>
                <a:cs typeface="Arial" panose="020B0604020202020204" pitchFamily="34" charset="0"/>
              </a:rPr>
              <a:t>beneficios</a:t>
            </a:r>
            <a:r>
              <a:rPr lang="en-US" sz="1400" dirty="0">
                <a:latin typeface="Arial" panose="020B0604020202020204" pitchFamily="34" charset="0"/>
                <a:cs typeface="Arial" panose="020B0604020202020204" pitchFamily="34" charset="0"/>
              </a:rPr>
              <a:t>, le </a:t>
            </a:r>
            <a:r>
              <a:rPr lang="en-US" sz="1400" dirty="0" err="1">
                <a:latin typeface="Arial" panose="020B0604020202020204" pitchFamily="34" charset="0"/>
                <a:cs typeface="Arial" panose="020B0604020202020204" pitchFamily="34" charset="0"/>
              </a:rPr>
              <a:t>ayuda</a:t>
            </a:r>
            <a:r>
              <a:rPr lang="en-US" sz="1400" dirty="0">
                <a:latin typeface="Arial" panose="020B0604020202020204" pitchFamily="34" charset="0"/>
                <a:cs typeface="Arial" panose="020B0604020202020204" pitchFamily="34" charset="0"/>
              </a:rPr>
              <a:t> al </a:t>
            </a:r>
            <a:r>
              <a:rPr lang="en-US" sz="1400" dirty="0" err="1">
                <a:latin typeface="Arial" panose="020B0604020202020204" pitchFamily="34" charset="0"/>
                <a:cs typeface="Arial" panose="020B0604020202020204" pitchFamily="34" charset="0"/>
              </a:rPr>
              <a:t>niño</a:t>
            </a:r>
            <a:r>
              <a:rPr lang="en-US" sz="1400" dirty="0">
                <a:latin typeface="Arial" panose="020B0604020202020204" pitchFamily="34" charset="0"/>
                <a:cs typeface="Arial" panose="020B0604020202020204" pitchFamily="34" charset="0"/>
              </a:rPr>
              <a:t> a </a:t>
            </a:r>
            <a:r>
              <a:rPr lang="en-US" sz="1400" dirty="0" err="1">
                <a:latin typeface="Arial" panose="020B0604020202020204" pitchFamily="34" charset="0"/>
                <a:cs typeface="Arial" panose="020B0604020202020204" pitchFamily="34" charset="0"/>
              </a:rPr>
              <a:t>expresarse</a:t>
            </a:r>
            <a:r>
              <a:rPr lang="en-US" sz="1400" dirty="0">
                <a:latin typeface="Arial" panose="020B0604020202020204" pitchFamily="34" charset="0"/>
                <a:cs typeface="Arial" panose="020B0604020202020204" pitchFamily="34" charset="0"/>
              </a:rPr>
              <a:t>, a </a:t>
            </a:r>
            <a:r>
              <a:rPr lang="en-US" sz="1400" dirty="0" err="1">
                <a:latin typeface="Arial" panose="020B0604020202020204" pitchFamily="34" charset="0"/>
                <a:cs typeface="Arial" panose="020B0604020202020204" pitchFamily="34" charset="0"/>
              </a:rPr>
              <a:t>pedir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ayuda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cuando</a:t>
            </a:r>
            <a:r>
              <a:rPr lang="en-US" sz="1400" dirty="0">
                <a:latin typeface="Arial" panose="020B0604020202020204" pitchFamily="34" charset="0"/>
                <a:cs typeface="Arial" panose="020B0604020202020204" pitchFamily="34" charset="0"/>
              </a:rPr>
              <a:t> lo </a:t>
            </a:r>
            <a:r>
              <a:rPr lang="en-US" sz="1400" dirty="0" err="1">
                <a:latin typeface="Arial" panose="020B0604020202020204" pitchFamily="34" charset="0"/>
                <a:cs typeface="Arial" panose="020B0604020202020204" pitchFamily="34" charset="0"/>
              </a:rPr>
              <a:t>necesite</a:t>
            </a:r>
            <a:r>
              <a:rPr lang="en-US" sz="1400" dirty="0">
                <a:latin typeface="Arial" panose="020B0604020202020204" pitchFamily="34" charset="0"/>
                <a:cs typeface="Arial" panose="020B0604020202020204" pitchFamily="34" charset="0"/>
              </a:rPr>
              <a:t>, a </a:t>
            </a:r>
            <a:r>
              <a:rPr lang="en-US" sz="1400" dirty="0" err="1">
                <a:latin typeface="Arial" panose="020B0604020202020204" pitchFamily="34" charset="0"/>
                <a:cs typeface="Arial" panose="020B0604020202020204" pitchFamily="34" charset="0"/>
              </a:rPr>
              <a:t>reconocer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cuando</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esta</a:t>
            </a:r>
            <a:r>
              <a:rPr lang="en-US" sz="1400" dirty="0">
                <a:latin typeface="Arial" panose="020B0604020202020204" pitchFamily="34" charset="0"/>
                <a:cs typeface="Arial" panose="020B0604020202020204" pitchFamily="34" charset="0"/>
              </a:rPr>
              <a:t> mal y </a:t>
            </a:r>
            <a:r>
              <a:rPr lang="en-US" sz="1400" dirty="0" err="1">
                <a:latin typeface="Arial" panose="020B0604020202020204" pitchFamily="34" charset="0"/>
                <a:cs typeface="Arial" panose="020B0604020202020204" pitchFamily="34" charset="0"/>
              </a:rPr>
              <a:t>asi</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habra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más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comunicación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grupal</a:t>
            </a:r>
            <a:r>
              <a:rPr lang="en-US" sz="1400" dirty="0">
                <a:latin typeface="Arial" panose="020B0604020202020204" pitchFamily="34" charset="0"/>
                <a:cs typeface="Arial" panose="020B0604020202020204" pitchFamily="34" charset="0"/>
              </a:rPr>
              <a:t> y </a:t>
            </a:r>
            <a:r>
              <a:rPr lang="en-US" sz="1400" dirty="0" err="1">
                <a:latin typeface="Arial" panose="020B0604020202020204" pitchFamily="34" charset="0"/>
                <a:cs typeface="Arial" panose="020B0604020202020204" pitchFamily="34" charset="0"/>
              </a:rPr>
              <a:t>mejor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convivencia</a:t>
            </a:r>
            <a:r>
              <a:rPr lang="en-US" sz="1400" dirty="0">
                <a:latin typeface="Arial" panose="020B0604020202020204" pitchFamily="34" charset="0"/>
                <a:cs typeface="Arial" panose="020B0604020202020204" pitchFamily="34" charset="0"/>
              </a:rPr>
              <a:t>.</a:t>
            </a:r>
          </a:p>
          <a:p>
            <a:pPr indent="-228600">
              <a:lnSpc>
                <a:spcPct val="90000"/>
              </a:lnSpc>
              <a:spcAft>
                <a:spcPts val="600"/>
              </a:spcAft>
              <a:buFont typeface="Arial" panose="020B0604020202020204" pitchFamily="34" charset="0"/>
              <a:buChar char="•"/>
            </a:pPr>
            <a:r>
              <a:rPr lang="en-US" sz="1400" dirty="0">
                <a:latin typeface="Arial" panose="020B0604020202020204" pitchFamily="34" charset="0"/>
                <a:cs typeface="Arial" panose="020B0604020202020204" pitchFamily="34" charset="0"/>
              </a:rPr>
              <a:t>8. </a:t>
            </a:r>
            <a:r>
              <a:rPr lang="en-US" sz="1400" dirty="0" err="1">
                <a:latin typeface="Arial" panose="020B0604020202020204" pitchFamily="34" charset="0"/>
                <a:cs typeface="Arial" panose="020B0604020202020204" pitchFamily="34" charset="0"/>
              </a:rPr>
              <a:t>Involucrar</a:t>
            </a:r>
            <a:r>
              <a:rPr lang="en-US" sz="1400" dirty="0">
                <a:latin typeface="Arial" panose="020B0604020202020204" pitchFamily="34" charset="0"/>
                <a:cs typeface="Arial" panose="020B0604020202020204" pitchFamily="34" charset="0"/>
              </a:rPr>
              <a:t> a los padres de </a:t>
            </a:r>
            <a:r>
              <a:rPr lang="en-US" sz="1400" dirty="0" err="1">
                <a:latin typeface="Arial" panose="020B0604020202020204" pitchFamily="34" charset="0"/>
                <a:cs typeface="Arial" panose="020B0604020202020204" pitchFamily="34" charset="0"/>
              </a:rPr>
              <a:t>familia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en</a:t>
            </a:r>
            <a:r>
              <a:rPr lang="en-US" sz="1400" dirty="0">
                <a:latin typeface="Arial" panose="020B0604020202020204" pitchFamily="34" charset="0"/>
                <a:cs typeface="Arial" panose="020B0604020202020204" pitchFamily="34" charset="0"/>
              </a:rPr>
              <a:t> las </a:t>
            </a:r>
            <a:r>
              <a:rPr lang="en-US" sz="1400" dirty="0" err="1">
                <a:latin typeface="Arial" panose="020B0604020202020204" pitchFamily="34" charset="0"/>
                <a:cs typeface="Arial" panose="020B0604020202020204" pitchFamily="34" charset="0"/>
              </a:rPr>
              <a:t>mejoras</a:t>
            </a:r>
            <a:r>
              <a:rPr lang="en-US" sz="1400" dirty="0">
                <a:latin typeface="Arial" panose="020B0604020202020204" pitchFamily="34" charset="0"/>
                <a:cs typeface="Arial" panose="020B0604020202020204" pitchFamily="34" charset="0"/>
              </a:rPr>
              <a:t> y </a:t>
            </a:r>
            <a:r>
              <a:rPr lang="en-US" sz="1400" dirty="0" err="1">
                <a:latin typeface="Arial" panose="020B0604020202020204" pitchFamily="34" charset="0"/>
                <a:cs typeface="Arial" panose="020B0604020202020204" pitchFamily="34" charset="0"/>
              </a:rPr>
              <a:t>áreas</a:t>
            </a:r>
            <a:r>
              <a:rPr lang="en-US" sz="1400" dirty="0">
                <a:latin typeface="Arial" panose="020B0604020202020204" pitchFamily="34" charset="0"/>
                <a:cs typeface="Arial" panose="020B0604020202020204" pitchFamily="34" charset="0"/>
              </a:rPr>
              <a:t> de </a:t>
            </a:r>
            <a:r>
              <a:rPr lang="en-US" sz="1400" dirty="0" err="1">
                <a:latin typeface="Arial" panose="020B0604020202020204" pitchFamily="34" charset="0"/>
                <a:cs typeface="Arial" panose="020B0604020202020204" pitchFamily="34" charset="0"/>
              </a:rPr>
              <a:t>oportunidad</a:t>
            </a:r>
            <a:r>
              <a:rPr lang="en-US" sz="1400" dirty="0">
                <a:latin typeface="Arial" panose="020B0604020202020204" pitchFamily="34" charset="0"/>
                <a:cs typeface="Arial" panose="020B0604020202020204" pitchFamily="34" charset="0"/>
              </a:rPr>
              <a:t> que se </a:t>
            </a:r>
            <a:r>
              <a:rPr lang="en-US" sz="1400" dirty="0" err="1">
                <a:latin typeface="Arial" panose="020B0604020202020204" pitchFamily="34" charset="0"/>
                <a:cs typeface="Arial" panose="020B0604020202020204" pitchFamily="34" charset="0"/>
              </a:rPr>
              <a:t>puede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presentar</a:t>
            </a:r>
            <a:r>
              <a:rPr lang="en-US" sz="1400" dirty="0">
                <a:latin typeface="Arial" panose="020B0604020202020204" pitchFamily="34" charset="0"/>
                <a:cs typeface="Arial" panose="020B0604020202020204" pitchFamily="34" charset="0"/>
              </a:rPr>
              <a:t> con </a:t>
            </a:r>
            <a:r>
              <a:rPr lang="en-US" sz="1400" dirty="0" err="1">
                <a:latin typeface="Arial" panose="020B0604020202020204" pitchFamily="34" charset="0"/>
                <a:cs typeface="Arial" panose="020B0604020202020204" pitchFamily="34" charset="0"/>
              </a:rPr>
              <a:t>cada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niño</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ellos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pueden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ayudar</a:t>
            </a:r>
            <a:r>
              <a:rPr lang="en-US" sz="1400" dirty="0">
                <a:latin typeface="Arial" panose="020B0604020202020204" pitchFamily="34" charset="0"/>
                <a:cs typeface="Arial" panose="020B0604020202020204" pitchFamily="34" charset="0"/>
              </a:rPr>
              <a:t> a </a:t>
            </a:r>
            <a:r>
              <a:rPr lang="en-US" sz="1400" dirty="0" err="1">
                <a:latin typeface="Arial" panose="020B0604020202020204" pitchFamily="34" charset="0"/>
                <a:cs typeface="Arial" panose="020B0604020202020204" pitchFamily="34" charset="0"/>
              </a:rPr>
              <a:t>seguir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alimentando</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estas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enseñanzas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en</a:t>
            </a:r>
            <a:r>
              <a:rPr lang="en-US" sz="1400" dirty="0">
                <a:latin typeface="Arial" panose="020B0604020202020204" pitchFamily="34" charset="0"/>
                <a:cs typeface="Arial" panose="020B0604020202020204" pitchFamily="34" charset="0"/>
              </a:rPr>
              <a:t> sus </a:t>
            </a:r>
            <a:r>
              <a:rPr lang="en-US" sz="1400" dirty="0" err="1">
                <a:latin typeface="Arial" panose="020B0604020202020204" pitchFamily="34" charset="0"/>
                <a:cs typeface="Arial" panose="020B0604020202020204" pitchFamily="34" charset="0"/>
              </a:rPr>
              <a:t>hogares</a:t>
            </a:r>
            <a:r>
              <a:rPr lang="en-US" sz="1400" dirty="0">
                <a:latin typeface="Arial" panose="020B0604020202020204" pitchFamily="34" charset="0"/>
                <a:cs typeface="Arial" panose="020B0604020202020204" pitchFamily="34" charset="0"/>
              </a:rPr>
              <a:t>.</a:t>
            </a:r>
          </a:p>
          <a:p>
            <a:pPr indent="-228600">
              <a:lnSpc>
                <a:spcPct val="90000"/>
              </a:lnSpc>
              <a:spcAft>
                <a:spcPts val="600"/>
              </a:spcAft>
              <a:buFont typeface="Arial" panose="020B0604020202020204" pitchFamily="34" charset="0"/>
              <a:buChar char="•"/>
            </a:pPr>
            <a:r>
              <a:rPr lang="en-US" sz="1400" dirty="0">
                <a:latin typeface="Arial" panose="020B0604020202020204" pitchFamily="34" charset="0"/>
                <a:cs typeface="Arial" panose="020B0604020202020204" pitchFamily="34" charset="0"/>
              </a:rPr>
              <a:t>9. </a:t>
            </a:r>
            <a:r>
              <a:rPr lang="en-US" sz="1400" dirty="0" err="1">
                <a:latin typeface="Arial" panose="020B0604020202020204" pitchFamily="34" charset="0"/>
                <a:cs typeface="Arial" panose="020B0604020202020204" pitchFamily="34" charset="0"/>
              </a:rPr>
              <a:t>Buscar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interiorizar</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más</a:t>
            </a:r>
            <a:r>
              <a:rPr lang="en-US" sz="1400" dirty="0">
                <a:latin typeface="Arial" panose="020B0604020202020204" pitchFamily="34" charset="0"/>
                <a:cs typeface="Arial" panose="020B0604020202020204" pitchFamily="34" charset="0"/>
              </a:rPr>
              <a:t> la </a:t>
            </a:r>
            <a:r>
              <a:rPr lang="en-US" sz="1400" dirty="0" err="1">
                <a:latin typeface="Arial" panose="020B0604020202020204" pitchFamily="34" charset="0"/>
                <a:cs typeface="Arial" panose="020B0604020202020204" pitchFamily="34" charset="0"/>
              </a:rPr>
              <a:t>relación</a:t>
            </a:r>
            <a:r>
              <a:rPr lang="en-US" sz="1400" dirty="0">
                <a:latin typeface="Arial" panose="020B0604020202020204" pitchFamily="34" charset="0"/>
                <a:cs typeface="Arial" panose="020B0604020202020204" pitchFamily="34" charset="0"/>
              </a:rPr>
              <a:t> maestro-</a:t>
            </a:r>
            <a:r>
              <a:rPr lang="en-US" sz="1400" dirty="0" err="1">
                <a:latin typeface="Arial" panose="020B0604020202020204" pitchFamily="34" charset="0"/>
                <a:cs typeface="Arial" panose="020B0604020202020204" pitchFamily="34" charset="0"/>
              </a:rPr>
              <a:t>alumno</a:t>
            </a:r>
            <a:r>
              <a:rPr lang="en-US" sz="1400" dirty="0">
                <a:latin typeface="Arial" panose="020B0604020202020204" pitchFamily="34" charset="0"/>
                <a:cs typeface="Arial" panose="020B0604020202020204" pitchFamily="34" charset="0"/>
              </a:rPr>
              <a:t>, que no se </a:t>
            </a:r>
            <a:r>
              <a:rPr lang="en-US" sz="1400" dirty="0" err="1">
                <a:latin typeface="Arial" panose="020B0604020202020204" pitchFamily="34" charset="0"/>
                <a:cs typeface="Arial" panose="020B0604020202020204" pitchFamily="34" charset="0"/>
              </a:rPr>
              <a:t>vea</a:t>
            </a:r>
            <a:r>
              <a:rPr lang="en-US" sz="1400" dirty="0">
                <a:latin typeface="Arial" panose="020B0604020202020204" pitchFamily="34" charset="0"/>
                <a:cs typeface="Arial" panose="020B0604020202020204" pitchFamily="34" charset="0"/>
              </a:rPr>
              <a:t> solo </a:t>
            </a:r>
            <a:r>
              <a:rPr lang="en-US" sz="1400" dirty="0" err="1">
                <a:latin typeface="Arial" panose="020B0604020202020204" pitchFamily="34" charset="0"/>
                <a:cs typeface="Arial" panose="020B0604020202020204" pitchFamily="34" charset="0"/>
              </a:rPr>
              <a:t>como</a:t>
            </a:r>
            <a:r>
              <a:rPr lang="en-US" sz="1400" dirty="0">
                <a:latin typeface="Arial" panose="020B0604020202020204" pitchFamily="34" charset="0"/>
                <a:cs typeface="Arial" panose="020B0604020202020204" pitchFamily="34" charset="0"/>
              </a:rPr>
              <a:t> una </a:t>
            </a:r>
            <a:r>
              <a:rPr lang="en-US" sz="1400" dirty="0" err="1">
                <a:latin typeface="Arial" panose="020B0604020202020204" pitchFamily="34" charset="0"/>
                <a:cs typeface="Arial" panose="020B0604020202020204" pitchFamily="34" charset="0"/>
              </a:rPr>
              <a:t>autoridad</a:t>
            </a:r>
            <a:r>
              <a:rPr lang="en-US" sz="1400" dirty="0">
                <a:latin typeface="Arial" panose="020B0604020202020204" pitchFamily="34" charset="0"/>
                <a:cs typeface="Arial" panose="020B0604020202020204" pitchFamily="34" charset="0"/>
              </a:rPr>
              <a:t>, que se </a:t>
            </a:r>
            <a:r>
              <a:rPr lang="en-US" sz="1400" dirty="0" err="1">
                <a:latin typeface="Arial" panose="020B0604020202020204" pitchFamily="34" charset="0"/>
                <a:cs typeface="Arial" panose="020B0604020202020204" pitchFamily="34" charset="0"/>
              </a:rPr>
              <a:t>vea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como</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alguien</a:t>
            </a:r>
            <a:r>
              <a:rPr lang="en-US" sz="1400" dirty="0">
                <a:latin typeface="Arial" panose="020B0604020202020204" pitchFamily="34" charset="0"/>
                <a:cs typeface="Arial" panose="020B0604020202020204" pitchFamily="34" charset="0"/>
              </a:rPr>
              <a:t> que </a:t>
            </a:r>
            <a:r>
              <a:rPr lang="en-US" sz="1400" dirty="0" err="1">
                <a:latin typeface="Arial" panose="020B0604020202020204" pitchFamily="34" charset="0"/>
                <a:cs typeface="Arial" panose="020B0604020202020204" pitchFamily="34" charset="0"/>
              </a:rPr>
              <a:t>esta</a:t>
            </a:r>
            <a:r>
              <a:rPr lang="en-US" sz="1400" dirty="0">
                <a:latin typeface="Arial" panose="020B0604020202020204" pitchFamily="34" charset="0"/>
                <a:cs typeface="Arial" panose="020B0604020202020204" pitchFamily="34" charset="0"/>
              </a:rPr>
              <a:t> para </a:t>
            </a:r>
            <a:r>
              <a:rPr lang="en-US" sz="1400" dirty="0" err="1">
                <a:latin typeface="Arial" panose="020B0604020202020204" pitchFamily="34" charset="0"/>
                <a:cs typeface="Arial" panose="020B0604020202020204" pitchFamily="34" charset="0"/>
              </a:rPr>
              <a:t>apoyarlos</a:t>
            </a:r>
            <a:r>
              <a:rPr lang="en-US" sz="1400" dirty="0">
                <a:latin typeface="Arial" panose="020B0604020202020204" pitchFamily="34" charset="0"/>
                <a:cs typeface="Arial" panose="020B0604020202020204" pitchFamily="34" charset="0"/>
              </a:rPr>
              <a:t> y </a:t>
            </a:r>
            <a:r>
              <a:rPr lang="en-US" sz="1400" dirty="0" err="1">
                <a:latin typeface="Arial" panose="020B0604020202020204" pitchFamily="34" charset="0"/>
                <a:cs typeface="Arial" panose="020B0604020202020204" pitchFamily="34" charset="0"/>
              </a:rPr>
              <a:t>ayudarlos</a:t>
            </a:r>
            <a:r>
              <a:rPr lang="en-US" sz="1400" dirty="0">
                <a:latin typeface="Arial" panose="020B0604020202020204" pitchFamily="34" charset="0"/>
                <a:cs typeface="Arial" panose="020B0604020202020204" pitchFamily="34" charset="0"/>
              </a:rPr>
              <a:t> sin </a:t>
            </a:r>
            <a:r>
              <a:rPr lang="en-US" sz="1400" dirty="0" err="1">
                <a:latin typeface="Arial" panose="020B0604020202020204" pitchFamily="34" charset="0"/>
                <a:cs typeface="Arial" panose="020B0604020202020204" pitchFamily="34" charset="0"/>
              </a:rPr>
              <a:t>perder</a:t>
            </a:r>
            <a:r>
              <a:rPr lang="en-US" sz="1400" dirty="0">
                <a:latin typeface="Arial" panose="020B0604020202020204" pitchFamily="34" charset="0"/>
                <a:cs typeface="Arial" panose="020B0604020202020204" pitchFamily="34" charset="0"/>
              </a:rPr>
              <a:t> la </a:t>
            </a:r>
            <a:r>
              <a:rPr lang="en-US" sz="1400" dirty="0" err="1">
                <a:latin typeface="Arial" panose="020B0604020202020204" pitchFamily="34" charset="0"/>
                <a:cs typeface="Arial" panose="020B0604020202020204" pitchFamily="34" charset="0"/>
              </a:rPr>
              <a:t>autoridad</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frente</a:t>
            </a:r>
            <a:r>
              <a:rPr lang="en-US" sz="1400" dirty="0">
                <a:latin typeface="Arial" panose="020B0604020202020204" pitchFamily="34" charset="0"/>
                <a:cs typeface="Arial" panose="020B0604020202020204" pitchFamily="34" charset="0"/>
              </a:rPr>
              <a:t> a </a:t>
            </a:r>
            <a:r>
              <a:rPr lang="en-US" sz="1400" dirty="0" err="1">
                <a:latin typeface="Arial" panose="020B0604020202020204" pitchFamily="34" charset="0"/>
                <a:cs typeface="Arial" panose="020B0604020202020204" pitchFamily="34" charset="0"/>
              </a:rPr>
              <a:t>su</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grupo</a:t>
            </a:r>
            <a:r>
              <a:rPr lang="en-US" sz="1400" dirty="0">
                <a:latin typeface="Arial" panose="020B0604020202020204" pitchFamily="34" charset="0"/>
                <a:cs typeface="Arial" panose="020B0604020202020204" pitchFamily="34" charset="0"/>
              </a:rPr>
              <a:t>.</a:t>
            </a:r>
          </a:p>
          <a:p>
            <a:pPr indent="-228600">
              <a:lnSpc>
                <a:spcPct val="90000"/>
              </a:lnSpc>
              <a:spcAft>
                <a:spcPts val="600"/>
              </a:spcAft>
              <a:buFont typeface="Arial" panose="020B0604020202020204" pitchFamily="34" charset="0"/>
              <a:buChar char="•"/>
            </a:pPr>
            <a:r>
              <a:rPr lang="en-US" sz="1400" dirty="0">
                <a:latin typeface="Arial" panose="020B0604020202020204" pitchFamily="34" charset="0"/>
                <a:cs typeface="Arial" panose="020B0604020202020204" pitchFamily="34" charset="0"/>
              </a:rPr>
              <a:t>10. </a:t>
            </a:r>
            <a:r>
              <a:rPr lang="en-US" sz="1400" dirty="0" err="1">
                <a:latin typeface="Arial" panose="020B0604020202020204" pitchFamily="34" charset="0"/>
                <a:cs typeface="Arial" panose="020B0604020202020204" pitchFamily="34" charset="0"/>
              </a:rPr>
              <a:t>Participación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activa</a:t>
            </a:r>
            <a:r>
              <a:rPr lang="en-US" sz="1400" dirty="0">
                <a:latin typeface="Arial" panose="020B0604020202020204" pitchFamily="34" charset="0"/>
                <a:cs typeface="Arial" panose="020B0604020202020204" pitchFamily="34" charset="0"/>
              </a:rPr>
              <a:t> del </a:t>
            </a:r>
            <a:r>
              <a:rPr lang="en-US" sz="1400" dirty="0" err="1">
                <a:latin typeface="Arial" panose="020B0604020202020204" pitchFamily="34" charset="0"/>
                <a:cs typeface="Arial" panose="020B0604020202020204" pitchFamily="34" charset="0"/>
              </a:rPr>
              <a:t>grupo</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buscar</a:t>
            </a:r>
            <a:r>
              <a:rPr lang="en-US" sz="1400" dirty="0">
                <a:latin typeface="Arial" panose="020B0604020202020204" pitchFamily="34" charset="0"/>
                <a:cs typeface="Arial" panose="020B0604020202020204" pitchFamily="34" charset="0"/>
              </a:rPr>
              <a:t> que de </a:t>
            </a:r>
            <a:r>
              <a:rPr lang="en-US" sz="1400" dirty="0" err="1">
                <a:latin typeface="Arial" panose="020B0604020202020204" pitchFamily="34" charset="0"/>
                <a:cs typeface="Arial" panose="020B0604020202020204" pitchFamily="34" charset="0"/>
              </a:rPr>
              <a:t>cierta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manera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todos</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participen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tal</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vez</a:t>
            </a:r>
            <a:r>
              <a:rPr lang="en-US" sz="1400" dirty="0">
                <a:latin typeface="Arial" panose="020B0604020202020204" pitchFamily="34" charset="0"/>
                <a:cs typeface="Arial" panose="020B0604020202020204" pitchFamily="34" charset="0"/>
              </a:rPr>
              <a:t> no </a:t>
            </a:r>
            <a:r>
              <a:rPr lang="en-US" sz="1400" dirty="0" err="1">
                <a:latin typeface="Arial" panose="020B0604020202020204" pitchFamily="34" charset="0"/>
                <a:cs typeface="Arial" panose="020B0604020202020204" pitchFamily="34" charset="0"/>
              </a:rPr>
              <a:t>en</a:t>
            </a:r>
            <a:r>
              <a:rPr lang="en-US" sz="1400" dirty="0">
                <a:latin typeface="Arial" panose="020B0604020202020204" pitchFamily="34" charset="0"/>
                <a:cs typeface="Arial" panose="020B0604020202020204" pitchFamily="34" charset="0"/>
              </a:rPr>
              <a:t> el </a:t>
            </a:r>
            <a:r>
              <a:rPr lang="en-US" sz="1400" dirty="0" err="1">
                <a:latin typeface="Arial" panose="020B0604020202020204" pitchFamily="34" charset="0"/>
                <a:cs typeface="Arial" panose="020B0604020202020204" pitchFamily="34" charset="0"/>
              </a:rPr>
              <a:t>mismo</a:t>
            </a:r>
            <a:r>
              <a:rPr lang="en-US" sz="1400" dirty="0">
                <a:latin typeface="Arial" panose="020B0604020202020204" pitchFamily="34" charset="0"/>
                <a:cs typeface="Arial" panose="020B0604020202020204" pitchFamily="34" charset="0"/>
              </a:rPr>
              <a:t> día </a:t>
            </a:r>
            <a:r>
              <a:rPr lang="en-US" sz="1400" dirty="0" err="1">
                <a:latin typeface="Arial" panose="020B0604020202020204" pitchFamily="34" charset="0"/>
                <a:cs typeface="Arial" panose="020B0604020202020204" pitchFamily="34" charset="0"/>
              </a:rPr>
              <a:t>pero</a:t>
            </a:r>
            <a:r>
              <a:rPr lang="en-US" sz="1400" dirty="0">
                <a:latin typeface="Arial" panose="020B0604020202020204" pitchFamily="34" charset="0"/>
                <a:cs typeface="Arial" panose="020B0604020202020204" pitchFamily="34" charset="0"/>
              </a:rPr>
              <a:t> no </a:t>
            </a:r>
            <a:r>
              <a:rPr lang="en-US" sz="1400" dirty="0" err="1">
                <a:latin typeface="Arial" panose="020B0604020202020204" pitchFamily="34" charset="0"/>
                <a:cs typeface="Arial" panose="020B0604020202020204" pitchFamily="34" charset="0"/>
              </a:rPr>
              <a:t>dejar</a:t>
            </a:r>
            <a:r>
              <a:rPr lang="en-US" sz="1400" dirty="0">
                <a:latin typeface="Arial" panose="020B0604020202020204" pitchFamily="34" charset="0"/>
                <a:cs typeface="Arial" panose="020B0604020202020204" pitchFamily="34" charset="0"/>
              </a:rPr>
              <a:t> a un </a:t>
            </a:r>
            <a:r>
              <a:rPr lang="en-US" sz="1400" dirty="0" err="1">
                <a:latin typeface="Arial" panose="020B0604020202020204" pitchFamily="34" charset="0"/>
                <a:cs typeface="Arial" panose="020B0604020202020204" pitchFamily="34" charset="0"/>
              </a:rPr>
              <a:t>lado</a:t>
            </a:r>
            <a:r>
              <a:rPr lang="en-US" sz="1400" dirty="0">
                <a:latin typeface="Arial" panose="020B0604020202020204" pitchFamily="34" charset="0"/>
                <a:cs typeface="Arial" panose="020B0604020202020204" pitchFamily="34" charset="0"/>
              </a:rPr>
              <a:t> a los </a:t>
            </a:r>
            <a:r>
              <a:rPr lang="en-US" sz="1400" dirty="0" err="1">
                <a:latin typeface="Arial" panose="020B0604020202020204" pitchFamily="34" charset="0"/>
                <a:cs typeface="Arial" panose="020B0604020202020204" pitchFamily="34" charset="0"/>
              </a:rPr>
              <a:t>niños</a:t>
            </a:r>
            <a:r>
              <a:rPr lang="en-US" sz="1400" dirty="0">
                <a:latin typeface="Arial" panose="020B0604020202020204" pitchFamily="34" charset="0"/>
                <a:cs typeface="Arial" panose="020B0604020202020204" pitchFamily="34" charset="0"/>
              </a:rPr>
              <a:t> que son </a:t>
            </a:r>
            <a:r>
              <a:rPr lang="en-US" sz="1400" dirty="0" err="1">
                <a:latin typeface="Arial" panose="020B0604020202020204" pitchFamily="34" charset="0"/>
                <a:cs typeface="Arial" panose="020B0604020202020204" pitchFamily="34" charset="0"/>
              </a:rPr>
              <a:t>timidos</a:t>
            </a:r>
            <a:r>
              <a:rPr lang="en-US" sz="1400" dirty="0">
                <a:latin typeface="Arial" panose="020B0604020202020204" pitchFamily="34" charset="0"/>
                <a:cs typeface="Arial" panose="020B0604020202020204" pitchFamily="34" charset="0"/>
              </a:rPr>
              <a:t> o que por </a:t>
            </a:r>
            <a:r>
              <a:rPr lang="en-US" sz="1400" dirty="0" err="1">
                <a:latin typeface="Arial" panose="020B0604020202020204" pitchFamily="34" charset="0"/>
                <a:cs typeface="Arial" panose="020B0604020202020204" pitchFamily="34" charset="0"/>
              </a:rPr>
              <a:t>alguna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otra</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razón</a:t>
            </a:r>
            <a:r>
              <a:rPr lang="en-US" sz="1400" dirty="0">
                <a:latin typeface="Arial" panose="020B0604020202020204" pitchFamily="34" charset="0"/>
                <a:cs typeface="Arial" panose="020B0604020202020204" pitchFamily="34" charset="0"/>
              </a:rPr>
              <a:t> les de </a:t>
            </a:r>
            <a:r>
              <a:rPr lang="en-US" sz="1400" dirty="0" err="1">
                <a:latin typeface="Arial" panose="020B0604020202020204" pitchFamily="34" charset="0"/>
                <a:cs typeface="Arial" panose="020B0604020202020204" pitchFamily="34" charset="0"/>
              </a:rPr>
              <a:t>miedo</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participar</a:t>
            </a:r>
            <a:r>
              <a:rPr lang="en-US" sz="1400" dirty="0">
                <a:latin typeface="Arial" panose="020B0604020202020204" pitchFamily="34" charset="0"/>
                <a:cs typeface="Arial" panose="020B0604020202020204" pitchFamily="34" charset="0"/>
              </a:rPr>
              <a:t>.</a:t>
            </a:r>
          </a:p>
        </p:txBody>
      </p:sp>
      <p:pic>
        <p:nvPicPr>
          <p:cNvPr id="6" name="Picture 5">
            <a:extLst>
              <a:ext uri="{FF2B5EF4-FFF2-40B4-BE49-F238E27FC236}">
                <a16:creationId xmlns:a16="http://schemas.microsoft.com/office/drawing/2014/main" id="{0D66E976-E070-49DF-80CA-E074C9BEA552}"/>
              </a:ext>
            </a:extLst>
          </p:cNvPr>
          <p:cNvPicPr>
            <a:picLocks noChangeAspect="1"/>
          </p:cNvPicPr>
          <p:nvPr/>
        </p:nvPicPr>
        <p:blipFill rotWithShape="1">
          <a:blip r:embed="rId3"/>
          <a:srcRect t="32496" r="1" b="10852"/>
          <a:stretch/>
        </p:blipFill>
        <p:spPr>
          <a:xfrm>
            <a:off x="2785874" y="4448810"/>
            <a:ext cx="5148922" cy="2409190"/>
          </a:xfrm>
          <a:custGeom>
            <a:avLst/>
            <a:gdLst/>
            <a:ahLst/>
            <a:cxnLst/>
            <a:rect l="l" t="t" r="r" b="b"/>
            <a:pathLst>
              <a:path w="5148922" h="2409190">
                <a:moveTo>
                  <a:pt x="2574461" y="0"/>
                </a:moveTo>
                <a:cubicBezTo>
                  <a:pt x="3911983" y="0"/>
                  <a:pt x="5012087" y="1016507"/>
                  <a:pt x="5144375" y="2319127"/>
                </a:cubicBezTo>
                <a:lnTo>
                  <a:pt x="5148922" y="2409190"/>
                </a:lnTo>
                <a:lnTo>
                  <a:pt x="0" y="2409190"/>
                </a:lnTo>
                <a:lnTo>
                  <a:pt x="4548" y="2319127"/>
                </a:lnTo>
                <a:cubicBezTo>
                  <a:pt x="136837" y="1016507"/>
                  <a:pt x="1236939" y="0"/>
                  <a:pt x="2574461" y="0"/>
                </a:cubicBezTo>
                <a:close/>
              </a:path>
            </a:pathLst>
          </a:custGeom>
        </p:spPr>
      </p:pic>
    </p:spTree>
    <p:extLst>
      <p:ext uri="{BB962C8B-B14F-4D97-AF65-F5344CB8AC3E}">
        <p14:creationId xmlns:p14="http://schemas.microsoft.com/office/powerpoint/2010/main" val="561268640"/>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683</Words>
  <Application>Microsoft Office PowerPoint</Application>
  <PresentationFormat>Widescreen</PresentationFormat>
  <Paragraphs>22</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Modern Love</vt:lpstr>
      <vt:lpstr>Modern Love Caps</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 Garcia Velarde</dc:creator>
  <cp:lastModifiedBy>Sara Garcia Velarde</cp:lastModifiedBy>
  <cp:revision>5</cp:revision>
  <dcterms:created xsi:type="dcterms:W3CDTF">2021-05-12T02:19:23Z</dcterms:created>
  <dcterms:modified xsi:type="dcterms:W3CDTF">2021-05-12T03:02:06Z</dcterms:modified>
</cp:coreProperties>
</file>