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C1C3111-F7D0-4707-A8CF-9BFA6565EDE8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E6DBFC-7927-44BA-AF49-1D4304C6C49A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ESCUELA NORMAL DE EDUCACION PREESCOLAR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MTRA. Alejandra Isabel </a:t>
            </a:r>
            <a:r>
              <a:rPr lang="es-ES_tradnl" dirty="0" err="1" smtClean="0"/>
              <a:t>Cardenas</a:t>
            </a:r>
            <a:r>
              <a:rPr lang="es-ES_tradnl" dirty="0" smtClean="0"/>
              <a:t> ‘’Propuestas que </a:t>
            </a:r>
            <a:r>
              <a:rPr lang="es-ES_tradnl" dirty="0" err="1" smtClean="0"/>
              <a:t>guien</a:t>
            </a:r>
            <a:r>
              <a:rPr lang="es-ES_tradnl" dirty="0" smtClean="0"/>
              <a:t> ambientes inclusivos, reales y significativos’’ </a:t>
            </a:r>
          </a:p>
          <a:p>
            <a:endParaRPr lang="es-MX" sz="2000" dirty="0">
              <a:highlight>
                <a:srgbClr val="C0C0C0"/>
              </a:highlight>
              <a:latin typeface="Modern Love" panose="04090805081005020601" pitchFamily="82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171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115616" y="548680"/>
            <a:ext cx="66967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_tradnl" dirty="0" smtClean="0"/>
              <a:t>Dentro de mis propuestas esta el aplicar actividades que además de que consistan en socializar, también deben impartir actividades distintas con respecto a conocer mas allá como la vida que han llevado y así conocerán algo mas allá que su raza.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dirty="0" err="1" smtClean="0"/>
              <a:t>Asi</a:t>
            </a:r>
            <a:r>
              <a:rPr lang="es-ES_tradnl" dirty="0" smtClean="0"/>
              <a:t> mismo realizar frecuentemente platicas de reflexión haciendo ver que todos somos iguales tanto como por dentro y fuera y que tenemos los mismos derechos y valores.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dirty="0" smtClean="0"/>
              <a:t>Incluir a los mismo padre de familia para impartir y enseñar con el ejemplo que tienen desde casa.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Buscar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interiorizar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maestro-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alumno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no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solo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autoridad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alguien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apoyarlos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ayudarlos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sin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perder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autoridad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frente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724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115616" y="1844824"/>
            <a:ext cx="66247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_tradnl" dirty="0" smtClean="0"/>
              <a:t>Dar oportunidad de que los mismos niños expresen sus sentimientos y propongan como quieren realizar alguna actividad para a su vez crecer profesionalmente.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dirty="0" err="1" smtClean="0"/>
              <a:t>Participacion</a:t>
            </a:r>
            <a:r>
              <a:rPr lang="es-ES_tradnl" dirty="0" smtClean="0"/>
              <a:t> activa, tomar en cuenta todas las participaciones y dar oportunidad de que los </a:t>
            </a:r>
            <a:r>
              <a:rPr lang="es-ES_tradnl" dirty="0" err="1" smtClean="0"/>
              <a:t>demas</a:t>
            </a:r>
            <a:r>
              <a:rPr lang="es-ES_tradnl" dirty="0" smtClean="0"/>
              <a:t> opinen a cerca de la misma.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Deben saber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 err="1" smtClean="0"/>
              <a:t>derecho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a </a:t>
            </a:r>
            <a:r>
              <a:rPr lang="en-US" dirty="0" err="1" smtClean="0"/>
              <a:t>nuestra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 y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ninguna</a:t>
            </a:r>
            <a:r>
              <a:rPr lang="en-US" dirty="0" smtClean="0"/>
              <a:t> de </a:t>
            </a:r>
            <a:r>
              <a:rPr lang="en-US" dirty="0" err="1" smtClean="0"/>
              <a:t>nuestras</a:t>
            </a:r>
            <a:r>
              <a:rPr lang="en-US" dirty="0" smtClean="0"/>
              <a:t> </a:t>
            </a:r>
            <a:r>
              <a:rPr lang="en-US" dirty="0" err="1" smtClean="0"/>
              <a:t>caracteristicas</a:t>
            </a:r>
            <a:r>
              <a:rPr lang="en-US" dirty="0" smtClean="0"/>
              <a:t> o </a:t>
            </a:r>
            <a:r>
              <a:rPr lang="en-US" dirty="0" err="1" smtClean="0"/>
              <a:t>costumbres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o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u </a:t>
            </a:r>
            <a:r>
              <a:rPr lang="en-US" dirty="0" err="1" smtClean="0"/>
              <a:t>otras</a:t>
            </a:r>
            <a:r>
              <a:rPr lang="en-US" dirty="0" smtClean="0"/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Para </a:t>
            </a:r>
            <a:r>
              <a:rPr lang="en-US" dirty="0" err="1" smtClean="0"/>
              <a:t>lograr</a:t>
            </a:r>
            <a:r>
              <a:rPr lang="en-US" dirty="0" smtClean="0"/>
              <a:t> lo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propongo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hablen</a:t>
            </a:r>
            <a:r>
              <a:rPr lang="en-US" dirty="0" smtClean="0"/>
              <a:t> de </a:t>
            </a:r>
            <a:r>
              <a:rPr lang="en-US" dirty="0" err="1" smtClean="0"/>
              <a:t>ello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r>
              <a:rPr lang="en-US" dirty="0" smtClean="0"/>
              <a:t> a </a:t>
            </a:r>
            <a:r>
              <a:rPr lang="en-US" dirty="0" err="1" smtClean="0"/>
              <a:t>grupo</a:t>
            </a:r>
            <a:r>
              <a:rPr lang="en-US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Q</a:t>
            </a:r>
            <a:r>
              <a:rPr lang="en-US" dirty="0" err="1" smtClean="0"/>
              <a:t>ue</a:t>
            </a:r>
            <a:r>
              <a:rPr lang="en-US" dirty="0" smtClean="0"/>
              <a:t> </a:t>
            </a:r>
            <a:r>
              <a:rPr lang="en-US" dirty="0" err="1" smtClean="0"/>
              <a:t>hagan</a:t>
            </a:r>
            <a:r>
              <a:rPr lang="en-US" dirty="0" smtClean="0"/>
              <a:t> </a:t>
            </a:r>
            <a:r>
              <a:rPr lang="en-US" dirty="0" err="1" smtClean="0"/>
              <a:t>referencia</a:t>
            </a:r>
            <a:r>
              <a:rPr lang="en-US" dirty="0" smtClean="0"/>
              <a:t> a la </a:t>
            </a:r>
            <a:r>
              <a:rPr lang="en-US" dirty="0" err="1" smtClean="0"/>
              <a:t>desigualdad</a:t>
            </a:r>
            <a:r>
              <a:rPr lang="en-US" dirty="0" smtClean="0"/>
              <a:t> de </a:t>
            </a:r>
            <a:r>
              <a:rPr lang="en-US" dirty="0" err="1" smtClean="0"/>
              <a:t>genero</a:t>
            </a:r>
            <a:r>
              <a:rPr lang="en-US" dirty="0" smtClean="0"/>
              <a:t>, </a:t>
            </a:r>
            <a:r>
              <a:rPr lang="en-US" dirty="0" err="1" smtClean="0"/>
              <a:t>hacer</a:t>
            </a:r>
            <a:r>
              <a:rPr lang="en-US" dirty="0" smtClean="0"/>
              <a:t> juntas </a:t>
            </a:r>
            <a:r>
              <a:rPr lang="en-US" dirty="0" err="1" smtClean="0"/>
              <a:t>para</a:t>
            </a:r>
            <a:r>
              <a:rPr lang="en-US" dirty="0" smtClean="0"/>
              <a:t> padres de </a:t>
            </a:r>
            <a:r>
              <a:rPr lang="en-US" dirty="0" err="1" smtClean="0"/>
              <a:t>familia</a:t>
            </a:r>
            <a:r>
              <a:rPr lang="en-US" dirty="0" smtClean="0"/>
              <a:t> y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niños</a:t>
            </a:r>
            <a:r>
              <a:rPr lang="en-US" dirty="0" smtClean="0"/>
              <a:t> en los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traten</a:t>
            </a:r>
            <a:r>
              <a:rPr lang="en-US" dirty="0" smtClean="0"/>
              <a:t>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temas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niños</a:t>
            </a:r>
            <a:r>
              <a:rPr lang="en-US" dirty="0" smtClean="0"/>
              <a:t> </a:t>
            </a:r>
            <a:r>
              <a:rPr lang="en-US" dirty="0" err="1" smtClean="0"/>
              <a:t>expresan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casas.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tutoria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grupal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trataran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lleguen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multiples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beneficios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ayuda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niño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expresarse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7217921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</TotalTime>
  <Words>306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Paja</vt:lpstr>
      <vt:lpstr>ESCUELA NORMAL DE EDUCACION PREESCOLAR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MQ</dc:creator>
  <cp:lastModifiedBy>MQ</cp:lastModifiedBy>
  <cp:revision>4</cp:revision>
  <dcterms:created xsi:type="dcterms:W3CDTF">2021-05-12T04:24:03Z</dcterms:created>
  <dcterms:modified xsi:type="dcterms:W3CDTF">2021-05-12T04:57:32Z</dcterms:modified>
</cp:coreProperties>
</file>