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1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9966FF"/>
    <a:srgbClr val="FF9999"/>
    <a:srgbClr val="79D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34" d="100"/>
          <a:sy n="34" d="100"/>
        </p:scale>
        <p:origin x="1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Imagen 8">
            <a:extLst>
              <a:ext uri="{FF2B5EF4-FFF2-40B4-BE49-F238E27FC236}">
                <a16:creationId xmlns:a16="http://schemas.microsoft.com/office/drawing/2014/main" id="{E1151B0D-321A-4DE4-8FEF-EC68387E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261"/>
          <a:stretch>
            <a:fillRect/>
          </a:stretch>
        </p:blipFill>
        <p:spPr bwMode="auto">
          <a:xfrm>
            <a:off x="381000" y="857250"/>
            <a:ext cx="1047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FE30AD5B-376C-4BB3-B1E6-8058B2C6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" y="457200"/>
            <a:ext cx="6572249" cy="899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088" tIns="4761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semestre.</a:t>
            </a:r>
            <a:endParaRPr lang="es-MX" altLang="es-MX" sz="105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3°A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 docente y proyectos de mejora escolar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Dolores Patricia Segovia 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 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“Diario de campo (segunda semana)”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Valeria Elizabeth Preciado Villalobos N°14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Plantea las necesidades formativas de los alumnos de acuerdo con sus procesos de desarrollo y de aprendizaje, con base en los nuevos enfoques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Establece relaciones entre los principios, conceptos disciplinarios y contenidos del plan y programas de estudio en funci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del logro de aprendizaje de sus alumnos, asegurando la coherencia y continuidad entre los distintos grados y niveles educativos.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metodolog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pertinentes y actualizadas para promover el aprendizaje de los alumnos en los diferentes campos,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que propone el curr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culum, considerando los contextos y su desarrollo.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Incorpora los recursos y medios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cticos 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neos para favorecer el aprendizaje de acuerdo con el conocimiento de los procesos de desarrollo cognitivo y socioemocional de los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diagn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sticos de los intereses, motivaciones y necesidades formativas de los alumnos para organizar las actividades de aprendizaje,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las adecuaciones curriculares y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cticas pertinentes.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Selecciona estrategias que favorecen el desarrollo intelectual, f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sico, social y emocional de los alumnos para procurar el logro de los aprendizajes.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Emplea los medios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las fuentes de informaci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cient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fica disponibles para mantenerse actualizado respecto a los diversos campos de conocimiento que intervienen en su trabajo docente.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Construye escenarios y experiencias de aprendizaje utilizando diversos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para favorecer la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Eval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el aprendizaje de sus alumnos mediante la aplicaci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distintas teor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as, m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 e instrumentos considerando las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reas, campos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de conocimiento,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los saberes correspondientes al grado y nivel educativo.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propuestas para mejorar los resultados de su ense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anza y los aprendizajes de sus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los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cnicos de la investigaci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para explicar, comprender situaciones educativas y mejorar su docencia.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Orienta su actuaci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profesional con sentido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tico-valoral y asume los diversos principios y reglas que aseguran una mejor convivencia institucional y social, en beneficio de los alumnos y de la comunidad escolar.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Decide las estrategias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gicas para minimizar o eliminar las barreras para el aprendizaje y la participaci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asegurando una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				17/05/2021          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6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ángulo 130">
            <a:extLst>
              <a:ext uri="{FF2B5EF4-FFF2-40B4-BE49-F238E27FC236}">
                <a16:creationId xmlns:a16="http://schemas.microsoft.com/office/drawing/2014/main" id="{DC8EA9E7-DEFA-4004-BD61-F995DFDDBA34}"/>
              </a:ext>
            </a:extLst>
          </p:cNvPr>
          <p:cNvSpPr/>
          <p:nvPr/>
        </p:nvSpPr>
        <p:spPr>
          <a:xfrm>
            <a:off x="524407" y="227628"/>
            <a:ext cx="6728347" cy="90794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Lunes 17 de mayo del 2021</a:t>
            </a:r>
          </a:p>
          <a:p>
            <a:pPr algn="ctr"/>
            <a:endParaRPr lang="es-ES" sz="28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envió mensaje en la mañana al grupo de padres de familia por medio de </a:t>
            </a:r>
            <a:r>
              <a:rPr lang="es-ES" sz="24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whats</a:t>
            </a:r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app, deseándoles un buen inicio de semana y recordándoles que hay que realizar las actividades en casa que se pidieron.</a:t>
            </a: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El día de hoy no se llevo a cabo clases en línea, pero se mando a los papás, las actividades de tarea que se entregan como evidencia de la semana el viernes y una imagen para motivar a los niños con los que cumplieron sus evidencias de la semana pasada.</a:t>
            </a: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asistió a acompañar la clase de educación artísticas donde asiste todos los niños del jardín.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Caníl menciona que el involucramiento activo de los padres es sustancial para mejorar la calidad de vida de la niñez y adolescencia ya que posibilita la obtención de garantizar el derecho a la protección. A demás contribuye a brindarle mayores posibilidades para el desarrollo integral, beneficiando a sus conocimientos y necesidades. </a:t>
            </a:r>
            <a:endParaRPr lang="es-ES" sz="24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34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ángulo 130">
            <a:extLst>
              <a:ext uri="{FF2B5EF4-FFF2-40B4-BE49-F238E27FC236}">
                <a16:creationId xmlns:a16="http://schemas.microsoft.com/office/drawing/2014/main" id="{DC8EA9E7-DEFA-4004-BD61-F995DFDDBA34}"/>
              </a:ext>
            </a:extLst>
          </p:cNvPr>
          <p:cNvSpPr/>
          <p:nvPr/>
        </p:nvSpPr>
        <p:spPr>
          <a:xfrm>
            <a:off x="524407" y="227628"/>
            <a:ext cx="6728347" cy="79714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Martes 18 de mayo del 2021</a:t>
            </a:r>
          </a:p>
          <a:p>
            <a:pPr algn="ctr"/>
            <a:endParaRPr lang="es-ES" sz="28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envió mensaje en la mañana al grupo de padres de familia por medio de </a:t>
            </a:r>
            <a:r>
              <a:rPr lang="es-ES" sz="24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whats</a:t>
            </a:r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app, deseándoles un buen inicio de semana y recordándoles que hay que realizar las actividades en casa que se pidieron.</a:t>
            </a: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 explico de manera general la actividad que el día de hoy se va a realizar, el tema principal es la contaminación y los materiales que utilizaran son revistas y trabajos viejos, reciclando las imágenes que encuentren y clasificando la basura.</a:t>
            </a:r>
          </a:p>
          <a:p>
            <a:r>
              <a:rPr lang="es-ES" sz="2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El material que utilicen los alumnos es muy importante ya que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inclusión de los materiales didácticos en un determinado contexto educativo exige que el profesor o el Equipo Docente correspondiente tengan claros cuáles son las principales funciones que pueden desempeñar los medios en el proceso de enseñanza-aprendizaje.</a:t>
            </a:r>
            <a:endParaRPr lang="es-ES" sz="24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4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ED051-6B21-4ED2-8449-8DF723F6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80" y="277667"/>
            <a:ext cx="6707803" cy="1408257"/>
          </a:xfrm>
        </p:spPr>
        <p:txBody>
          <a:bodyPr>
            <a:normAutofit/>
          </a:bodyPr>
          <a:lstStyle/>
          <a:p>
            <a:r>
              <a:rPr lang="es-ES_tradnl" sz="32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 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53F577-C2EE-4405-82C5-DBE4BEE83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80" y="1457324"/>
            <a:ext cx="6707803" cy="7567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Caníl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, Juana Mateo . (2017). Campus P. César Augusto Jerez García, s. j. Quiché.</a:t>
            </a:r>
          </a:p>
          <a:p>
            <a:pPr marL="0" indent="0">
              <a:buNone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Guerrero, Alberto. (2009). Materiales didácticos en el aula. Federación de enseñanza de CC. OO. Andalucía.</a:t>
            </a:r>
          </a:p>
        </p:txBody>
      </p:sp>
    </p:spTree>
    <p:extLst>
      <p:ext uri="{BB962C8B-B14F-4D97-AF65-F5344CB8AC3E}">
        <p14:creationId xmlns:p14="http://schemas.microsoft.com/office/powerpoint/2010/main" val="2869598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778</Words>
  <Application>Microsoft Office PowerPoint</Application>
  <PresentationFormat>Personalizado</PresentationFormat>
  <Paragraphs>43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Referencias bibliográficas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VALERIA ELIZABETH PRECIADO VILLALOBOS</cp:lastModifiedBy>
  <cp:revision>22</cp:revision>
  <dcterms:created xsi:type="dcterms:W3CDTF">2020-11-09T23:20:30Z</dcterms:created>
  <dcterms:modified xsi:type="dcterms:W3CDTF">2021-05-19T01:05:59Z</dcterms:modified>
</cp:coreProperties>
</file>