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4"/>
  </p:notesMasterIdLst>
  <p:sldIdLst>
    <p:sldId id="271" r:id="rId2"/>
    <p:sldId id="270" r:id="rId3"/>
  </p:sldIdLst>
  <p:sldSz cx="9144000" cy="5143500" type="screen16x9"/>
  <p:notesSz cx="6858000" cy="9144000"/>
  <p:embeddedFontLst>
    <p:embeddedFont>
      <p:font typeface="Fira Sans Extra Condensed Medium" panose="020B0604020202020204" charset="0"/>
      <p:regular r:id="rId5"/>
      <p:bold r:id="rId6"/>
      <p:italic r:id="rId7"/>
      <p:boldItalic r:id="rId8"/>
    </p:embeddedFont>
    <p:embeddedFont>
      <p:font typeface="Roboto" panose="02000000000000000000" pitchFamily="2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theme" Target="theme/theme1.xml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5" name="Google Shape;1615;g9398a5af16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6" name="Google Shape;1616;g9398a5af16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57200" y="2150850"/>
            <a:ext cx="8229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57200" y="383050"/>
            <a:ext cx="8229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57200" y="1152475"/>
            <a:ext cx="8229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57200" y="383050"/>
            <a:ext cx="8229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57200" y="1344050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686900" y="1344050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57200" y="383050"/>
            <a:ext cx="8229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57200" y="38305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572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457200" y="1144775"/>
            <a:ext cx="38370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457200" y="2783450"/>
            <a:ext cx="38370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8498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57200" y="4155350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57200" y="1106125"/>
            <a:ext cx="8229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57200" y="3152225"/>
            <a:ext cx="8229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ctr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 algn="ctr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 algn="ctr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 algn="ctr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 algn="ctr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 algn="ctr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 algn="ctr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 algn="ctr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 algn="ctr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383050"/>
            <a:ext cx="8229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152475"/>
            <a:ext cx="8229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"/>
              <a:buChar char="●"/>
              <a:defRPr sz="1200"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○"/>
              <a:defRPr sz="1200"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■"/>
              <a:defRPr sz="1200"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●"/>
              <a:defRPr sz="1200"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○"/>
              <a:defRPr sz="1200"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■"/>
              <a:defRPr sz="1200"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●"/>
              <a:defRPr sz="1200"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○"/>
              <a:defRPr sz="1200"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0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Font typeface="Roboto"/>
              <a:buChar char="■"/>
              <a:defRPr sz="1200"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3EFD740-50AC-4986-BB6A-C6C7FD365395}"/>
              </a:ext>
            </a:extLst>
          </p:cNvPr>
          <p:cNvSpPr txBox="1"/>
          <p:nvPr/>
        </p:nvSpPr>
        <p:spPr>
          <a:xfrm>
            <a:off x="680484" y="434519"/>
            <a:ext cx="752785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/>
              <a:t>Escuela Normal de Educación Preescolar </a:t>
            </a:r>
            <a:endParaRPr lang="es-MX" dirty="0"/>
          </a:p>
          <a:p>
            <a:pPr algn="ctr"/>
            <a:r>
              <a:rPr lang="es-MX" sz="2000" dirty="0"/>
              <a:t>Licenciatura en educación preescolar </a:t>
            </a:r>
          </a:p>
          <a:p>
            <a:pPr algn="ctr"/>
            <a:r>
              <a:rPr lang="es-MX" sz="2000" dirty="0"/>
              <a:t>Ciclo escolar 2020- 2021</a:t>
            </a:r>
          </a:p>
          <a:p>
            <a:pPr algn="ctr"/>
            <a:r>
              <a:rPr lang="es-MX" sz="2000" dirty="0"/>
              <a:t>2C</a:t>
            </a:r>
          </a:p>
          <a:p>
            <a:pPr algn="ctr"/>
            <a:r>
              <a:rPr lang="es-MX" sz="2000" dirty="0"/>
              <a:t>Cuarto semestre</a:t>
            </a:r>
          </a:p>
          <a:p>
            <a:pPr algn="ctr"/>
            <a:r>
              <a:rPr lang="es-MX" sz="2000" dirty="0"/>
              <a:t>Optativo </a:t>
            </a:r>
          </a:p>
          <a:p>
            <a:pPr algn="ctr"/>
            <a:r>
              <a:rPr lang="es-MX" sz="2000" dirty="0"/>
              <a:t>Docente Carlos Armando Balderas Valdés </a:t>
            </a:r>
          </a:p>
          <a:p>
            <a:pPr algn="ctr"/>
            <a:r>
              <a:rPr lang="es-MX" sz="2000" dirty="0"/>
              <a:t>Unidad de aprendizaje II el sentido y los fines de la educación </a:t>
            </a:r>
          </a:p>
          <a:p>
            <a:pPr algn="ctr"/>
            <a:r>
              <a:rPr lang="es-MX" sz="2000" dirty="0"/>
              <a:t>Filosofía de la educación </a:t>
            </a:r>
          </a:p>
          <a:p>
            <a:pPr algn="ctr"/>
            <a:r>
              <a:rPr lang="es-MX" sz="2000" dirty="0"/>
              <a:t>Brenda Guadalupe Ibarra Cepeda </a:t>
            </a:r>
          </a:p>
          <a:p>
            <a:pPr algn="ctr"/>
            <a:r>
              <a:rPr lang="es-MX" sz="2000" dirty="0"/>
              <a:t>La educación conservadora y la educación progresista según Dewey</a:t>
            </a:r>
          </a:p>
          <a:p>
            <a:pPr algn="r"/>
            <a:r>
              <a:rPr lang="es-MX" dirty="0"/>
              <a:t>08/05/2021</a:t>
            </a:r>
          </a:p>
          <a:p>
            <a:pPr algn="r"/>
            <a:r>
              <a:rPr lang="es-MX" dirty="0"/>
              <a:t>Saltillo Coahuila</a:t>
            </a:r>
          </a:p>
          <a:p>
            <a:pPr algn="ctr"/>
            <a:endParaRPr lang="es-MX" dirty="0"/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A0E4E6D-A37D-4254-8170-3FBA29B895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1246" y="137447"/>
            <a:ext cx="1857375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919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8" name="Google Shape;1618;p29"/>
          <p:cNvSpPr txBox="1">
            <a:spLocks noGrp="1"/>
          </p:cNvSpPr>
          <p:nvPr>
            <p:ph type="title"/>
          </p:nvPr>
        </p:nvSpPr>
        <p:spPr>
          <a:xfrm>
            <a:off x="738638" y="63054"/>
            <a:ext cx="8229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Educación progresista vs conservadora</a:t>
            </a:r>
            <a:endParaRPr dirty="0"/>
          </a:p>
        </p:txBody>
      </p:sp>
      <p:grpSp>
        <p:nvGrpSpPr>
          <p:cNvPr id="1619" name="Google Shape;1619;p29"/>
          <p:cNvGrpSpPr/>
          <p:nvPr/>
        </p:nvGrpSpPr>
        <p:grpSpPr>
          <a:xfrm rot="2054195" flipH="1">
            <a:off x="199015" y="1825397"/>
            <a:ext cx="968885" cy="1736349"/>
            <a:chOff x="2914300" y="1664375"/>
            <a:chExt cx="1078350" cy="1988625"/>
          </a:xfrm>
        </p:grpSpPr>
        <p:sp>
          <p:nvSpPr>
            <p:cNvPr id="1620" name="Google Shape;1620;p29"/>
            <p:cNvSpPr/>
            <p:nvPr/>
          </p:nvSpPr>
          <p:spPr>
            <a:xfrm>
              <a:off x="3227600" y="2162825"/>
              <a:ext cx="303900" cy="265550"/>
            </a:xfrm>
            <a:custGeom>
              <a:avLst/>
              <a:gdLst/>
              <a:ahLst/>
              <a:cxnLst/>
              <a:rect l="l" t="t" r="r" b="b"/>
              <a:pathLst>
                <a:path w="12156" h="10622" extrusionOk="0">
                  <a:moveTo>
                    <a:pt x="6120" y="973"/>
                  </a:moveTo>
                  <a:cubicBezTo>
                    <a:pt x="7119" y="973"/>
                    <a:pt x="8110" y="1288"/>
                    <a:pt x="9023" y="2035"/>
                  </a:cubicBezTo>
                  <a:cubicBezTo>
                    <a:pt x="10827" y="3489"/>
                    <a:pt x="11178" y="6446"/>
                    <a:pt x="9499" y="8150"/>
                  </a:cubicBezTo>
                  <a:cubicBezTo>
                    <a:pt x="8570" y="9092"/>
                    <a:pt x="7182" y="9623"/>
                    <a:pt x="5837" y="9623"/>
                  </a:cubicBezTo>
                  <a:cubicBezTo>
                    <a:pt x="4460" y="9623"/>
                    <a:pt x="3129" y="9067"/>
                    <a:pt x="2381" y="7824"/>
                  </a:cubicBezTo>
                  <a:cubicBezTo>
                    <a:pt x="1278" y="5970"/>
                    <a:pt x="1454" y="3514"/>
                    <a:pt x="2857" y="1985"/>
                  </a:cubicBezTo>
                  <a:cubicBezTo>
                    <a:pt x="3887" y="1364"/>
                    <a:pt x="5008" y="973"/>
                    <a:pt x="6120" y="973"/>
                  </a:cubicBezTo>
                  <a:close/>
                  <a:moveTo>
                    <a:pt x="5657" y="0"/>
                  </a:moveTo>
                  <a:cubicBezTo>
                    <a:pt x="5044" y="0"/>
                    <a:pt x="4447" y="95"/>
                    <a:pt x="3910" y="306"/>
                  </a:cubicBezTo>
                  <a:lnTo>
                    <a:pt x="3810" y="306"/>
                  </a:lnTo>
                  <a:cubicBezTo>
                    <a:pt x="652" y="1383"/>
                    <a:pt x="0" y="5293"/>
                    <a:pt x="1379" y="8025"/>
                  </a:cubicBezTo>
                  <a:cubicBezTo>
                    <a:pt x="2276" y="9806"/>
                    <a:pt x="4021" y="10622"/>
                    <a:pt x="5832" y="10622"/>
                  </a:cubicBezTo>
                  <a:cubicBezTo>
                    <a:pt x="7257" y="10622"/>
                    <a:pt x="8724" y="10116"/>
                    <a:pt x="9850" y="9178"/>
                  </a:cubicBezTo>
                  <a:cubicBezTo>
                    <a:pt x="12131" y="7298"/>
                    <a:pt x="12156" y="3614"/>
                    <a:pt x="10050" y="1634"/>
                  </a:cubicBezTo>
                  <a:cubicBezTo>
                    <a:pt x="9064" y="684"/>
                    <a:pt x="7305" y="0"/>
                    <a:pt x="5657" y="0"/>
                  </a:cubicBezTo>
                  <a:close/>
                </a:path>
              </a:pathLst>
            </a:custGeom>
            <a:solidFill>
              <a:srgbClr val="9A1F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1" name="Google Shape;1621;p29"/>
            <p:cNvSpPr/>
            <p:nvPr/>
          </p:nvSpPr>
          <p:spPr>
            <a:xfrm>
              <a:off x="2914300" y="1664375"/>
              <a:ext cx="1078350" cy="1988625"/>
            </a:xfrm>
            <a:custGeom>
              <a:avLst/>
              <a:gdLst/>
              <a:ahLst/>
              <a:cxnLst/>
              <a:rect l="l" t="t" r="r" b="b"/>
              <a:pathLst>
                <a:path w="43134" h="79545" extrusionOk="0">
                  <a:moveTo>
                    <a:pt x="16241" y="1240"/>
                  </a:moveTo>
                  <a:cubicBezTo>
                    <a:pt x="17220" y="1240"/>
                    <a:pt x="18233" y="1782"/>
                    <a:pt x="19074" y="2675"/>
                  </a:cubicBezTo>
                  <a:cubicBezTo>
                    <a:pt x="20627" y="4354"/>
                    <a:pt x="21856" y="6359"/>
                    <a:pt x="22883" y="8489"/>
                  </a:cubicBezTo>
                  <a:cubicBezTo>
                    <a:pt x="22231" y="8790"/>
                    <a:pt x="21630" y="9216"/>
                    <a:pt x="20978" y="9517"/>
                  </a:cubicBezTo>
                  <a:cubicBezTo>
                    <a:pt x="19951" y="10018"/>
                    <a:pt x="18873" y="10344"/>
                    <a:pt x="17770" y="10544"/>
                  </a:cubicBezTo>
                  <a:cubicBezTo>
                    <a:pt x="16966" y="10698"/>
                    <a:pt x="16147" y="10763"/>
                    <a:pt x="15336" y="10763"/>
                  </a:cubicBezTo>
                  <a:cubicBezTo>
                    <a:pt x="15086" y="10763"/>
                    <a:pt x="14836" y="10757"/>
                    <a:pt x="14587" y="10745"/>
                  </a:cubicBezTo>
                  <a:cubicBezTo>
                    <a:pt x="13760" y="10695"/>
                    <a:pt x="12908" y="10444"/>
                    <a:pt x="12056" y="10394"/>
                  </a:cubicBezTo>
                  <a:cubicBezTo>
                    <a:pt x="12156" y="9692"/>
                    <a:pt x="12256" y="8990"/>
                    <a:pt x="12357" y="8314"/>
                  </a:cubicBezTo>
                  <a:cubicBezTo>
                    <a:pt x="12632" y="6484"/>
                    <a:pt x="12758" y="4304"/>
                    <a:pt x="13810" y="2725"/>
                  </a:cubicBezTo>
                  <a:cubicBezTo>
                    <a:pt x="14490" y="1687"/>
                    <a:pt x="15352" y="1240"/>
                    <a:pt x="16241" y="1240"/>
                  </a:cubicBezTo>
                  <a:close/>
                  <a:moveTo>
                    <a:pt x="23309" y="9417"/>
                  </a:moveTo>
                  <a:cubicBezTo>
                    <a:pt x="23835" y="10569"/>
                    <a:pt x="24312" y="11722"/>
                    <a:pt x="24763" y="12850"/>
                  </a:cubicBezTo>
                  <a:cubicBezTo>
                    <a:pt x="24938" y="13276"/>
                    <a:pt x="25089" y="13702"/>
                    <a:pt x="25264" y="14153"/>
                  </a:cubicBezTo>
                  <a:cubicBezTo>
                    <a:pt x="23033" y="15407"/>
                    <a:pt x="20678" y="16309"/>
                    <a:pt x="18146" y="16710"/>
                  </a:cubicBezTo>
                  <a:cubicBezTo>
                    <a:pt x="17062" y="16901"/>
                    <a:pt x="15959" y="16966"/>
                    <a:pt x="14853" y="16966"/>
                  </a:cubicBezTo>
                  <a:cubicBezTo>
                    <a:pt x="14656" y="16966"/>
                    <a:pt x="14459" y="16964"/>
                    <a:pt x="14261" y="16960"/>
                  </a:cubicBezTo>
                  <a:cubicBezTo>
                    <a:pt x="13365" y="16937"/>
                    <a:pt x="12446" y="16758"/>
                    <a:pt x="11526" y="16758"/>
                  </a:cubicBezTo>
                  <a:cubicBezTo>
                    <a:pt x="11469" y="16758"/>
                    <a:pt x="11411" y="16758"/>
                    <a:pt x="11354" y="16760"/>
                  </a:cubicBezTo>
                  <a:cubicBezTo>
                    <a:pt x="11530" y="14930"/>
                    <a:pt x="11705" y="13126"/>
                    <a:pt x="11956" y="11296"/>
                  </a:cubicBezTo>
                  <a:cubicBezTo>
                    <a:pt x="12924" y="11795"/>
                    <a:pt x="14149" y="11959"/>
                    <a:pt x="15341" y="11959"/>
                  </a:cubicBezTo>
                  <a:cubicBezTo>
                    <a:pt x="16185" y="11959"/>
                    <a:pt x="17013" y="11876"/>
                    <a:pt x="17720" y="11772"/>
                  </a:cubicBezTo>
                  <a:cubicBezTo>
                    <a:pt x="19525" y="11497"/>
                    <a:pt x="21906" y="10770"/>
                    <a:pt x="23309" y="9417"/>
                  </a:cubicBezTo>
                  <a:close/>
                  <a:moveTo>
                    <a:pt x="30201" y="27612"/>
                  </a:moveTo>
                  <a:cubicBezTo>
                    <a:pt x="31429" y="29141"/>
                    <a:pt x="32958" y="30519"/>
                    <a:pt x="34186" y="31998"/>
                  </a:cubicBezTo>
                  <a:cubicBezTo>
                    <a:pt x="35941" y="34078"/>
                    <a:pt x="37545" y="36284"/>
                    <a:pt x="39024" y="38565"/>
                  </a:cubicBezTo>
                  <a:cubicBezTo>
                    <a:pt x="39700" y="39642"/>
                    <a:pt x="40402" y="40720"/>
                    <a:pt x="41003" y="41873"/>
                  </a:cubicBezTo>
                  <a:cubicBezTo>
                    <a:pt x="41279" y="42449"/>
                    <a:pt x="41831" y="43301"/>
                    <a:pt x="41805" y="43953"/>
                  </a:cubicBezTo>
                  <a:cubicBezTo>
                    <a:pt x="41805" y="44630"/>
                    <a:pt x="40978" y="44680"/>
                    <a:pt x="40377" y="44855"/>
                  </a:cubicBezTo>
                  <a:cubicBezTo>
                    <a:pt x="40126" y="44931"/>
                    <a:pt x="39876" y="44981"/>
                    <a:pt x="39625" y="45056"/>
                  </a:cubicBezTo>
                  <a:cubicBezTo>
                    <a:pt x="39600" y="43928"/>
                    <a:pt x="38898" y="42875"/>
                    <a:pt x="38372" y="41898"/>
                  </a:cubicBezTo>
                  <a:cubicBezTo>
                    <a:pt x="37595" y="40469"/>
                    <a:pt x="36793" y="39066"/>
                    <a:pt x="35916" y="37687"/>
                  </a:cubicBezTo>
                  <a:cubicBezTo>
                    <a:pt x="34437" y="35382"/>
                    <a:pt x="32808" y="32850"/>
                    <a:pt x="30853" y="30895"/>
                  </a:cubicBezTo>
                  <a:cubicBezTo>
                    <a:pt x="30778" y="30595"/>
                    <a:pt x="30728" y="30269"/>
                    <a:pt x="30678" y="29968"/>
                  </a:cubicBezTo>
                  <a:cubicBezTo>
                    <a:pt x="30527" y="29191"/>
                    <a:pt x="30352" y="28414"/>
                    <a:pt x="30201" y="27612"/>
                  </a:cubicBezTo>
                  <a:close/>
                  <a:moveTo>
                    <a:pt x="31054" y="31998"/>
                  </a:moveTo>
                  <a:cubicBezTo>
                    <a:pt x="32382" y="33828"/>
                    <a:pt x="33810" y="35557"/>
                    <a:pt x="35064" y="37437"/>
                  </a:cubicBezTo>
                  <a:cubicBezTo>
                    <a:pt x="35790" y="38565"/>
                    <a:pt x="36492" y="39717"/>
                    <a:pt x="37144" y="40895"/>
                  </a:cubicBezTo>
                  <a:cubicBezTo>
                    <a:pt x="37820" y="42098"/>
                    <a:pt x="39049" y="43778"/>
                    <a:pt x="39049" y="45206"/>
                  </a:cubicBezTo>
                  <a:cubicBezTo>
                    <a:pt x="36943" y="45758"/>
                    <a:pt x="34788" y="46108"/>
                    <a:pt x="32633" y="46284"/>
                  </a:cubicBezTo>
                  <a:cubicBezTo>
                    <a:pt x="32958" y="45382"/>
                    <a:pt x="32983" y="44379"/>
                    <a:pt x="32858" y="43352"/>
                  </a:cubicBezTo>
                  <a:cubicBezTo>
                    <a:pt x="32382" y="39567"/>
                    <a:pt x="31755" y="35783"/>
                    <a:pt x="31054" y="31998"/>
                  </a:cubicBezTo>
                  <a:close/>
                  <a:moveTo>
                    <a:pt x="9700" y="30620"/>
                  </a:moveTo>
                  <a:cubicBezTo>
                    <a:pt x="9700" y="31697"/>
                    <a:pt x="9725" y="32800"/>
                    <a:pt x="9750" y="33878"/>
                  </a:cubicBezTo>
                  <a:cubicBezTo>
                    <a:pt x="8171" y="36234"/>
                    <a:pt x="6768" y="38715"/>
                    <a:pt x="5590" y="41321"/>
                  </a:cubicBezTo>
                  <a:cubicBezTo>
                    <a:pt x="5038" y="42499"/>
                    <a:pt x="4562" y="43727"/>
                    <a:pt x="4136" y="44956"/>
                  </a:cubicBezTo>
                  <a:cubicBezTo>
                    <a:pt x="3760" y="46008"/>
                    <a:pt x="3284" y="47161"/>
                    <a:pt x="3134" y="48289"/>
                  </a:cubicBezTo>
                  <a:cubicBezTo>
                    <a:pt x="2582" y="48264"/>
                    <a:pt x="1906" y="48189"/>
                    <a:pt x="1680" y="48013"/>
                  </a:cubicBezTo>
                  <a:cubicBezTo>
                    <a:pt x="1254" y="47662"/>
                    <a:pt x="1705" y="46885"/>
                    <a:pt x="1880" y="46409"/>
                  </a:cubicBezTo>
                  <a:cubicBezTo>
                    <a:pt x="2307" y="45106"/>
                    <a:pt x="2908" y="43853"/>
                    <a:pt x="3459" y="42600"/>
                  </a:cubicBezTo>
                  <a:cubicBezTo>
                    <a:pt x="4487" y="40319"/>
                    <a:pt x="5540" y="38013"/>
                    <a:pt x="6693" y="35783"/>
                  </a:cubicBezTo>
                  <a:cubicBezTo>
                    <a:pt x="7595" y="34003"/>
                    <a:pt x="8647" y="32324"/>
                    <a:pt x="9700" y="30620"/>
                  </a:cubicBezTo>
                  <a:close/>
                  <a:moveTo>
                    <a:pt x="9775" y="34905"/>
                  </a:moveTo>
                  <a:cubicBezTo>
                    <a:pt x="9850" y="37261"/>
                    <a:pt x="10001" y="39642"/>
                    <a:pt x="10302" y="41998"/>
                  </a:cubicBezTo>
                  <a:cubicBezTo>
                    <a:pt x="10352" y="43326"/>
                    <a:pt x="10452" y="44680"/>
                    <a:pt x="10652" y="46008"/>
                  </a:cubicBezTo>
                  <a:cubicBezTo>
                    <a:pt x="10803" y="46835"/>
                    <a:pt x="11053" y="47562"/>
                    <a:pt x="11480" y="48214"/>
                  </a:cubicBezTo>
                  <a:cubicBezTo>
                    <a:pt x="10051" y="48414"/>
                    <a:pt x="8623" y="48516"/>
                    <a:pt x="7195" y="48516"/>
                  </a:cubicBezTo>
                  <a:cubicBezTo>
                    <a:pt x="6117" y="48516"/>
                    <a:pt x="5039" y="48458"/>
                    <a:pt x="3961" y="48339"/>
                  </a:cubicBezTo>
                  <a:cubicBezTo>
                    <a:pt x="3885" y="48339"/>
                    <a:pt x="3735" y="48314"/>
                    <a:pt x="3560" y="48314"/>
                  </a:cubicBezTo>
                  <a:cubicBezTo>
                    <a:pt x="3961" y="47337"/>
                    <a:pt x="4236" y="46284"/>
                    <a:pt x="4587" y="45306"/>
                  </a:cubicBezTo>
                  <a:cubicBezTo>
                    <a:pt x="5088" y="43903"/>
                    <a:pt x="5665" y="42550"/>
                    <a:pt x="6266" y="41221"/>
                  </a:cubicBezTo>
                  <a:cubicBezTo>
                    <a:pt x="7294" y="39041"/>
                    <a:pt x="8472" y="36910"/>
                    <a:pt x="9775" y="34905"/>
                  </a:cubicBezTo>
                  <a:close/>
                  <a:moveTo>
                    <a:pt x="25615" y="15156"/>
                  </a:moveTo>
                  <a:cubicBezTo>
                    <a:pt x="26668" y="18113"/>
                    <a:pt x="27545" y="21146"/>
                    <a:pt x="28272" y="24204"/>
                  </a:cubicBezTo>
                  <a:cubicBezTo>
                    <a:pt x="29199" y="28088"/>
                    <a:pt x="29926" y="32023"/>
                    <a:pt x="30552" y="35933"/>
                  </a:cubicBezTo>
                  <a:cubicBezTo>
                    <a:pt x="30878" y="37913"/>
                    <a:pt x="31179" y="39893"/>
                    <a:pt x="31480" y="41848"/>
                  </a:cubicBezTo>
                  <a:cubicBezTo>
                    <a:pt x="31780" y="43903"/>
                    <a:pt x="32307" y="46159"/>
                    <a:pt x="30151" y="47387"/>
                  </a:cubicBezTo>
                  <a:cubicBezTo>
                    <a:pt x="29600" y="47712"/>
                    <a:pt x="28973" y="47988"/>
                    <a:pt x="28322" y="48214"/>
                  </a:cubicBezTo>
                  <a:cubicBezTo>
                    <a:pt x="28221" y="43502"/>
                    <a:pt x="27369" y="38690"/>
                    <a:pt x="26367" y="34103"/>
                  </a:cubicBezTo>
                  <a:cubicBezTo>
                    <a:pt x="26317" y="33853"/>
                    <a:pt x="26066" y="33702"/>
                    <a:pt x="25815" y="33702"/>
                  </a:cubicBezTo>
                  <a:cubicBezTo>
                    <a:pt x="25667" y="33701"/>
                    <a:pt x="25518" y="33700"/>
                    <a:pt x="25369" y="33700"/>
                  </a:cubicBezTo>
                  <a:cubicBezTo>
                    <a:pt x="23359" y="33700"/>
                    <a:pt x="21334" y="33862"/>
                    <a:pt x="19374" y="34329"/>
                  </a:cubicBezTo>
                  <a:cubicBezTo>
                    <a:pt x="18246" y="34605"/>
                    <a:pt x="15765" y="35106"/>
                    <a:pt x="15214" y="36309"/>
                  </a:cubicBezTo>
                  <a:cubicBezTo>
                    <a:pt x="14838" y="37211"/>
                    <a:pt x="15164" y="38590"/>
                    <a:pt x="15214" y="39517"/>
                  </a:cubicBezTo>
                  <a:cubicBezTo>
                    <a:pt x="15289" y="40620"/>
                    <a:pt x="15339" y="41722"/>
                    <a:pt x="15439" y="42800"/>
                  </a:cubicBezTo>
                  <a:cubicBezTo>
                    <a:pt x="15640" y="45031"/>
                    <a:pt x="15891" y="47261"/>
                    <a:pt x="16266" y="49467"/>
                  </a:cubicBezTo>
                  <a:cubicBezTo>
                    <a:pt x="14211" y="49241"/>
                    <a:pt x="12282" y="48590"/>
                    <a:pt x="11730" y="46284"/>
                  </a:cubicBezTo>
                  <a:cubicBezTo>
                    <a:pt x="11680" y="46033"/>
                    <a:pt x="11630" y="45783"/>
                    <a:pt x="11580" y="45532"/>
                  </a:cubicBezTo>
                  <a:cubicBezTo>
                    <a:pt x="11454" y="41572"/>
                    <a:pt x="11003" y="37637"/>
                    <a:pt x="10878" y="33702"/>
                  </a:cubicBezTo>
                  <a:cubicBezTo>
                    <a:pt x="10753" y="29517"/>
                    <a:pt x="10803" y="25306"/>
                    <a:pt x="11053" y="21121"/>
                  </a:cubicBezTo>
                  <a:cubicBezTo>
                    <a:pt x="11104" y="19943"/>
                    <a:pt x="11204" y="18765"/>
                    <a:pt x="11279" y="17587"/>
                  </a:cubicBezTo>
                  <a:cubicBezTo>
                    <a:pt x="12231" y="17938"/>
                    <a:pt x="13334" y="17963"/>
                    <a:pt x="14261" y="18013"/>
                  </a:cubicBezTo>
                  <a:cubicBezTo>
                    <a:pt x="14561" y="18030"/>
                    <a:pt x="14860" y="18038"/>
                    <a:pt x="15158" y="18038"/>
                  </a:cubicBezTo>
                  <a:cubicBezTo>
                    <a:pt x="16187" y="18038"/>
                    <a:pt x="17212" y="17943"/>
                    <a:pt x="18221" y="17787"/>
                  </a:cubicBezTo>
                  <a:cubicBezTo>
                    <a:pt x="20828" y="17386"/>
                    <a:pt x="23359" y="16509"/>
                    <a:pt x="25615" y="15156"/>
                  </a:cubicBezTo>
                  <a:close/>
                  <a:moveTo>
                    <a:pt x="25389" y="34805"/>
                  </a:moveTo>
                  <a:cubicBezTo>
                    <a:pt x="26342" y="39316"/>
                    <a:pt x="26793" y="43828"/>
                    <a:pt x="27244" y="48389"/>
                  </a:cubicBezTo>
                  <a:cubicBezTo>
                    <a:pt x="27244" y="48439"/>
                    <a:pt x="27244" y="48489"/>
                    <a:pt x="27269" y="48514"/>
                  </a:cubicBezTo>
                  <a:cubicBezTo>
                    <a:pt x="26542" y="48715"/>
                    <a:pt x="25815" y="48865"/>
                    <a:pt x="25114" y="48991"/>
                  </a:cubicBezTo>
                  <a:cubicBezTo>
                    <a:pt x="24663" y="45106"/>
                    <a:pt x="24236" y="41196"/>
                    <a:pt x="23785" y="37286"/>
                  </a:cubicBezTo>
                  <a:cubicBezTo>
                    <a:pt x="23760" y="37111"/>
                    <a:pt x="23635" y="36961"/>
                    <a:pt x="23460" y="36961"/>
                  </a:cubicBezTo>
                  <a:cubicBezTo>
                    <a:pt x="21856" y="37036"/>
                    <a:pt x="20251" y="37236"/>
                    <a:pt x="18748" y="37763"/>
                  </a:cubicBezTo>
                  <a:cubicBezTo>
                    <a:pt x="17670" y="38113"/>
                    <a:pt x="17820" y="38740"/>
                    <a:pt x="17896" y="39793"/>
                  </a:cubicBezTo>
                  <a:cubicBezTo>
                    <a:pt x="18146" y="43051"/>
                    <a:pt x="18246" y="46359"/>
                    <a:pt x="18647" y="49592"/>
                  </a:cubicBezTo>
                  <a:cubicBezTo>
                    <a:pt x="18121" y="49592"/>
                    <a:pt x="17595" y="49567"/>
                    <a:pt x="17069" y="49542"/>
                  </a:cubicBezTo>
                  <a:cubicBezTo>
                    <a:pt x="16768" y="45733"/>
                    <a:pt x="16367" y="41923"/>
                    <a:pt x="16191" y="38113"/>
                  </a:cubicBezTo>
                  <a:cubicBezTo>
                    <a:pt x="16191" y="37687"/>
                    <a:pt x="16041" y="36910"/>
                    <a:pt x="16392" y="36560"/>
                  </a:cubicBezTo>
                  <a:cubicBezTo>
                    <a:pt x="16617" y="36334"/>
                    <a:pt x="17444" y="36058"/>
                    <a:pt x="17670" y="35983"/>
                  </a:cubicBezTo>
                  <a:cubicBezTo>
                    <a:pt x="18447" y="35682"/>
                    <a:pt x="19249" y="35457"/>
                    <a:pt x="20076" y="35281"/>
                  </a:cubicBezTo>
                  <a:cubicBezTo>
                    <a:pt x="21830" y="34905"/>
                    <a:pt x="23610" y="34805"/>
                    <a:pt x="25389" y="34805"/>
                  </a:cubicBezTo>
                  <a:close/>
                  <a:moveTo>
                    <a:pt x="23159" y="37612"/>
                  </a:moveTo>
                  <a:cubicBezTo>
                    <a:pt x="23585" y="41447"/>
                    <a:pt x="24036" y="45281"/>
                    <a:pt x="24462" y="49116"/>
                  </a:cubicBezTo>
                  <a:cubicBezTo>
                    <a:pt x="24287" y="49141"/>
                    <a:pt x="24111" y="49166"/>
                    <a:pt x="23936" y="49216"/>
                  </a:cubicBezTo>
                  <a:cubicBezTo>
                    <a:pt x="22357" y="49467"/>
                    <a:pt x="20778" y="49592"/>
                    <a:pt x="19174" y="49592"/>
                  </a:cubicBezTo>
                  <a:cubicBezTo>
                    <a:pt x="19124" y="47036"/>
                    <a:pt x="18848" y="44479"/>
                    <a:pt x="18673" y="41948"/>
                  </a:cubicBezTo>
                  <a:cubicBezTo>
                    <a:pt x="18622" y="41321"/>
                    <a:pt x="18572" y="40670"/>
                    <a:pt x="18522" y="40043"/>
                  </a:cubicBezTo>
                  <a:cubicBezTo>
                    <a:pt x="18472" y="39191"/>
                    <a:pt x="18272" y="38640"/>
                    <a:pt x="19124" y="38289"/>
                  </a:cubicBezTo>
                  <a:cubicBezTo>
                    <a:pt x="20352" y="37788"/>
                    <a:pt x="21856" y="37687"/>
                    <a:pt x="23159" y="37612"/>
                  </a:cubicBezTo>
                  <a:close/>
                  <a:moveTo>
                    <a:pt x="27695" y="49567"/>
                  </a:moveTo>
                  <a:cubicBezTo>
                    <a:pt x="27896" y="49993"/>
                    <a:pt x="28196" y="50620"/>
                    <a:pt x="28096" y="50845"/>
                  </a:cubicBezTo>
                  <a:cubicBezTo>
                    <a:pt x="27921" y="51246"/>
                    <a:pt x="26818" y="51497"/>
                    <a:pt x="26442" y="51647"/>
                  </a:cubicBezTo>
                  <a:cubicBezTo>
                    <a:pt x="25264" y="52073"/>
                    <a:pt x="24036" y="52324"/>
                    <a:pt x="22808" y="52449"/>
                  </a:cubicBezTo>
                  <a:cubicBezTo>
                    <a:pt x="22244" y="52499"/>
                    <a:pt x="21680" y="52518"/>
                    <a:pt x="21116" y="52518"/>
                  </a:cubicBezTo>
                  <a:cubicBezTo>
                    <a:pt x="20552" y="52518"/>
                    <a:pt x="19988" y="52499"/>
                    <a:pt x="19424" y="52474"/>
                  </a:cubicBezTo>
                  <a:cubicBezTo>
                    <a:pt x="18798" y="52449"/>
                    <a:pt x="17720" y="52499"/>
                    <a:pt x="17269" y="51973"/>
                  </a:cubicBezTo>
                  <a:cubicBezTo>
                    <a:pt x="17043" y="51697"/>
                    <a:pt x="16943" y="51146"/>
                    <a:pt x="16843" y="50645"/>
                  </a:cubicBezTo>
                  <a:lnTo>
                    <a:pt x="16843" y="50645"/>
                  </a:lnTo>
                  <a:cubicBezTo>
                    <a:pt x="17645" y="50695"/>
                    <a:pt x="18447" y="50720"/>
                    <a:pt x="19224" y="50720"/>
                  </a:cubicBezTo>
                  <a:cubicBezTo>
                    <a:pt x="21480" y="50720"/>
                    <a:pt x="23760" y="50469"/>
                    <a:pt x="25966" y="49968"/>
                  </a:cubicBezTo>
                  <a:cubicBezTo>
                    <a:pt x="26517" y="49843"/>
                    <a:pt x="27119" y="49717"/>
                    <a:pt x="27695" y="49567"/>
                  </a:cubicBezTo>
                  <a:close/>
                  <a:moveTo>
                    <a:pt x="26216" y="52951"/>
                  </a:moveTo>
                  <a:cubicBezTo>
                    <a:pt x="28447" y="54880"/>
                    <a:pt x="29625" y="57687"/>
                    <a:pt x="29399" y="60595"/>
                  </a:cubicBezTo>
                  <a:cubicBezTo>
                    <a:pt x="28723" y="59918"/>
                    <a:pt x="28021" y="59342"/>
                    <a:pt x="27219" y="58840"/>
                  </a:cubicBezTo>
                  <a:cubicBezTo>
                    <a:pt x="27130" y="58787"/>
                    <a:pt x="27036" y="58763"/>
                    <a:pt x="26946" y="58763"/>
                  </a:cubicBezTo>
                  <a:cubicBezTo>
                    <a:pt x="26654" y="58763"/>
                    <a:pt x="26392" y="59011"/>
                    <a:pt x="26392" y="59317"/>
                  </a:cubicBezTo>
                  <a:cubicBezTo>
                    <a:pt x="26342" y="61647"/>
                    <a:pt x="26292" y="64078"/>
                    <a:pt x="25239" y="66159"/>
                  </a:cubicBezTo>
                  <a:cubicBezTo>
                    <a:pt x="24287" y="64003"/>
                    <a:pt x="23234" y="61873"/>
                    <a:pt x="22056" y="59793"/>
                  </a:cubicBezTo>
                  <a:cubicBezTo>
                    <a:pt x="21962" y="59618"/>
                    <a:pt x="21803" y="59544"/>
                    <a:pt x="21637" y="59544"/>
                  </a:cubicBezTo>
                  <a:cubicBezTo>
                    <a:pt x="21494" y="59544"/>
                    <a:pt x="21345" y="59599"/>
                    <a:pt x="21229" y="59692"/>
                  </a:cubicBezTo>
                  <a:cubicBezTo>
                    <a:pt x="20728" y="60093"/>
                    <a:pt x="20251" y="60520"/>
                    <a:pt x="19825" y="60996"/>
                  </a:cubicBezTo>
                  <a:cubicBezTo>
                    <a:pt x="18673" y="58690"/>
                    <a:pt x="18447" y="56159"/>
                    <a:pt x="19023" y="53652"/>
                  </a:cubicBezTo>
                  <a:lnTo>
                    <a:pt x="19023" y="53652"/>
                  </a:lnTo>
                  <a:cubicBezTo>
                    <a:pt x="19560" y="53703"/>
                    <a:pt x="20104" y="53725"/>
                    <a:pt x="20645" y="53725"/>
                  </a:cubicBezTo>
                  <a:cubicBezTo>
                    <a:pt x="21444" y="53725"/>
                    <a:pt x="22236" y="53677"/>
                    <a:pt x="22983" y="53602"/>
                  </a:cubicBezTo>
                  <a:cubicBezTo>
                    <a:pt x="24086" y="53477"/>
                    <a:pt x="25189" y="53276"/>
                    <a:pt x="26216" y="52951"/>
                  </a:cubicBezTo>
                  <a:close/>
                  <a:moveTo>
                    <a:pt x="28196" y="52098"/>
                  </a:moveTo>
                  <a:cubicBezTo>
                    <a:pt x="28221" y="52098"/>
                    <a:pt x="28221" y="52124"/>
                    <a:pt x="28247" y="52124"/>
                  </a:cubicBezTo>
                  <a:cubicBezTo>
                    <a:pt x="30427" y="54129"/>
                    <a:pt x="32557" y="56259"/>
                    <a:pt x="33209" y="59266"/>
                  </a:cubicBezTo>
                  <a:cubicBezTo>
                    <a:pt x="33810" y="62073"/>
                    <a:pt x="33610" y="65131"/>
                    <a:pt x="33034" y="67963"/>
                  </a:cubicBezTo>
                  <a:cubicBezTo>
                    <a:pt x="32181" y="67011"/>
                    <a:pt x="31379" y="66008"/>
                    <a:pt x="30602" y="64981"/>
                  </a:cubicBezTo>
                  <a:cubicBezTo>
                    <a:pt x="30472" y="64810"/>
                    <a:pt x="30281" y="64728"/>
                    <a:pt x="30097" y="64728"/>
                  </a:cubicBezTo>
                  <a:cubicBezTo>
                    <a:pt x="29823" y="64728"/>
                    <a:pt x="29565" y="64911"/>
                    <a:pt x="29550" y="65256"/>
                  </a:cubicBezTo>
                  <a:cubicBezTo>
                    <a:pt x="29424" y="69617"/>
                    <a:pt x="28648" y="74129"/>
                    <a:pt x="26116" y="77763"/>
                  </a:cubicBezTo>
                  <a:cubicBezTo>
                    <a:pt x="25665" y="76084"/>
                    <a:pt x="25064" y="74429"/>
                    <a:pt x="24287" y="72876"/>
                  </a:cubicBezTo>
                  <a:cubicBezTo>
                    <a:pt x="23334" y="70921"/>
                    <a:pt x="21906" y="69166"/>
                    <a:pt x="21279" y="67061"/>
                  </a:cubicBezTo>
                  <a:cubicBezTo>
                    <a:pt x="21207" y="66827"/>
                    <a:pt x="20979" y="66644"/>
                    <a:pt x="20745" y="66644"/>
                  </a:cubicBezTo>
                  <a:cubicBezTo>
                    <a:pt x="20654" y="66644"/>
                    <a:pt x="20561" y="66672"/>
                    <a:pt x="20477" y="66735"/>
                  </a:cubicBezTo>
                  <a:cubicBezTo>
                    <a:pt x="19650" y="67261"/>
                    <a:pt x="18898" y="67863"/>
                    <a:pt x="18171" y="68515"/>
                  </a:cubicBezTo>
                  <a:cubicBezTo>
                    <a:pt x="14863" y="64053"/>
                    <a:pt x="15339" y="58314"/>
                    <a:pt x="16968" y="53251"/>
                  </a:cubicBezTo>
                  <a:lnTo>
                    <a:pt x="16968" y="53251"/>
                  </a:lnTo>
                  <a:cubicBezTo>
                    <a:pt x="17119" y="53352"/>
                    <a:pt x="17294" y="53402"/>
                    <a:pt x="17495" y="53452"/>
                  </a:cubicBezTo>
                  <a:cubicBezTo>
                    <a:pt x="17720" y="53502"/>
                    <a:pt x="17971" y="53527"/>
                    <a:pt x="18221" y="53577"/>
                  </a:cubicBezTo>
                  <a:cubicBezTo>
                    <a:pt x="17344" y="56434"/>
                    <a:pt x="17820" y="59517"/>
                    <a:pt x="19274" y="62099"/>
                  </a:cubicBezTo>
                  <a:cubicBezTo>
                    <a:pt x="19376" y="62259"/>
                    <a:pt x="19554" y="62351"/>
                    <a:pt x="19730" y="62351"/>
                  </a:cubicBezTo>
                  <a:cubicBezTo>
                    <a:pt x="19857" y="62351"/>
                    <a:pt x="19982" y="62304"/>
                    <a:pt x="20076" y="62199"/>
                  </a:cubicBezTo>
                  <a:cubicBezTo>
                    <a:pt x="20502" y="61723"/>
                    <a:pt x="20953" y="61297"/>
                    <a:pt x="21429" y="60870"/>
                  </a:cubicBezTo>
                  <a:cubicBezTo>
                    <a:pt x="22607" y="63051"/>
                    <a:pt x="23710" y="65256"/>
                    <a:pt x="24738" y="67512"/>
                  </a:cubicBezTo>
                  <a:cubicBezTo>
                    <a:pt x="24808" y="67677"/>
                    <a:pt x="24957" y="67748"/>
                    <a:pt x="25115" y="67748"/>
                  </a:cubicBezTo>
                  <a:cubicBezTo>
                    <a:pt x="25293" y="67748"/>
                    <a:pt x="25484" y="67658"/>
                    <a:pt x="25590" y="67512"/>
                  </a:cubicBezTo>
                  <a:cubicBezTo>
                    <a:pt x="27018" y="65357"/>
                    <a:pt x="27344" y="62875"/>
                    <a:pt x="27445" y="60394"/>
                  </a:cubicBezTo>
                  <a:cubicBezTo>
                    <a:pt x="28171" y="60946"/>
                    <a:pt x="28798" y="61572"/>
                    <a:pt x="29374" y="62274"/>
                  </a:cubicBezTo>
                  <a:cubicBezTo>
                    <a:pt x="29474" y="62392"/>
                    <a:pt x="29616" y="62444"/>
                    <a:pt x="29761" y="62444"/>
                  </a:cubicBezTo>
                  <a:cubicBezTo>
                    <a:pt x="30019" y="62444"/>
                    <a:pt x="30288" y="62280"/>
                    <a:pt x="30352" y="62023"/>
                  </a:cubicBezTo>
                  <a:cubicBezTo>
                    <a:pt x="31079" y="58565"/>
                    <a:pt x="30026" y="54905"/>
                    <a:pt x="27495" y="52449"/>
                  </a:cubicBezTo>
                  <a:cubicBezTo>
                    <a:pt x="27645" y="52374"/>
                    <a:pt x="27795" y="52299"/>
                    <a:pt x="27946" y="52224"/>
                  </a:cubicBezTo>
                  <a:cubicBezTo>
                    <a:pt x="28021" y="52174"/>
                    <a:pt x="28121" y="52124"/>
                    <a:pt x="28196" y="52098"/>
                  </a:cubicBezTo>
                  <a:close/>
                  <a:moveTo>
                    <a:pt x="16181" y="1"/>
                  </a:moveTo>
                  <a:cubicBezTo>
                    <a:pt x="15331" y="1"/>
                    <a:pt x="14455" y="347"/>
                    <a:pt x="13585" y="1196"/>
                  </a:cubicBezTo>
                  <a:cubicBezTo>
                    <a:pt x="12181" y="2549"/>
                    <a:pt x="11805" y="4529"/>
                    <a:pt x="11505" y="6384"/>
                  </a:cubicBezTo>
                  <a:cubicBezTo>
                    <a:pt x="11129" y="8740"/>
                    <a:pt x="10803" y="11096"/>
                    <a:pt x="10527" y="13452"/>
                  </a:cubicBezTo>
                  <a:cubicBezTo>
                    <a:pt x="9951" y="18615"/>
                    <a:pt x="9675" y="23803"/>
                    <a:pt x="9675" y="28991"/>
                  </a:cubicBezTo>
                  <a:cubicBezTo>
                    <a:pt x="7845" y="31196"/>
                    <a:pt x="6442" y="33828"/>
                    <a:pt x="5164" y="36384"/>
                  </a:cubicBezTo>
                  <a:cubicBezTo>
                    <a:pt x="3785" y="39116"/>
                    <a:pt x="2507" y="41898"/>
                    <a:pt x="1329" y="44730"/>
                  </a:cubicBezTo>
                  <a:cubicBezTo>
                    <a:pt x="953" y="45657"/>
                    <a:pt x="1" y="47337"/>
                    <a:pt x="402" y="48364"/>
                  </a:cubicBezTo>
                  <a:cubicBezTo>
                    <a:pt x="753" y="49291"/>
                    <a:pt x="2357" y="49266"/>
                    <a:pt x="3159" y="49392"/>
                  </a:cubicBezTo>
                  <a:cubicBezTo>
                    <a:pt x="4519" y="49581"/>
                    <a:pt x="5879" y="49672"/>
                    <a:pt x="7239" y="49672"/>
                  </a:cubicBezTo>
                  <a:cubicBezTo>
                    <a:pt x="8936" y="49672"/>
                    <a:pt x="10634" y="49531"/>
                    <a:pt x="12332" y="49266"/>
                  </a:cubicBezTo>
                  <a:cubicBezTo>
                    <a:pt x="12357" y="49266"/>
                    <a:pt x="12382" y="49241"/>
                    <a:pt x="12382" y="49241"/>
                  </a:cubicBezTo>
                  <a:cubicBezTo>
                    <a:pt x="12708" y="49492"/>
                    <a:pt x="13084" y="49717"/>
                    <a:pt x="13485" y="49918"/>
                  </a:cubicBezTo>
                  <a:cubicBezTo>
                    <a:pt x="14261" y="50244"/>
                    <a:pt x="15089" y="50444"/>
                    <a:pt x="15941" y="50545"/>
                  </a:cubicBezTo>
                  <a:cubicBezTo>
                    <a:pt x="15916" y="51296"/>
                    <a:pt x="16016" y="52073"/>
                    <a:pt x="16367" y="52650"/>
                  </a:cubicBezTo>
                  <a:cubicBezTo>
                    <a:pt x="13760" y="58189"/>
                    <a:pt x="13635" y="64880"/>
                    <a:pt x="17695" y="69768"/>
                  </a:cubicBezTo>
                  <a:cubicBezTo>
                    <a:pt x="17790" y="69886"/>
                    <a:pt x="17929" y="69937"/>
                    <a:pt x="18074" y="69937"/>
                  </a:cubicBezTo>
                  <a:cubicBezTo>
                    <a:pt x="18235" y="69937"/>
                    <a:pt x="18403" y="69874"/>
                    <a:pt x="18522" y="69768"/>
                  </a:cubicBezTo>
                  <a:cubicBezTo>
                    <a:pt x="19149" y="69166"/>
                    <a:pt x="19775" y="68615"/>
                    <a:pt x="20477" y="68089"/>
                  </a:cubicBezTo>
                  <a:cubicBezTo>
                    <a:pt x="21129" y="69693"/>
                    <a:pt x="22156" y="71121"/>
                    <a:pt x="22958" y="72650"/>
                  </a:cubicBezTo>
                  <a:cubicBezTo>
                    <a:pt x="24061" y="74705"/>
                    <a:pt x="24813" y="76886"/>
                    <a:pt x="25339" y="79141"/>
                  </a:cubicBezTo>
                  <a:cubicBezTo>
                    <a:pt x="25388" y="79385"/>
                    <a:pt x="25647" y="79544"/>
                    <a:pt x="25892" y="79544"/>
                  </a:cubicBezTo>
                  <a:cubicBezTo>
                    <a:pt x="26025" y="79544"/>
                    <a:pt x="26153" y="79498"/>
                    <a:pt x="26241" y="79392"/>
                  </a:cubicBezTo>
                  <a:cubicBezTo>
                    <a:pt x="29149" y="75783"/>
                    <a:pt x="30277" y="71322"/>
                    <a:pt x="30602" y="66785"/>
                  </a:cubicBezTo>
                  <a:cubicBezTo>
                    <a:pt x="31354" y="67738"/>
                    <a:pt x="32131" y="68665"/>
                    <a:pt x="32933" y="69567"/>
                  </a:cubicBezTo>
                  <a:cubicBezTo>
                    <a:pt x="33042" y="69685"/>
                    <a:pt x="33183" y="69737"/>
                    <a:pt x="33324" y="69737"/>
                  </a:cubicBezTo>
                  <a:cubicBezTo>
                    <a:pt x="33573" y="69737"/>
                    <a:pt x="33822" y="69573"/>
                    <a:pt x="33886" y="69317"/>
                  </a:cubicBezTo>
                  <a:cubicBezTo>
                    <a:pt x="34713" y="65983"/>
                    <a:pt x="35064" y="62324"/>
                    <a:pt x="34362" y="58941"/>
                  </a:cubicBezTo>
                  <a:cubicBezTo>
                    <a:pt x="33685" y="55758"/>
                    <a:pt x="31455" y="53427"/>
                    <a:pt x="29149" y="51322"/>
                  </a:cubicBezTo>
                  <a:cubicBezTo>
                    <a:pt x="29149" y="51271"/>
                    <a:pt x="29174" y="51221"/>
                    <a:pt x="29199" y="51171"/>
                  </a:cubicBezTo>
                  <a:cubicBezTo>
                    <a:pt x="29349" y="50620"/>
                    <a:pt x="28948" y="49868"/>
                    <a:pt x="28673" y="49291"/>
                  </a:cubicBezTo>
                  <a:cubicBezTo>
                    <a:pt x="29650" y="48966"/>
                    <a:pt x="30602" y="48565"/>
                    <a:pt x="31379" y="47963"/>
                  </a:cubicBezTo>
                  <a:cubicBezTo>
                    <a:pt x="31555" y="47838"/>
                    <a:pt x="31705" y="47687"/>
                    <a:pt x="31830" y="47562"/>
                  </a:cubicBezTo>
                  <a:cubicBezTo>
                    <a:pt x="35064" y="47337"/>
                    <a:pt x="38247" y="46785"/>
                    <a:pt x="41329" y="45808"/>
                  </a:cubicBezTo>
                  <a:cubicBezTo>
                    <a:pt x="42257" y="45532"/>
                    <a:pt x="43134" y="45256"/>
                    <a:pt x="43084" y="44154"/>
                  </a:cubicBezTo>
                  <a:cubicBezTo>
                    <a:pt x="43008" y="42775"/>
                    <a:pt x="42081" y="41271"/>
                    <a:pt x="41404" y="40118"/>
                  </a:cubicBezTo>
                  <a:cubicBezTo>
                    <a:pt x="39876" y="37512"/>
                    <a:pt x="38121" y="35006"/>
                    <a:pt x="36242" y="32650"/>
                  </a:cubicBezTo>
                  <a:cubicBezTo>
                    <a:pt x="35264" y="31447"/>
                    <a:pt x="34237" y="30244"/>
                    <a:pt x="33184" y="29116"/>
                  </a:cubicBezTo>
                  <a:cubicBezTo>
                    <a:pt x="32181" y="28063"/>
                    <a:pt x="31129" y="26885"/>
                    <a:pt x="29876" y="26108"/>
                  </a:cubicBezTo>
                  <a:cubicBezTo>
                    <a:pt x="29149" y="22800"/>
                    <a:pt x="28297" y="19492"/>
                    <a:pt x="27219" y="16259"/>
                  </a:cubicBezTo>
                  <a:cubicBezTo>
                    <a:pt x="25840" y="12098"/>
                    <a:pt x="24161" y="7838"/>
                    <a:pt x="21680" y="4203"/>
                  </a:cubicBezTo>
                  <a:cubicBezTo>
                    <a:pt x="20381" y="2291"/>
                    <a:pt x="18367" y="1"/>
                    <a:pt x="16181" y="1"/>
                  </a:cubicBezTo>
                  <a:close/>
                </a:path>
              </a:pathLst>
            </a:custGeom>
            <a:solidFill>
              <a:srgbClr val="9A1F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2" name="Google Shape;1622;p29"/>
            <p:cNvSpPr/>
            <p:nvPr/>
          </p:nvSpPr>
          <p:spPr>
            <a:xfrm>
              <a:off x="3310050" y="2215600"/>
              <a:ext cx="77950" cy="146500"/>
            </a:xfrm>
            <a:custGeom>
              <a:avLst/>
              <a:gdLst/>
              <a:ahLst/>
              <a:cxnLst/>
              <a:rect l="l" t="t" r="r" b="b"/>
              <a:pathLst>
                <a:path w="3118" h="5860" extrusionOk="0">
                  <a:moveTo>
                    <a:pt x="2850" y="0"/>
                  </a:moveTo>
                  <a:cubicBezTo>
                    <a:pt x="2780" y="0"/>
                    <a:pt x="2710" y="30"/>
                    <a:pt x="2667" y="99"/>
                  </a:cubicBezTo>
                  <a:cubicBezTo>
                    <a:pt x="1640" y="1754"/>
                    <a:pt x="863" y="3658"/>
                    <a:pt x="86" y="5438"/>
                  </a:cubicBezTo>
                  <a:cubicBezTo>
                    <a:pt x="0" y="5660"/>
                    <a:pt x="183" y="5860"/>
                    <a:pt x="356" y="5860"/>
                  </a:cubicBezTo>
                  <a:cubicBezTo>
                    <a:pt x="436" y="5860"/>
                    <a:pt x="514" y="5817"/>
                    <a:pt x="562" y="5713"/>
                  </a:cubicBezTo>
                  <a:cubicBezTo>
                    <a:pt x="1464" y="3959"/>
                    <a:pt x="2442" y="2130"/>
                    <a:pt x="3068" y="275"/>
                  </a:cubicBezTo>
                  <a:cubicBezTo>
                    <a:pt x="3117" y="110"/>
                    <a:pt x="2983" y="0"/>
                    <a:pt x="2850" y="0"/>
                  </a:cubicBezTo>
                  <a:close/>
                </a:path>
              </a:pathLst>
            </a:custGeom>
            <a:solidFill>
              <a:srgbClr val="9A1F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3" name="Google Shape;1623;p29"/>
            <p:cNvSpPr/>
            <p:nvPr/>
          </p:nvSpPr>
          <p:spPr>
            <a:xfrm>
              <a:off x="3365075" y="2256525"/>
              <a:ext cx="57400" cy="108000"/>
            </a:xfrm>
            <a:custGeom>
              <a:avLst/>
              <a:gdLst/>
              <a:ahLst/>
              <a:cxnLst/>
              <a:rect l="l" t="t" r="r" b="b"/>
              <a:pathLst>
                <a:path w="2296" h="4320" extrusionOk="0">
                  <a:moveTo>
                    <a:pt x="2148" y="0"/>
                  </a:moveTo>
                  <a:cubicBezTo>
                    <a:pt x="2130" y="0"/>
                    <a:pt x="2112" y="5"/>
                    <a:pt x="2095" y="16"/>
                  </a:cubicBezTo>
                  <a:cubicBezTo>
                    <a:pt x="1544" y="392"/>
                    <a:pt x="1293" y="1169"/>
                    <a:pt x="1017" y="1771"/>
                  </a:cubicBezTo>
                  <a:cubicBezTo>
                    <a:pt x="692" y="2472"/>
                    <a:pt x="366" y="3199"/>
                    <a:pt x="90" y="3951"/>
                  </a:cubicBezTo>
                  <a:cubicBezTo>
                    <a:pt x="0" y="4175"/>
                    <a:pt x="178" y="4319"/>
                    <a:pt x="368" y="4319"/>
                  </a:cubicBezTo>
                  <a:cubicBezTo>
                    <a:pt x="497" y="4319"/>
                    <a:pt x="631" y="4253"/>
                    <a:pt x="692" y="4102"/>
                  </a:cubicBezTo>
                  <a:cubicBezTo>
                    <a:pt x="1017" y="3350"/>
                    <a:pt x="1343" y="2573"/>
                    <a:pt x="1669" y="1821"/>
                  </a:cubicBezTo>
                  <a:cubicBezTo>
                    <a:pt x="1920" y="1295"/>
                    <a:pt x="2296" y="718"/>
                    <a:pt x="2271" y="117"/>
                  </a:cubicBezTo>
                  <a:cubicBezTo>
                    <a:pt x="2271" y="58"/>
                    <a:pt x="2210" y="0"/>
                    <a:pt x="2148" y="0"/>
                  </a:cubicBezTo>
                  <a:close/>
                </a:path>
              </a:pathLst>
            </a:custGeom>
            <a:solidFill>
              <a:srgbClr val="9A1F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4" name="Google Shape;1624;p29"/>
            <p:cNvSpPr/>
            <p:nvPr/>
          </p:nvSpPr>
          <p:spPr>
            <a:xfrm>
              <a:off x="3463175" y="2001700"/>
              <a:ext cx="64800" cy="28425"/>
            </a:xfrm>
            <a:custGeom>
              <a:avLst/>
              <a:gdLst/>
              <a:ahLst/>
              <a:cxnLst/>
              <a:rect l="l" t="t" r="r" b="b"/>
              <a:pathLst>
                <a:path w="2592" h="1137" extrusionOk="0">
                  <a:moveTo>
                    <a:pt x="2355" y="1"/>
                  </a:moveTo>
                  <a:cubicBezTo>
                    <a:pt x="2339" y="1"/>
                    <a:pt x="2323" y="3"/>
                    <a:pt x="2307" y="9"/>
                  </a:cubicBezTo>
                  <a:cubicBezTo>
                    <a:pt x="1931" y="109"/>
                    <a:pt x="1605" y="284"/>
                    <a:pt x="1254" y="435"/>
                  </a:cubicBezTo>
                  <a:cubicBezTo>
                    <a:pt x="878" y="560"/>
                    <a:pt x="502" y="660"/>
                    <a:pt x="151" y="811"/>
                  </a:cubicBezTo>
                  <a:cubicBezTo>
                    <a:pt x="1" y="861"/>
                    <a:pt x="1" y="1137"/>
                    <a:pt x="201" y="1137"/>
                  </a:cubicBezTo>
                  <a:cubicBezTo>
                    <a:pt x="928" y="1086"/>
                    <a:pt x="1906" y="761"/>
                    <a:pt x="2457" y="284"/>
                  </a:cubicBezTo>
                  <a:cubicBezTo>
                    <a:pt x="2591" y="173"/>
                    <a:pt x="2486" y="1"/>
                    <a:pt x="2355" y="1"/>
                  </a:cubicBezTo>
                  <a:close/>
                </a:path>
              </a:pathLst>
            </a:custGeom>
            <a:solidFill>
              <a:srgbClr val="9A1F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5" name="Google Shape;1625;p29"/>
            <p:cNvSpPr/>
            <p:nvPr/>
          </p:nvSpPr>
          <p:spPr>
            <a:xfrm>
              <a:off x="3473200" y="1979850"/>
              <a:ext cx="38150" cy="20075"/>
            </a:xfrm>
            <a:custGeom>
              <a:avLst/>
              <a:gdLst/>
              <a:ahLst/>
              <a:cxnLst/>
              <a:rect l="l" t="t" r="r" b="b"/>
              <a:pathLst>
                <a:path w="1526" h="803" extrusionOk="0">
                  <a:moveTo>
                    <a:pt x="1283" y="1"/>
                  </a:moveTo>
                  <a:cubicBezTo>
                    <a:pt x="1251" y="1"/>
                    <a:pt x="1216" y="10"/>
                    <a:pt x="1179" y="31"/>
                  </a:cubicBezTo>
                  <a:cubicBezTo>
                    <a:pt x="1003" y="131"/>
                    <a:pt x="803" y="231"/>
                    <a:pt x="627" y="306"/>
                  </a:cubicBezTo>
                  <a:cubicBezTo>
                    <a:pt x="452" y="382"/>
                    <a:pt x="251" y="407"/>
                    <a:pt x="101" y="532"/>
                  </a:cubicBezTo>
                  <a:cubicBezTo>
                    <a:pt x="1" y="582"/>
                    <a:pt x="1" y="757"/>
                    <a:pt x="126" y="783"/>
                  </a:cubicBezTo>
                  <a:cubicBezTo>
                    <a:pt x="181" y="796"/>
                    <a:pt x="238" y="802"/>
                    <a:pt x="297" y="802"/>
                  </a:cubicBezTo>
                  <a:cubicBezTo>
                    <a:pt x="672" y="802"/>
                    <a:pt x="1119" y="551"/>
                    <a:pt x="1379" y="356"/>
                  </a:cubicBezTo>
                  <a:cubicBezTo>
                    <a:pt x="1526" y="231"/>
                    <a:pt x="1445" y="1"/>
                    <a:pt x="1283" y="1"/>
                  </a:cubicBezTo>
                  <a:close/>
                </a:path>
              </a:pathLst>
            </a:custGeom>
            <a:solidFill>
              <a:srgbClr val="9A1F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6" name="Google Shape;1626;p29"/>
            <p:cNvSpPr/>
            <p:nvPr/>
          </p:nvSpPr>
          <p:spPr>
            <a:xfrm>
              <a:off x="3473200" y="1961125"/>
              <a:ext cx="18725" cy="11275"/>
            </a:xfrm>
            <a:custGeom>
              <a:avLst/>
              <a:gdLst/>
              <a:ahLst/>
              <a:cxnLst/>
              <a:rect l="l" t="t" r="r" b="b"/>
              <a:pathLst>
                <a:path w="749" h="451" extrusionOk="0">
                  <a:moveTo>
                    <a:pt x="598" y="1"/>
                  </a:moveTo>
                  <a:cubicBezTo>
                    <a:pt x="592" y="1"/>
                    <a:pt x="584" y="1"/>
                    <a:pt x="577" y="3"/>
                  </a:cubicBezTo>
                  <a:cubicBezTo>
                    <a:pt x="377" y="28"/>
                    <a:pt x="101" y="78"/>
                    <a:pt x="26" y="278"/>
                  </a:cubicBezTo>
                  <a:cubicBezTo>
                    <a:pt x="1" y="303"/>
                    <a:pt x="26" y="328"/>
                    <a:pt x="51" y="354"/>
                  </a:cubicBezTo>
                  <a:cubicBezTo>
                    <a:pt x="103" y="423"/>
                    <a:pt x="179" y="450"/>
                    <a:pt x="261" y="450"/>
                  </a:cubicBezTo>
                  <a:cubicBezTo>
                    <a:pt x="417" y="450"/>
                    <a:pt x="595" y="352"/>
                    <a:pt x="677" y="253"/>
                  </a:cubicBezTo>
                  <a:cubicBezTo>
                    <a:pt x="748" y="182"/>
                    <a:pt x="708" y="1"/>
                    <a:pt x="598" y="1"/>
                  </a:cubicBezTo>
                  <a:close/>
                </a:path>
              </a:pathLst>
            </a:custGeom>
            <a:solidFill>
              <a:srgbClr val="9A1F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7" name="Google Shape;1627;p29"/>
            <p:cNvSpPr/>
            <p:nvPr/>
          </p:nvSpPr>
          <p:spPr>
            <a:xfrm>
              <a:off x="3467725" y="1936500"/>
              <a:ext cx="17625" cy="11000"/>
            </a:xfrm>
            <a:custGeom>
              <a:avLst/>
              <a:gdLst/>
              <a:ahLst/>
              <a:cxnLst/>
              <a:rect l="l" t="t" r="r" b="b"/>
              <a:pathLst>
                <a:path w="705" h="440" extrusionOk="0">
                  <a:moveTo>
                    <a:pt x="465" y="0"/>
                  </a:moveTo>
                  <a:cubicBezTo>
                    <a:pt x="435" y="0"/>
                    <a:pt x="403" y="11"/>
                    <a:pt x="370" y="35"/>
                  </a:cubicBezTo>
                  <a:cubicBezTo>
                    <a:pt x="270" y="110"/>
                    <a:pt x="170" y="161"/>
                    <a:pt x="69" y="261"/>
                  </a:cubicBezTo>
                  <a:cubicBezTo>
                    <a:pt x="1" y="329"/>
                    <a:pt x="78" y="440"/>
                    <a:pt x="168" y="440"/>
                  </a:cubicBezTo>
                  <a:cubicBezTo>
                    <a:pt x="177" y="440"/>
                    <a:pt x="186" y="439"/>
                    <a:pt x="195" y="436"/>
                  </a:cubicBezTo>
                  <a:cubicBezTo>
                    <a:pt x="295" y="411"/>
                    <a:pt x="395" y="386"/>
                    <a:pt x="495" y="336"/>
                  </a:cubicBezTo>
                  <a:cubicBezTo>
                    <a:pt x="705" y="273"/>
                    <a:pt x="617" y="0"/>
                    <a:pt x="465" y="0"/>
                  </a:cubicBezTo>
                  <a:close/>
                </a:path>
              </a:pathLst>
            </a:custGeom>
            <a:solidFill>
              <a:srgbClr val="9A1F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8" name="Google Shape;1628;p29"/>
            <p:cNvSpPr/>
            <p:nvPr/>
          </p:nvSpPr>
          <p:spPr>
            <a:xfrm>
              <a:off x="3341400" y="1718400"/>
              <a:ext cx="88175" cy="111700"/>
            </a:xfrm>
            <a:custGeom>
              <a:avLst/>
              <a:gdLst/>
              <a:ahLst/>
              <a:cxnLst/>
              <a:rect l="l" t="t" r="r" b="b"/>
              <a:pathLst>
                <a:path w="3527" h="4468" extrusionOk="0">
                  <a:moveTo>
                    <a:pt x="154" y="1"/>
                  </a:moveTo>
                  <a:cubicBezTo>
                    <a:pt x="58" y="1"/>
                    <a:pt x="0" y="103"/>
                    <a:pt x="85" y="188"/>
                  </a:cubicBezTo>
                  <a:cubicBezTo>
                    <a:pt x="636" y="890"/>
                    <a:pt x="1338" y="1441"/>
                    <a:pt x="1889" y="2193"/>
                  </a:cubicBezTo>
                  <a:cubicBezTo>
                    <a:pt x="2391" y="2870"/>
                    <a:pt x="2716" y="3646"/>
                    <a:pt x="3142" y="4373"/>
                  </a:cubicBezTo>
                  <a:cubicBezTo>
                    <a:pt x="3176" y="4440"/>
                    <a:pt x="3232" y="4468"/>
                    <a:pt x="3289" y="4468"/>
                  </a:cubicBezTo>
                  <a:cubicBezTo>
                    <a:pt x="3404" y="4468"/>
                    <a:pt x="3527" y="4357"/>
                    <a:pt x="3493" y="4223"/>
                  </a:cubicBezTo>
                  <a:cubicBezTo>
                    <a:pt x="3067" y="2694"/>
                    <a:pt x="1689" y="689"/>
                    <a:pt x="210" y="12"/>
                  </a:cubicBezTo>
                  <a:cubicBezTo>
                    <a:pt x="190" y="5"/>
                    <a:pt x="171" y="1"/>
                    <a:pt x="154" y="1"/>
                  </a:cubicBezTo>
                  <a:close/>
                </a:path>
              </a:pathLst>
            </a:custGeom>
            <a:solidFill>
              <a:srgbClr val="9A1F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9" name="Google Shape;1629;p29"/>
            <p:cNvSpPr/>
            <p:nvPr/>
          </p:nvSpPr>
          <p:spPr>
            <a:xfrm>
              <a:off x="3433000" y="1842375"/>
              <a:ext cx="22875" cy="33900"/>
            </a:xfrm>
            <a:custGeom>
              <a:avLst/>
              <a:gdLst/>
              <a:ahLst/>
              <a:cxnLst/>
              <a:rect l="l" t="t" r="r" b="b"/>
              <a:pathLst>
                <a:path w="915" h="1356" extrusionOk="0">
                  <a:moveTo>
                    <a:pt x="201" y="1"/>
                  </a:moveTo>
                  <a:cubicBezTo>
                    <a:pt x="103" y="1"/>
                    <a:pt x="1" y="83"/>
                    <a:pt x="55" y="191"/>
                  </a:cubicBezTo>
                  <a:cubicBezTo>
                    <a:pt x="180" y="542"/>
                    <a:pt x="305" y="943"/>
                    <a:pt x="506" y="1244"/>
                  </a:cubicBezTo>
                  <a:cubicBezTo>
                    <a:pt x="558" y="1323"/>
                    <a:pt x="626" y="1355"/>
                    <a:pt x="690" y="1355"/>
                  </a:cubicBezTo>
                  <a:cubicBezTo>
                    <a:pt x="809" y="1355"/>
                    <a:pt x="915" y="1240"/>
                    <a:pt x="882" y="1094"/>
                  </a:cubicBezTo>
                  <a:cubicBezTo>
                    <a:pt x="832" y="693"/>
                    <a:pt x="581" y="342"/>
                    <a:pt x="305" y="41"/>
                  </a:cubicBezTo>
                  <a:cubicBezTo>
                    <a:pt x="277" y="13"/>
                    <a:pt x="240" y="1"/>
                    <a:pt x="201" y="1"/>
                  </a:cubicBezTo>
                  <a:close/>
                </a:path>
              </a:pathLst>
            </a:custGeom>
            <a:solidFill>
              <a:srgbClr val="9A1F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0" name="Google Shape;1630;p29"/>
            <p:cNvSpPr/>
            <p:nvPr/>
          </p:nvSpPr>
          <p:spPr>
            <a:xfrm>
              <a:off x="3648025" y="2780100"/>
              <a:ext cx="54000" cy="35575"/>
            </a:xfrm>
            <a:custGeom>
              <a:avLst/>
              <a:gdLst/>
              <a:ahLst/>
              <a:cxnLst/>
              <a:rect l="l" t="t" r="r" b="b"/>
              <a:pathLst>
                <a:path w="2160" h="1423" extrusionOk="0">
                  <a:moveTo>
                    <a:pt x="1873" y="1"/>
                  </a:moveTo>
                  <a:cubicBezTo>
                    <a:pt x="1842" y="1"/>
                    <a:pt x="1810" y="9"/>
                    <a:pt x="1780" y="26"/>
                  </a:cubicBezTo>
                  <a:cubicBezTo>
                    <a:pt x="1454" y="251"/>
                    <a:pt x="1203" y="527"/>
                    <a:pt x="852" y="728"/>
                  </a:cubicBezTo>
                  <a:cubicBezTo>
                    <a:pt x="602" y="878"/>
                    <a:pt x="176" y="978"/>
                    <a:pt x="25" y="1254"/>
                  </a:cubicBezTo>
                  <a:cubicBezTo>
                    <a:pt x="0" y="1279"/>
                    <a:pt x="25" y="1354"/>
                    <a:pt x="75" y="1379"/>
                  </a:cubicBezTo>
                  <a:cubicBezTo>
                    <a:pt x="137" y="1410"/>
                    <a:pt x="203" y="1423"/>
                    <a:pt x="272" y="1423"/>
                  </a:cubicBezTo>
                  <a:cubicBezTo>
                    <a:pt x="543" y="1423"/>
                    <a:pt x="858" y="1223"/>
                    <a:pt x="1078" y="1104"/>
                  </a:cubicBezTo>
                  <a:cubicBezTo>
                    <a:pt x="1429" y="903"/>
                    <a:pt x="1830" y="652"/>
                    <a:pt x="2055" y="302"/>
                  </a:cubicBezTo>
                  <a:cubicBezTo>
                    <a:pt x="2159" y="177"/>
                    <a:pt x="2022" y="1"/>
                    <a:pt x="1873" y="1"/>
                  </a:cubicBezTo>
                  <a:close/>
                </a:path>
              </a:pathLst>
            </a:custGeom>
            <a:solidFill>
              <a:srgbClr val="9A1F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1" name="Google Shape;1631;p29"/>
            <p:cNvSpPr/>
            <p:nvPr/>
          </p:nvSpPr>
          <p:spPr>
            <a:xfrm>
              <a:off x="3657775" y="2761300"/>
              <a:ext cx="32875" cy="20850"/>
            </a:xfrm>
            <a:custGeom>
              <a:avLst/>
              <a:gdLst/>
              <a:ahLst/>
              <a:cxnLst/>
              <a:rect l="l" t="t" r="r" b="b"/>
              <a:pathLst>
                <a:path w="1315" h="834" extrusionOk="0">
                  <a:moveTo>
                    <a:pt x="1114" y="1"/>
                  </a:moveTo>
                  <a:cubicBezTo>
                    <a:pt x="939" y="26"/>
                    <a:pt x="788" y="76"/>
                    <a:pt x="638" y="176"/>
                  </a:cubicBezTo>
                  <a:cubicBezTo>
                    <a:pt x="462" y="277"/>
                    <a:pt x="312" y="352"/>
                    <a:pt x="162" y="477"/>
                  </a:cubicBezTo>
                  <a:cubicBezTo>
                    <a:pt x="1" y="592"/>
                    <a:pt x="51" y="834"/>
                    <a:pt x="254" y="834"/>
                  </a:cubicBezTo>
                  <a:cubicBezTo>
                    <a:pt x="272" y="834"/>
                    <a:pt x="292" y="832"/>
                    <a:pt x="312" y="828"/>
                  </a:cubicBezTo>
                  <a:cubicBezTo>
                    <a:pt x="638" y="778"/>
                    <a:pt x="1089" y="552"/>
                    <a:pt x="1264" y="251"/>
                  </a:cubicBezTo>
                  <a:cubicBezTo>
                    <a:pt x="1315" y="151"/>
                    <a:pt x="1239" y="1"/>
                    <a:pt x="1114" y="1"/>
                  </a:cubicBezTo>
                  <a:close/>
                </a:path>
              </a:pathLst>
            </a:custGeom>
            <a:solidFill>
              <a:srgbClr val="9A1F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2" name="Google Shape;1632;p29"/>
            <p:cNvSpPr/>
            <p:nvPr/>
          </p:nvSpPr>
          <p:spPr>
            <a:xfrm>
              <a:off x="3658325" y="2738125"/>
              <a:ext cx="25425" cy="15250"/>
            </a:xfrm>
            <a:custGeom>
              <a:avLst/>
              <a:gdLst/>
              <a:ahLst/>
              <a:cxnLst/>
              <a:rect l="l" t="t" r="r" b="b"/>
              <a:pathLst>
                <a:path w="1017" h="610" extrusionOk="0">
                  <a:moveTo>
                    <a:pt x="766" y="1"/>
                  </a:moveTo>
                  <a:cubicBezTo>
                    <a:pt x="541" y="1"/>
                    <a:pt x="265" y="151"/>
                    <a:pt x="90" y="326"/>
                  </a:cubicBezTo>
                  <a:cubicBezTo>
                    <a:pt x="0" y="438"/>
                    <a:pt x="70" y="610"/>
                    <a:pt x="193" y="610"/>
                  </a:cubicBezTo>
                  <a:cubicBezTo>
                    <a:pt x="208" y="610"/>
                    <a:pt x="224" y="607"/>
                    <a:pt x="240" y="602"/>
                  </a:cubicBezTo>
                  <a:cubicBezTo>
                    <a:pt x="440" y="527"/>
                    <a:pt x="691" y="477"/>
                    <a:pt x="866" y="351"/>
                  </a:cubicBezTo>
                  <a:cubicBezTo>
                    <a:pt x="1017" y="226"/>
                    <a:pt x="967" y="1"/>
                    <a:pt x="766" y="1"/>
                  </a:cubicBezTo>
                  <a:close/>
                </a:path>
              </a:pathLst>
            </a:custGeom>
            <a:solidFill>
              <a:srgbClr val="9A1F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3" name="Google Shape;1633;p29"/>
            <p:cNvSpPr/>
            <p:nvPr/>
          </p:nvSpPr>
          <p:spPr>
            <a:xfrm>
              <a:off x="3664000" y="2704125"/>
              <a:ext cx="18250" cy="14325"/>
            </a:xfrm>
            <a:custGeom>
              <a:avLst/>
              <a:gdLst/>
              <a:ahLst/>
              <a:cxnLst/>
              <a:rect l="l" t="t" r="r" b="b"/>
              <a:pathLst>
                <a:path w="730" h="573" extrusionOk="0">
                  <a:moveTo>
                    <a:pt x="519" y="0"/>
                  </a:moveTo>
                  <a:cubicBezTo>
                    <a:pt x="502" y="0"/>
                    <a:pt x="484" y="2"/>
                    <a:pt x="464" y="7"/>
                  </a:cubicBezTo>
                  <a:cubicBezTo>
                    <a:pt x="314" y="57"/>
                    <a:pt x="188" y="158"/>
                    <a:pt x="88" y="258"/>
                  </a:cubicBezTo>
                  <a:cubicBezTo>
                    <a:pt x="1" y="367"/>
                    <a:pt x="66" y="572"/>
                    <a:pt x="201" y="572"/>
                  </a:cubicBezTo>
                  <a:cubicBezTo>
                    <a:pt x="220" y="572"/>
                    <a:pt x="241" y="568"/>
                    <a:pt x="264" y="559"/>
                  </a:cubicBezTo>
                  <a:cubicBezTo>
                    <a:pt x="414" y="508"/>
                    <a:pt x="539" y="433"/>
                    <a:pt x="639" y="308"/>
                  </a:cubicBezTo>
                  <a:cubicBezTo>
                    <a:pt x="730" y="195"/>
                    <a:pt x="678" y="0"/>
                    <a:pt x="519" y="0"/>
                  </a:cubicBezTo>
                  <a:close/>
                </a:path>
              </a:pathLst>
            </a:custGeom>
            <a:solidFill>
              <a:srgbClr val="9A1F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48" name="Google Shape;1648;p29"/>
          <p:cNvSpPr txBox="1">
            <a:spLocks noGrp="1"/>
          </p:cNvSpPr>
          <p:nvPr>
            <p:ph type="subTitle" idx="4294967295"/>
          </p:nvPr>
        </p:nvSpPr>
        <p:spPr>
          <a:xfrm>
            <a:off x="6940013" y="790360"/>
            <a:ext cx="1890364" cy="498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latin typeface="Roboto"/>
                <a:ea typeface="Roboto"/>
                <a:cs typeface="Roboto"/>
                <a:sym typeface="Roboto"/>
              </a:rPr>
              <a:t>Conservar lo existente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Adaptar a los individuos 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latin typeface="Roboto"/>
                <a:ea typeface="Roboto"/>
                <a:cs typeface="Roboto"/>
                <a:sym typeface="Roboto"/>
              </a:rPr>
              <a:t>Evitar desviaciones dañinas por santidad 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1650" name="Google Shape;1650;p29"/>
          <p:cNvGrpSpPr/>
          <p:nvPr/>
        </p:nvGrpSpPr>
        <p:grpSpPr>
          <a:xfrm rot="10800000" flipH="1">
            <a:off x="6973146" y="579778"/>
            <a:ext cx="1713636" cy="920754"/>
            <a:chOff x="661800" y="2887350"/>
            <a:chExt cx="1300278" cy="548950"/>
          </a:xfrm>
        </p:grpSpPr>
        <p:sp>
          <p:nvSpPr>
            <p:cNvPr id="1651" name="Google Shape;1651;p29"/>
            <p:cNvSpPr/>
            <p:nvPr/>
          </p:nvSpPr>
          <p:spPr>
            <a:xfrm>
              <a:off x="661800" y="2887350"/>
              <a:ext cx="1300275" cy="41550"/>
            </a:xfrm>
            <a:custGeom>
              <a:avLst/>
              <a:gdLst/>
              <a:ahLst/>
              <a:cxnLst/>
              <a:rect l="l" t="t" r="r" b="b"/>
              <a:pathLst>
                <a:path w="52011" h="1662" extrusionOk="0">
                  <a:moveTo>
                    <a:pt x="23183" y="1"/>
                  </a:moveTo>
                  <a:cubicBezTo>
                    <a:pt x="15504" y="1"/>
                    <a:pt x="7863" y="705"/>
                    <a:pt x="199" y="1112"/>
                  </a:cubicBezTo>
                  <a:cubicBezTo>
                    <a:pt x="0" y="1140"/>
                    <a:pt x="0" y="1425"/>
                    <a:pt x="199" y="1425"/>
                  </a:cubicBezTo>
                  <a:cubicBezTo>
                    <a:pt x="1058" y="1464"/>
                    <a:pt x="1919" y="1481"/>
                    <a:pt x="2782" y="1481"/>
                  </a:cubicBezTo>
                  <a:cubicBezTo>
                    <a:pt x="6260" y="1481"/>
                    <a:pt x="9760" y="1203"/>
                    <a:pt x="13223" y="998"/>
                  </a:cubicBezTo>
                  <a:cubicBezTo>
                    <a:pt x="16484" y="822"/>
                    <a:pt x="19746" y="714"/>
                    <a:pt x="23020" y="714"/>
                  </a:cubicBezTo>
                  <a:cubicBezTo>
                    <a:pt x="23971" y="714"/>
                    <a:pt x="24924" y="723"/>
                    <a:pt x="25878" y="742"/>
                  </a:cubicBezTo>
                  <a:cubicBezTo>
                    <a:pt x="30086" y="828"/>
                    <a:pt x="34323" y="1027"/>
                    <a:pt x="38532" y="1197"/>
                  </a:cubicBezTo>
                  <a:cubicBezTo>
                    <a:pt x="42188" y="1317"/>
                    <a:pt x="45905" y="1662"/>
                    <a:pt x="49597" y="1662"/>
                  </a:cubicBezTo>
                  <a:cubicBezTo>
                    <a:pt x="50270" y="1662"/>
                    <a:pt x="50942" y="1650"/>
                    <a:pt x="51613" y="1624"/>
                  </a:cubicBezTo>
                  <a:cubicBezTo>
                    <a:pt x="52011" y="1624"/>
                    <a:pt x="52011" y="1027"/>
                    <a:pt x="51613" y="998"/>
                  </a:cubicBezTo>
                  <a:cubicBezTo>
                    <a:pt x="47290" y="515"/>
                    <a:pt x="42854" y="600"/>
                    <a:pt x="38532" y="458"/>
                  </a:cubicBezTo>
                  <a:cubicBezTo>
                    <a:pt x="34323" y="287"/>
                    <a:pt x="30086" y="117"/>
                    <a:pt x="25878" y="31"/>
                  </a:cubicBezTo>
                  <a:cubicBezTo>
                    <a:pt x="24979" y="10"/>
                    <a:pt x="24080" y="1"/>
                    <a:pt x="23183" y="1"/>
                  </a:cubicBezTo>
                  <a:close/>
                </a:path>
              </a:pathLst>
            </a:custGeom>
            <a:solidFill>
              <a:srgbClr val="D9455F"/>
            </a:solidFill>
            <a:ln w="19050" cap="flat" cmpd="sng">
              <a:solidFill>
                <a:srgbClr val="D9455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2" name="Google Shape;1652;p29"/>
            <p:cNvSpPr/>
            <p:nvPr/>
          </p:nvSpPr>
          <p:spPr>
            <a:xfrm rot="-5400000" flipH="1">
              <a:off x="425950" y="3151951"/>
              <a:ext cx="502429" cy="30726"/>
            </a:xfrm>
            <a:custGeom>
              <a:avLst/>
              <a:gdLst/>
              <a:ahLst/>
              <a:cxnLst/>
              <a:rect l="l" t="t" r="r" b="b"/>
              <a:pathLst>
                <a:path w="19026" h="1148" extrusionOk="0">
                  <a:moveTo>
                    <a:pt x="257" y="0"/>
                  </a:moveTo>
                  <a:cubicBezTo>
                    <a:pt x="1" y="0"/>
                    <a:pt x="29" y="342"/>
                    <a:pt x="257" y="370"/>
                  </a:cubicBezTo>
                  <a:cubicBezTo>
                    <a:pt x="5613" y="928"/>
                    <a:pt x="11128" y="1147"/>
                    <a:pt x="16559" y="1147"/>
                  </a:cubicBezTo>
                  <a:cubicBezTo>
                    <a:pt x="17212" y="1147"/>
                    <a:pt x="17863" y="1144"/>
                    <a:pt x="18513" y="1138"/>
                  </a:cubicBezTo>
                  <a:cubicBezTo>
                    <a:pt x="19025" y="1138"/>
                    <a:pt x="19025" y="398"/>
                    <a:pt x="18513" y="370"/>
                  </a:cubicBezTo>
                  <a:cubicBezTo>
                    <a:pt x="15470" y="313"/>
                    <a:pt x="12428" y="342"/>
                    <a:pt x="9385" y="285"/>
                  </a:cubicBezTo>
                  <a:cubicBezTo>
                    <a:pt x="6342" y="199"/>
                    <a:pt x="3300" y="29"/>
                    <a:pt x="257" y="0"/>
                  </a:cubicBezTo>
                  <a:close/>
                </a:path>
              </a:pathLst>
            </a:custGeom>
            <a:solidFill>
              <a:srgbClr val="D9455F"/>
            </a:solidFill>
            <a:ln w="19050" cap="flat" cmpd="sng">
              <a:solidFill>
                <a:srgbClr val="D9455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3" name="Google Shape;1653;p29"/>
            <p:cNvSpPr/>
            <p:nvPr/>
          </p:nvSpPr>
          <p:spPr>
            <a:xfrm rot="5400000">
              <a:off x="1695500" y="3151951"/>
              <a:ext cx="502429" cy="30726"/>
            </a:xfrm>
            <a:custGeom>
              <a:avLst/>
              <a:gdLst/>
              <a:ahLst/>
              <a:cxnLst/>
              <a:rect l="l" t="t" r="r" b="b"/>
              <a:pathLst>
                <a:path w="19026" h="1148" extrusionOk="0">
                  <a:moveTo>
                    <a:pt x="257" y="0"/>
                  </a:moveTo>
                  <a:cubicBezTo>
                    <a:pt x="1" y="0"/>
                    <a:pt x="29" y="342"/>
                    <a:pt x="257" y="370"/>
                  </a:cubicBezTo>
                  <a:cubicBezTo>
                    <a:pt x="5613" y="928"/>
                    <a:pt x="11128" y="1147"/>
                    <a:pt x="16559" y="1147"/>
                  </a:cubicBezTo>
                  <a:cubicBezTo>
                    <a:pt x="17212" y="1147"/>
                    <a:pt x="17863" y="1144"/>
                    <a:pt x="18513" y="1138"/>
                  </a:cubicBezTo>
                  <a:cubicBezTo>
                    <a:pt x="19025" y="1138"/>
                    <a:pt x="19025" y="398"/>
                    <a:pt x="18513" y="370"/>
                  </a:cubicBezTo>
                  <a:cubicBezTo>
                    <a:pt x="15470" y="313"/>
                    <a:pt x="12428" y="342"/>
                    <a:pt x="9385" y="285"/>
                  </a:cubicBezTo>
                  <a:cubicBezTo>
                    <a:pt x="6342" y="199"/>
                    <a:pt x="3300" y="29"/>
                    <a:pt x="257" y="0"/>
                  </a:cubicBezTo>
                  <a:close/>
                </a:path>
              </a:pathLst>
            </a:custGeom>
            <a:solidFill>
              <a:srgbClr val="D9455F"/>
            </a:solidFill>
            <a:ln w="19050" cap="flat" cmpd="sng">
              <a:solidFill>
                <a:srgbClr val="D9455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4" name="Google Shape;1654;p29"/>
            <p:cNvSpPr/>
            <p:nvPr/>
          </p:nvSpPr>
          <p:spPr>
            <a:xfrm rot="10800000">
              <a:off x="661800" y="3394750"/>
              <a:ext cx="1300275" cy="41550"/>
            </a:xfrm>
            <a:custGeom>
              <a:avLst/>
              <a:gdLst/>
              <a:ahLst/>
              <a:cxnLst/>
              <a:rect l="l" t="t" r="r" b="b"/>
              <a:pathLst>
                <a:path w="52011" h="1662" extrusionOk="0">
                  <a:moveTo>
                    <a:pt x="23183" y="1"/>
                  </a:moveTo>
                  <a:cubicBezTo>
                    <a:pt x="15504" y="1"/>
                    <a:pt x="7863" y="705"/>
                    <a:pt x="199" y="1112"/>
                  </a:cubicBezTo>
                  <a:cubicBezTo>
                    <a:pt x="0" y="1140"/>
                    <a:pt x="0" y="1425"/>
                    <a:pt x="199" y="1425"/>
                  </a:cubicBezTo>
                  <a:cubicBezTo>
                    <a:pt x="1058" y="1464"/>
                    <a:pt x="1919" y="1481"/>
                    <a:pt x="2782" y="1481"/>
                  </a:cubicBezTo>
                  <a:cubicBezTo>
                    <a:pt x="6260" y="1481"/>
                    <a:pt x="9760" y="1203"/>
                    <a:pt x="13223" y="998"/>
                  </a:cubicBezTo>
                  <a:cubicBezTo>
                    <a:pt x="16484" y="822"/>
                    <a:pt x="19746" y="714"/>
                    <a:pt x="23020" y="714"/>
                  </a:cubicBezTo>
                  <a:cubicBezTo>
                    <a:pt x="23971" y="714"/>
                    <a:pt x="24924" y="723"/>
                    <a:pt x="25878" y="742"/>
                  </a:cubicBezTo>
                  <a:cubicBezTo>
                    <a:pt x="30086" y="828"/>
                    <a:pt x="34323" y="1027"/>
                    <a:pt x="38532" y="1197"/>
                  </a:cubicBezTo>
                  <a:cubicBezTo>
                    <a:pt x="42188" y="1317"/>
                    <a:pt x="45905" y="1662"/>
                    <a:pt x="49597" y="1662"/>
                  </a:cubicBezTo>
                  <a:cubicBezTo>
                    <a:pt x="50270" y="1662"/>
                    <a:pt x="50942" y="1650"/>
                    <a:pt x="51613" y="1624"/>
                  </a:cubicBezTo>
                  <a:cubicBezTo>
                    <a:pt x="52011" y="1624"/>
                    <a:pt x="52011" y="1027"/>
                    <a:pt x="51613" y="998"/>
                  </a:cubicBezTo>
                  <a:cubicBezTo>
                    <a:pt x="47290" y="515"/>
                    <a:pt x="42854" y="600"/>
                    <a:pt x="38532" y="458"/>
                  </a:cubicBezTo>
                  <a:cubicBezTo>
                    <a:pt x="34323" y="287"/>
                    <a:pt x="30086" y="117"/>
                    <a:pt x="25878" y="31"/>
                  </a:cubicBezTo>
                  <a:cubicBezTo>
                    <a:pt x="24979" y="10"/>
                    <a:pt x="24080" y="1"/>
                    <a:pt x="23183" y="1"/>
                  </a:cubicBezTo>
                  <a:close/>
                </a:path>
              </a:pathLst>
            </a:custGeom>
            <a:solidFill>
              <a:srgbClr val="D9455F"/>
            </a:solidFill>
            <a:ln w="19050" cap="flat" cmpd="sng">
              <a:solidFill>
                <a:srgbClr val="D9455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55" name="Google Shape;1655;p29"/>
          <p:cNvSpPr/>
          <p:nvPr/>
        </p:nvSpPr>
        <p:spPr>
          <a:xfrm rot="1424713">
            <a:off x="6048508" y="789144"/>
            <a:ext cx="640448" cy="530077"/>
          </a:xfrm>
          <a:custGeom>
            <a:avLst/>
            <a:gdLst/>
            <a:ahLst/>
            <a:cxnLst/>
            <a:rect l="l" t="t" r="r" b="b"/>
            <a:pathLst>
              <a:path w="40201" h="33273" extrusionOk="0">
                <a:moveTo>
                  <a:pt x="29139" y="0"/>
                </a:moveTo>
                <a:cubicBezTo>
                  <a:pt x="28482" y="0"/>
                  <a:pt x="28264" y="999"/>
                  <a:pt x="28822" y="1401"/>
                </a:cubicBezTo>
                <a:cubicBezTo>
                  <a:pt x="29900" y="2153"/>
                  <a:pt x="31053" y="2805"/>
                  <a:pt x="32281" y="3356"/>
                </a:cubicBezTo>
                <a:cubicBezTo>
                  <a:pt x="28847" y="3732"/>
                  <a:pt x="25339" y="4810"/>
                  <a:pt x="22331" y="5963"/>
                </a:cubicBezTo>
                <a:cubicBezTo>
                  <a:pt x="18271" y="7517"/>
                  <a:pt x="14436" y="9747"/>
                  <a:pt x="11103" y="12529"/>
                </a:cubicBezTo>
                <a:cubicBezTo>
                  <a:pt x="5564" y="17116"/>
                  <a:pt x="0" y="25386"/>
                  <a:pt x="1078" y="32980"/>
                </a:cubicBezTo>
                <a:cubicBezTo>
                  <a:pt x="1102" y="33183"/>
                  <a:pt x="1262" y="33272"/>
                  <a:pt x="1434" y="33272"/>
                </a:cubicBezTo>
                <a:cubicBezTo>
                  <a:pt x="1623" y="33272"/>
                  <a:pt x="1827" y="33164"/>
                  <a:pt x="1880" y="32980"/>
                </a:cubicBezTo>
                <a:cubicBezTo>
                  <a:pt x="2958" y="29296"/>
                  <a:pt x="3684" y="25837"/>
                  <a:pt x="5714" y="22529"/>
                </a:cubicBezTo>
                <a:cubicBezTo>
                  <a:pt x="7720" y="19271"/>
                  <a:pt x="10401" y="16288"/>
                  <a:pt x="13459" y="14008"/>
                </a:cubicBezTo>
                <a:cubicBezTo>
                  <a:pt x="16692" y="11577"/>
                  <a:pt x="20351" y="9948"/>
                  <a:pt x="24211" y="8770"/>
                </a:cubicBezTo>
                <a:cubicBezTo>
                  <a:pt x="27444" y="7817"/>
                  <a:pt x="30702" y="7466"/>
                  <a:pt x="33960" y="6915"/>
                </a:cubicBezTo>
                <a:lnTo>
                  <a:pt x="33960" y="6915"/>
                </a:lnTo>
                <a:cubicBezTo>
                  <a:pt x="32381" y="8694"/>
                  <a:pt x="31128" y="10750"/>
                  <a:pt x="30552" y="12855"/>
                </a:cubicBezTo>
                <a:cubicBezTo>
                  <a:pt x="30322" y="13660"/>
                  <a:pt x="30985" y="14239"/>
                  <a:pt x="31653" y="14239"/>
                </a:cubicBezTo>
                <a:cubicBezTo>
                  <a:pt x="32005" y="14239"/>
                  <a:pt x="32357" y="14078"/>
                  <a:pt x="32582" y="13707"/>
                </a:cubicBezTo>
                <a:cubicBezTo>
                  <a:pt x="33609" y="12078"/>
                  <a:pt x="34361" y="10374"/>
                  <a:pt x="35614" y="8870"/>
                </a:cubicBezTo>
                <a:cubicBezTo>
                  <a:pt x="36767" y="7466"/>
                  <a:pt x="38096" y="6314"/>
                  <a:pt x="39499" y="5186"/>
                </a:cubicBezTo>
                <a:cubicBezTo>
                  <a:pt x="40201" y="4634"/>
                  <a:pt x="39800" y="3431"/>
                  <a:pt x="38998" y="3256"/>
                </a:cubicBezTo>
                <a:cubicBezTo>
                  <a:pt x="35665" y="2479"/>
                  <a:pt x="32607" y="1201"/>
                  <a:pt x="29399" y="48"/>
                </a:cubicBezTo>
                <a:cubicBezTo>
                  <a:pt x="29306" y="15"/>
                  <a:pt x="29219" y="0"/>
                  <a:pt x="29139" y="0"/>
                </a:cubicBezTo>
                <a:close/>
              </a:path>
            </a:pathLst>
          </a:custGeom>
          <a:solidFill>
            <a:srgbClr val="D9455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6" name="Google Shape;1656;p29"/>
          <p:cNvSpPr txBox="1">
            <a:spLocks noGrp="1"/>
          </p:cNvSpPr>
          <p:nvPr>
            <p:ph type="subTitle" idx="4294967295"/>
          </p:nvPr>
        </p:nvSpPr>
        <p:spPr>
          <a:xfrm>
            <a:off x="7037808" y="1789896"/>
            <a:ext cx="1585800" cy="498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latin typeface="Roboto"/>
                <a:ea typeface="Roboto"/>
                <a:cs typeface="Roboto"/>
                <a:sym typeface="Roboto"/>
              </a:rPr>
              <a:t>Transmitir la cultura 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Reproducir el orden social 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1658" name="Google Shape;1658;p29"/>
          <p:cNvGrpSpPr/>
          <p:nvPr/>
        </p:nvGrpSpPr>
        <p:grpSpPr>
          <a:xfrm rot="10800000">
            <a:off x="6973139" y="1631932"/>
            <a:ext cx="1713636" cy="920754"/>
            <a:chOff x="661800" y="2887350"/>
            <a:chExt cx="1300278" cy="548950"/>
          </a:xfrm>
        </p:grpSpPr>
        <p:sp>
          <p:nvSpPr>
            <p:cNvPr id="1659" name="Google Shape;1659;p29"/>
            <p:cNvSpPr/>
            <p:nvPr/>
          </p:nvSpPr>
          <p:spPr>
            <a:xfrm>
              <a:off x="661800" y="2887350"/>
              <a:ext cx="1300275" cy="41550"/>
            </a:xfrm>
            <a:custGeom>
              <a:avLst/>
              <a:gdLst/>
              <a:ahLst/>
              <a:cxnLst/>
              <a:rect l="l" t="t" r="r" b="b"/>
              <a:pathLst>
                <a:path w="52011" h="1662" extrusionOk="0">
                  <a:moveTo>
                    <a:pt x="23183" y="1"/>
                  </a:moveTo>
                  <a:cubicBezTo>
                    <a:pt x="15504" y="1"/>
                    <a:pt x="7863" y="705"/>
                    <a:pt x="199" y="1112"/>
                  </a:cubicBezTo>
                  <a:cubicBezTo>
                    <a:pt x="0" y="1140"/>
                    <a:pt x="0" y="1425"/>
                    <a:pt x="199" y="1425"/>
                  </a:cubicBezTo>
                  <a:cubicBezTo>
                    <a:pt x="1058" y="1464"/>
                    <a:pt x="1919" y="1481"/>
                    <a:pt x="2782" y="1481"/>
                  </a:cubicBezTo>
                  <a:cubicBezTo>
                    <a:pt x="6260" y="1481"/>
                    <a:pt x="9760" y="1203"/>
                    <a:pt x="13223" y="998"/>
                  </a:cubicBezTo>
                  <a:cubicBezTo>
                    <a:pt x="16484" y="822"/>
                    <a:pt x="19746" y="714"/>
                    <a:pt x="23020" y="714"/>
                  </a:cubicBezTo>
                  <a:cubicBezTo>
                    <a:pt x="23971" y="714"/>
                    <a:pt x="24924" y="723"/>
                    <a:pt x="25878" y="742"/>
                  </a:cubicBezTo>
                  <a:cubicBezTo>
                    <a:pt x="30086" y="828"/>
                    <a:pt x="34323" y="1027"/>
                    <a:pt x="38532" y="1197"/>
                  </a:cubicBezTo>
                  <a:cubicBezTo>
                    <a:pt x="42188" y="1317"/>
                    <a:pt x="45905" y="1662"/>
                    <a:pt x="49597" y="1662"/>
                  </a:cubicBezTo>
                  <a:cubicBezTo>
                    <a:pt x="50270" y="1662"/>
                    <a:pt x="50942" y="1650"/>
                    <a:pt x="51613" y="1624"/>
                  </a:cubicBezTo>
                  <a:cubicBezTo>
                    <a:pt x="52011" y="1624"/>
                    <a:pt x="52011" y="1027"/>
                    <a:pt x="51613" y="998"/>
                  </a:cubicBezTo>
                  <a:cubicBezTo>
                    <a:pt x="47290" y="515"/>
                    <a:pt x="42854" y="600"/>
                    <a:pt x="38532" y="458"/>
                  </a:cubicBezTo>
                  <a:cubicBezTo>
                    <a:pt x="34323" y="287"/>
                    <a:pt x="30086" y="117"/>
                    <a:pt x="25878" y="31"/>
                  </a:cubicBezTo>
                  <a:cubicBezTo>
                    <a:pt x="24979" y="10"/>
                    <a:pt x="24080" y="1"/>
                    <a:pt x="23183" y="1"/>
                  </a:cubicBezTo>
                  <a:close/>
                </a:path>
              </a:pathLst>
            </a:custGeom>
            <a:solidFill>
              <a:srgbClr val="D9455F"/>
            </a:solidFill>
            <a:ln w="19050" cap="flat" cmpd="sng">
              <a:solidFill>
                <a:srgbClr val="D9455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29"/>
            <p:cNvSpPr/>
            <p:nvPr/>
          </p:nvSpPr>
          <p:spPr>
            <a:xfrm rot="-5400000" flipH="1">
              <a:off x="425950" y="3151951"/>
              <a:ext cx="502429" cy="30726"/>
            </a:xfrm>
            <a:custGeom>
              <a:avLst/>
              <a:gdLst/>
              <a:ahLst/>
              <a:cxnLst/>
              <a:rect l="l" t="t" r="r" b="b"/>
              <a:pathLst>
                <a:path w="19026" h="1148" extrusionOk="0">
                  <a:moveTo>
                    <a:pt x="257" y="0"/>
                  </a:moveTo>
                  <a:cubicBezTo>
                    <a:pt x="1" y="0"/>
                    <a:pt x="29" y="342"/>
                    <a:pt x="257" y="370"/>
                  </a:cubicBezTo>
                  <a:cubicBezTo>
                    <a:pt x="5613" y="928"/>
                    <a:pt x="11128" y="1147"/>
                    <a:pt x="16559" y="1147"/>
                  </a:cubicBezTo>
                  <a:cubicBezTo>
                    <a:pt x="17212" y="1147"/>
                    <a:pt x="17863" y="1144"/>
                    <a:pt x="18513" y="1138"/>
                  </a:cubicBezTo>
                  <a:cubicBezTo>
                    <a:pt x="19025" y="1138"/>
                    <a:pt x="19025" y="398"/>
                    <a:pt x="18513" y="370"/>
                  </a:cubicBezTo>
                  <a:cubicBezTo>
                    <a:pt x="15470" y="313"/>
                    <a:pt x="12428" y="342"/>
                    <a:pt x="9385" y="285"/>
                  </a:cubicBezTo>
                  <a:cubicBezTo>
                    <a:pt x="6342" y="199"/>
                    <a:pt x="3300" y="29"/>
                    <a:pt x="257" y="0"/>
                  </a:cubicBezTo>
                  <a:close/>
                </a:path>
              </a:pathLst>
            </a:custGeom>
            <a:solidFill>
              <a:srgbClr val="D9455F"/>
            </a:solidFill>
            <a:ln w="19050" cap="flat" cmpd="sng">
              <a:solidFill>
                <a:srgbClr val="D9455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1" name="Google Shape;1661;p29"/>
            <p:cNvSpPr/>
            <p:nvPr/>
          </p:nvSpPr>
          <p:spPr>
            <a:xfrm rot="5400000">
              <a:off x="1695500" y="3151951"/>
              <a:ext cx="502429" cy="30726"/>
            </a:xfrm>
            <a:custGeom>
              <a:avLst/>
              <a:gdLst/>
              <a:ahLst/>
              <a:cxnLst/>
              <a:rect l="l" t="t" r="r" b="b"/>
              <a:pathLst>
                <a:path w="19026" h="1148" extrusionOk="0">
                  <a:moveTo>
                    <a:pt x="257" y="0"/>
                  </a:moveTo>
                  <a:cubicBezTo>
                    <a:pt x="1" y="0"/>
                    <a:pt x="29" y="342"/>
                    <a:pt x="257" y="370"/>
                  </a:cubicBezTo>
                  <a:cubicBezTo>
                    <a:pt x="5613" y="928"/>
                    <a:pt x="11128" y="1147"/>
                    <a:pt x="16559" y="1147"/>
                  </a:cubicBezTo>
                  <a:cubicBezTo>
                    <a:pt x="17212" y="1147"/>
                    <a:pt x="17863" y="1144"/>
                    <a:pt x="18513" y="1138"/>
                  </a:cubicBezTo>
                  <a:cubicBezTo>
                    <a:pt x="19025" y="1138"/>
                    <a:pt x="19025" y="398"/>
                    <a:pt x="18513" y="370"/>
                  </a:cubicBezTo>
                  <a:cubicBezTo>
                    <a:pt x="15470" y="313"/>
                    <a:pt x="12428" y="342"/>
                    <a:pt x="9385" y="285"/>
                  </a:cubicBezTo>
                  <a:cubicBezTo>
                    <a:pt x="6342" y="199"/>
                    <a:pt x="3300" y="29"/>
                    <a:pt x="257" y="0"/>
                  </a:cubicBezTo>
                  <a:close/>
                </a:path>
              </a:pathLst>
            </a:custGeom>
            <a:solidFill>
              <a:srgbClr val="D9455F"/>
            </a:solidFill>
            <a:ln w="19050" cap="flat" cmpd="sng">
              <a:solidFill>
                <a:srgbClr val="D9455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2" name="Google Shape;1662;p29"/>
            <p:cNvSpPr/>
            <p:nvPr/>
          </p:nvSpPr>
          <p:spPr>
            <a:xfrm rot="10800000">
              <a:off x="661800" y="3394750"/>
              <a:ext cx="1300275" cy="41550"/>
            </a:xfrm>
            <a:custGeom>
              <a:avLst/>
              <a:gdLst/>
              <a:ahLst/>
              <a:cxnLst/>
              <a:rect l="l" t="t" r="r" b="b"/>
              <a:pathLst>
                <a:path w="52011" h="1662" extrusionOk="0">
                  <a:moveTo>
                    <a:pt x="23183" y="1"/>
                  </a:moveTo>
                  <a:cubicBezTo>
                    <a:pt x="15504" y="1"/>
                    <a:pt x="7863" y="705"/>
                    <a:pt x="199" y="1112"/>
                  </a:cubicBezTo>
                  <a:cubicBezTo>
                    <a:pt x="0" y="1140"/>
                    <a:pt x="0" y="1425"/>
                    <a:pt x="199" y="1425"/>
                  </a:cubicBezTo>
                  <a:cubicBezTo>
                    <a:pt x="1058" y="1464"/>
                    <a:pt x="1919" y="1481"/>
                    <a:pt x="2782" y="1481"/>
                  </a:cubicBezTo>
                  <a:cubicBezTo>
                    <a:pt x="6260" y="1481"/>
                    <a:pt x="9760" y="1203"/>
                    <a:pt x="13223" y="998"/>
                  </a:cubicBezTo>
                  <a:cubicBezTo>
                    <a:pt x="16484" y="822"/>
                    <a:pt x="19746" y="714"/>
                    <a:pt x="23020" y="714"/>
                  </a:cubicBezTo>
                  <a:cubicBezTo>
                    <a:pt x="23971" y="714"/>
                    <a:pt x="24924" y="723"/>
                    <a:pt x="25878" y="742"/>
                  </a:cubicBezTo>
                  <a:cubicBezTo>
                    <a:pt x="30086" y="828"/>
                    <a:pt x="34323" y="1027"/>
                    <a:pt x="38532" y="1197"/>
                  </a:cubicBezTo>
                  <a:cubicBezTo>
                    <a:pt x="42188" y="1317"/>
                    <a:pt x="45905" y="1662"/>
                    <a:pt x="49597" y="1662"/>
                  </a:cubicBezTo>
                  <a:cubicBezTo>
                    <a:pt x="50270" y="1662"/>
                    <a:pt x="50942" y="1650"/>
                    <a:pt x="51613" y="1624"/>
                  </a:cubicBezTo>
                  <a:cubicBezTo>
                    <a:pt x="52011" y="1624"/>
                    <a:pt x="52011" y="1027"/>
                    <a:pt x="51613" y="998"/>
                  </a:cubicBezTo>
                  <a:cubicBezTo>
                    <a:pt x="47290" y="515"/>
                    <a:pt x="42854" y="600"/>
                    <a:pt x="38532" y="458"/>
                  </a:cubicBezTo>
                  <a:cubicBezTo>
                    <a:pt x="34323" y="287"/>
                    <a:pt x="30086" y="117"/>
                    <a:pt x="25878" y="31"/>
                  </a:cubicBezTo>
                  <a:cubicBezTo>
                    <a:pt x="24979" y="10"/>
                    <a:pt x="24080" y="1"/>
                    <a:pt x="23183" y="1"/>
                  </a:cubicBezTo>
                  <a:close/>
                </a:path>
              </a:pathLst>
            </a:custGeom>
            <a:solidFill>
              <a:srgbClr val="D9455F"/>
            </a:solidFill>
            <a:ln w="19050" cap="flat" cmpd="sng">
              <a:solidFill>
                <a:srgbClr val="D9455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63" name="Google Shape;1663;p29"/>
          <p:cNvSpPr txBox="1">
            <a:spLocks noGrp="1"/>
          </p:cNvSpPr>
          <p:nvPr>
            <p:ph type="subTitle" idx="4294967295"/>
          </p:nvPr>
        </p:nvSpPr>
        <p:spPr>
          <a:xfrm>
            <a:off x="6940013" y="2902851"/>
            <a:ext cx="1772392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100" dirty="0"/>
              <a:t>Se proporciona la libertad a los estudiantes para desarrollar de forma natural el proceso de aprendizaje </a:t>
            </a:r>
            <a:endParaRPr sz="1100" dirty="0"/>
          </a:p>
        </p:txBody>
      </p:sp>
      <p:grpSp>
        <p:nvGrpSpPr>
          <p:cNvPr id="1665" name="Google Shape;1665;p29"/>
          <p:cNvGrpSpPr/>
          <p:nvPr/>
        </p:nvGrpSpPr>
        <p:grpSpPr>
          <a:xfrm rot="10800000" flipH="1">
            <a:off x="6973130" y="2727544"/>
            <a:ext cx="1713636" cy="937661"/>
            <a:chOff x="661800" y="2887350"/>
            <a:chExt cx="1300278" cy="548950"/>
          </a:xfrm>
        </p:grpSpPr>
        <p:sp>
          <p:nvSpPr>
            <p:cNvPr id="1666" name="Google Shape;1666;p29"/>
            <p:cNvSpPr/>
            <p:nvPr/>
          </p:nvSpPr>
          <p:spPr>
            <a:xfrm>
              <a:off x="661800" y="2887350"/>
              <a:ext cx="1300275" cy="41550"/>
            </a:xfrm>
            <a:custGeom>
              <a:avLst/>
              <a:gdLst/>
              <a:ahLst/>
              <a:cxnLst/>
              <a:rect l="l" t="t" r="r" b="b"/>
              <a:pathLst>
                <a:path w="52011" h="1662" extrusionOk="0">
                  <a:moveTo>
                    <a:pt x="23183" y="1"/>
                  </a:moveTo>
                  <a:cubicBezTo>
                    <a:pt x="15504" y="1"/>
                    <a:pt x="7863" y="705"/>
                    <a:pt x="199" y="1112"/>
                  </a:cubicBezTo>
                  <a:cubicBezTo>
                    <a:pt x="0" y="1140"/>
                    <a:pt x="0" y="1425"/>
                    <a:pt x="199" y="1425"/>
                  </a:cubicBezTo>
                  <a:cubicBezTo>
                    <a:pt x="1058" y="1464"/>
                    <a:pt x="1919" y="1481"/>
                    <a:pt x="2782" y="1481"/>
                  </a:cubicBezTo>
                  <a:cubicBezTo>
                    <a:pt x="6260" y="1481"/>
                    <a:pt x="9760" y="1203"/>
                    <a:pt x="13223" y="998"/>
                  </a:cubicBezTo>
                  <a:cubicBezTo>
                    <a:pt x="16484" y="822"/>
                    <a:pt x="19746" y="714"/>
                    <a:pt x="23020" y="714"/>
                  </a:cubicBezTo>
                  <a:cubicBezTo>
                    <a:pt x="23971" y="714"/>
                    <a:pt x="24924" y="723"/>
                    <a:pt x="25878" y="742"/>
                  </a:cubicBezTo>
                  <a:cubicBezTo>
                    <a:pt x="30086" y="828"/>
                    <a:pt x="34323" y="1027"/>
                    <a:pt x="38532" y="1197"/>
                  </a:cubicBezTo>
                  <a:cubicBezTo>
                    <a:pt x="42188" y="1317"/>
                    <a:pt x="45905" y="1662"/>
                    <a:pt x="49597" y="1662"/>
                  </a:cubicBezTo>
                  <a:cubicBezTo>
                    <a:pt x="50270" y="1662"/>
                    <a:pt x="50942" y="1650"/>
                    <a:pt x="51613" y="1624"/>
                  </a:cubicBezTo>
                  <a:cubicBezTo>
                    <a:pt x="52011" y="1624"/>
                    <a:pt x="52011" y="1027"/>
                    <a:pt x="51613" y="998"/>
                  </a:cubicBezTo>
                  <a:cubicBezTo>
                    <a:pt x="47290" y="515"/>
                    <a:pt x="42854" y="600"/>
                    <a:pt x="38532" y="458"/>
                  </a:cubicBezTo>
                  <a:cubicBezTo>
                    <a:pt x="34323" y="287"/>
                    <a:pt x="30086" y="117"/>
                    <a:pt x="25878" y="31"/>
                  </a:cubicBezTo>
                  <a:cubicBezTo>
                    <a:pt x="24979" y="10"/>
                    <a:pt x="24080" y="1"/>
                    <a:pt x="23183" y="1"/>
                  </a:cubicBezTo>
                  <a:close/>
                </a:path>
              </a:pathLst>
            </a:custGeom>
            <a:solidFill>
              <a:srgbClr val="D9455F"/>
            </a:solidFill>
            <a:ln w="19050" cap="flat" cmpd="sng">
              <a:solidFill>
                <a:srgbClr val="D9455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29"/>
            <p:cNvSpPr/>
            <p:nvPr/>
          </p:nvSpPr>
          <p:spPr>
            <a:xfrm rot="-5400000" flipH="1">
              <a:off x="425950" y="3151951"/>
              <a:ext cx="502429" cy="30726"/>
            </a:xfrm>
            <a:custGeom>
              <a:avLst/>
              <a:gdLst/>
              <a:ahLst/>
              <a:cxnLst/>
              <a:rect l="l" t="t" r="r" b="b"/>
              <a:pathLst>
                <a:path w="19026" h="1148" extrusionOk="0">
                  <a:moveTo>
                    <a:pt x="257" y="0"/>
                  </a:moveTo>
                  <a:cubicBezTo>
                    <a:pt x="1" y="0"/>
                    <a:pt x="29" y="342"/>
                    <a:pt x="257" y="370"/>
                  </a:cubicBezTo>
                  <a:cubicBezTo>
                    <a:pt x="5613" y="928"/>
                    <a:pt x="11128" y="1147"/>
                    <a:pt x="16559" y="1147"/>
                  </a:cubicBezTo>
                  <a:cubicBezTo>
                    <a:pt x="17212" y="1147"/>
                    <a:pt x="17863" y="1144"/>
                    <a:pt x="18513" y="1138"/>
                  </a:cubicBezTo>
                  <a:cubicBezTo>
                    <a:pt x="19025" y="1138"/>
                    <a:pt x="19025" y="398"/>
                    <a:pt x="18513" y="370"/>
                  </a:cubicBezTo>
                  <a:cubicBezTo>
                    <a:pt x="15470" y="313"/>
                    <a:pt x="12428" y="342"/>
                    <a:pt x="9385" y="285"/>
                  </a:cubicBezTo>
                  <a:cubicBezTo>
                    <a:pt x="6342" y="199"/>
                    <a:pt x="3300" y="29"/>
                    <a:pt x="257" y="0"/>
                  </a:cubicBezTo>
                  <a:close/>
                </a:path>
              </a:pathLst>
            </a:custGeom>
            <a:solidFill>
              <a:srgbClr val="D9455F"/>
            </a:solidFill>
            <a:ln w="19050" cap="flat" cmpd="sng">
              <a:solidFill>
                <a:srgbClr val="D9455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29"/>
            <p:cNvSpPr/>
            <p:nvPr/>
          </p:nvSpPr>
          <p:spPr>
            <a:xfrm rot="5400000">
              <a:off x="1695500" y="3151951"/>
              <a:ext cx="502429" cy="30726"/>
            </a:xfrm>
            <a:custGeom>
              <a:avLst/>
              <a:gdLst/>
              <a:ahLst/>
              <a:cxnLst/>
              <a:rect l="l" t="t" r="r" b="b"/>
              <a:pathLst>
                <a:path w="19026" h="1148" extrusionOk="0">
                  <a:moveTo>
                    <a:pt x="257" y="0"/>
                  </a:moveTo>
                  <a:cubicBezTo>
                    <a:pt x="1" y="0"/>
                    <a:pt x="29" y="342"/>
                    <a:pt x="257" y="370"/>
                  </a:cubicBezTo>
                  <a:cubicBezTo>
                    <a:pt x="5613" y="928"/>
                    <a:pt x="11128" y="1147"/>
                    <a:pt x="16559" y="1147"/>
                  </a:cubicBezTo>
                  <a:cubicBezTo>
                    <a:pt x="17212" y="1147"/>
                    <a:pt x="17863" y="1144"/>
                    <a:pt x="18513" y="1138"/>
                  </a:cubicBezTo>
                  <a:cubicBezTo>
                    <a:pt x="19025" y="1138"/>
                    <a:pt x="19025" y="398"/>
                    <a:pt x="18513" y="370"/>
                  </a:cubicBezTo>
                  <a:cubicBezTo>
                    <a:pt x="15470" y="313"/>
                    <a:pt x="12428" y="342"/>
                    <a:pt x="9385" y="285"/>
                  </a:cubicBezTo>
                  <a:cubicBezTo>
                    <a:pt x="6342" y="199"/>
                    <a:pt x="3300" y="29"/>
                    <a:pt x="257" y="0"/>
                  </a:cubicBezTo>
                  <a:close/>
                </a:path>
              </a:pathLst>
            </a:custGeom>
            <a:solidFill>
              <a:srgbClr val="D9455F"/>
            </a:solidFill>
            <a:ln w="19050" cap="flat" cmpd="sng">
              <a:solidFill>
                <a:srgbClr val="D9455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29"/>
            <p:cNvSpPr/>
            <p:nvPr/>
          </p:nvSpPr>
          <p:spPr>
            <a:xfrm rot="10800000">
              <a:off x="661800" y="3394750"/>
              <a:ext cx="1300275" cy="41550"/>
            </a:xfrm>
            <a:custGeom>
              <a:avLst/>
              <a:gdLst/>
              <a:ahLst/>
              <a:cxnLst/>
              <a:rect l="l" t="t" r="r" b="b"/>
              <a:pathLst>
                <a:path w="52011" h="1662" extrusionOk="0">
                  <a:moveTo>
                    <a:pt x="23183" y="1"/>
                  </a:moveTo>
                  <a:cubicBezTo>
                    <a:pt x="15504" y="1"/>
                    <a:pt x="7863" y="705"/>
                    <a:pt x="199" y="1112"/>
                  </a:cubicBezTo>
                  <a:cubicBezTo>
                    <a:pt x="0" y="1140"/>
                    <a:pt x="0" y="1425"/>
                    <a:pt x="199" y="1425"/>
                  </a:cubicBezTo>
                  <a:cubicBezTo>
                    <a:pt x="1058" y="1464"/>
                    <a:pt x="1919" y="1481"/>
                    <a:pt x="2782" y="1481"/>
                  </a:cubicBezTo>
                  <a:cubicBezTo>
                    <a:pt x="6260" y="1481"/>
                    <a:pt x="9760" y="1203"/>
                    <a:pt x="13223" y="998"/>
                  </a:cubicBezTo>
                  <a:cubicBezTo>
                    <a:pt x="16484" y="822"/>
                    <a:pt x="19746" y="714"/>
                    <a:pt x="23020" y="714"/>
                  </a:cubicBezTo>
                  <a:cubicBezTo>
                    <a:pt x="23971" y="714"/>
                    <a:pt x="24924" y="723"/>
                    <a:pt x="25878" y="742"/>
                  </a:cubicBezTo>
                  <a:cubicBezTo>
                    <a:pt x="30086" y="828"/>
                    <a:pt x="34323" y="1027"/>
                    <a:pt x="38532" y="1197"/>
                  </a:cubicBezTo>
                  <a:cubicBezTo>
                    <a:pt x="42188" y="1317"/>
                    <a:pt x="45905" y="1662"/>
                    <a:pt x="49597" y="1662"/>
                  </a:cubicBezTo>
                  <a:cubicBezTo>
                    <a:pt x="50270" y="1662"/>
                    <a:pt x="50942" y="1650"/>
                    <a:pt x="51613" y="1624"/>
                  </a:cubicBezTo>
                  <a:cubicBezTo>
                    <a:pt x="52011" y="1624"/>
                    <a:pt x="52011" y="1027"/>
                    <a:pt x="51613" y="998"/>
                  </a:cubicBezTo>
                  <a:cubicBezTo>
                    <a:pt x="47290" y="515"/>
                    <a:pt x="42854" y="600"/>
                    <a:pt x="38532" y="458"/>
                  </a:cubicBezTo>
                  <a:cubicBezTo>
                    <a:pt x="34323" y="287"/>
                    <a:pt x="30086" y="117"/>
                    <a:pt x="25878" y="31"/>
                  </a:cubicBezTo>
                  <a:cubicBezTo>
                    <a:pt x="24979" y="10"/>
                    <a:pt x="24080" y="1"/>
                    <a:pt x="23183" y="1"/>
                  </a:cubicBezTo>
                  <a:close/>
                </a:path>
              </a:pathLst>
            </a:custGeom>
            <a:solidFill>
              <a:srgbClr val="D9455F"/>
            </a:solidFill>
            <a:ln w="19050" cap="flat" cmpd="sng">
              <a:solidFill>
                <a:srgbClr val="D9455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70" name="Google Shape;1670;p29"/>
          <p:cNvSpPr/>
          <p:nvPr/>
        </p:nvSpPr>
        <p:spPr>
          <a:xfrm rot="-6209809">
            <a:off x="686369" y="3798839"/>
            <a:ext cx="586047" cy="648447"/>
          </a:xfrm>
          <a:custGeom>
            <a:avLst/>
            <a:gdLst/>
            <a:ahLst/>
            <a:cxnLst/>
            <a:rect l="l" t="t" r="r" b="b"/>
            <a:pathLst>
              <a:path w="37915" h="41952" extrusionOk="0">
                <a:moveTo>
                  <a:pt x="20322" y="17465"/>
                </a:moveTo>
                <a:cubicBezTo>
                  <a:pt x="21988" y="17465"/>
                  <a:pt x="23654" y="17689"/>
                  <a:pt x="25257" y="18113"/>
                </a:cubicBezTo>
                <a:cubicBezTo>
                  <a:pt x="28516" y="18965"/>
                  <a:pt x="33152" y="20820"/>
                  <a:pt x="34430" y="24253"/>
                </a:cubicBezTo>
                <a:cubicBezTo>
                  <a:pt x="36131" y="28835"/>
                  <a:pt x="30843" y="30969"/>
                  <a:pt x="27165" y="30969"/>
                </a:cubicBezTo>
                <a:cubicBezTo>
                  <a:pt x="26940" y="30969"/>
                  <a:pt x="26721" y="30961"/>
                  <a:pt x="26511" y="30945"/>
                </a:cubicBezTo>
                <a:cubicBezTo>
                  <a:pt x="23027" y="30669"/>
                  <a:pt x="19443" y="29516"/>
                  <a:pt x="16410" y="27837"/>
                </a:cubicBezTo>
                <a:cubicBezTo>
                  <a:pt x="13478" y="26208"/>
                  <a:pt x="11197" y="23852"/>
                  <a:pt x="9869" y="21145"/>
                </a:cubicBezTo>
                <a:cubicBezTo>
                  <a:pt x="10921" y="20243"/>
                  <a:pt x="12099" y="19491"/>
                  <a:pt x="13403" y="18890"/>
                </a:cubicBezTo>
                <a:cubicBezTo>
                  <a:pt x="15581" y="17918"/>
                  <a:pt x="17950" y="17465"/>
                  <a:pt x="20322" y="17465"/>
                </a:cubicBezTo>
                <a:close/>
                <a:moveTo>
                  <a:pt x="22401" y="1"/>
                </a:moveTo>
                <a:cubicBezTo>
                  <a:pt x="17646" y="1"/>
                  <a:pt x="12920" y="2103"/>
                  <a:pt x="9744" y="6158"/>
                </a:cubicBezTo>
                <a:cubicBezTo>
                  <a:pt x="6260" y="10619"/>
                  <a:pt x="5608" y="15983"/>
                  <a:pt x="7287" y="20669"/>
                </a:cubicBezTo>
                <a:cubicBezTo>
                  <a:pt x="3703" y="24354"/>
                  <a:pt x="1849" y="29516"/>
                  <a:pt x="3177" y="34604"/>
                </a:cubicBezTo>
                <a:cubicBezTo>
                  <a:pt x="2626" y="34003"/>
                  <a:pt x="2049" y="33476"/>
                  <a:pt x="1423" y="33000"/>
                </a:cubicBezTo>
                <a:cubicBezTo>
                  <a:pt x="1302" y="32909"/>
                  <a:pt x="1173" y="32869"/>
                  <a:pt x="1045" y="32869"/>
                </a:cubicBezTo>
                <a:cubicBezTo>
                  <a:pt x="507" y="32869"/>
                  <a:pt x="1" y="33572"/>
                  <a:pt x="345" y="34078"/>
                </a:cubicBezTo>
                <a:cubicBezTo>
                  <a:pt x="1999" y="36484"/>
                  <a:pt x="3728" y="38664"/>
                  <a:pt x="4931" y="41371"/>
                </a:cubicBezTo>
                <a:cubicBezTo>
                  <a:pt x="5120" y="41777"/>
                  <a:pt x="5487" y="41952"/>
                  <a:pt x="5869" y="41952"/>
                </a:cubicBezTo>
                <a:cubicBezTo>
                  <a:pt x="6502" y="41952"/>
                  <a:pt x="7178" y="41473"/>
                  <a:pt x="7162" y="40770"/>
                </a:cubicBezTo>
                <a:cubicBezTo>
                  <a:pt x="7037" y="37988"/>
                  <a:pt x="9493" y="36709"/>
                  <a:pt x="11448" y="35306"/>
                </a:cubicBezTo>
                <a:cubicBezTo>
                  <a:pt x="12467" y="34605"/>
                  <a:pt x="11885" y="33202"/>
                  <a:pt x="10890" y="33202"/>
                </a:cubicBezTo>
                <a:cubicBezTo>
                  <a:pt x="10711" y="33202"/>
                  <a:pt x="10519" y="33248"/>
                  <a:pt x="10320" y="33351"/>
                </a:cubicBezTo>
                <a:cubicBezTo>
                  <a:pt x="8541" y="34278"/>
                  <a:pt x="6811" y="35532"/>
                  <a:pt x="5759" y="37186"/>
                </a:cubicBezTo>
                <a:cubicBezTo>
                  <a:pt x="3528" y="32148"/>
                  <a:pt x="4806" y="26634"/>
                  <a:pt x="8215" y="22749"/>
                </a:cubicBezTo>
                <a:cubicBezTo>
                  <a:pt x="9468" y="25080"/>
                  <a:pt x="11348" y="27186"/>
                  <a:pt x="13779" y="28790"/>
                </a:cubicBezTo>
                <a:cubicBezTo>
                  <a:pt x="17563" y="31271"/>
                  <a:pt x="22350" y="32875"/>
                  <a:pt x="26861" y="33100"/>
                </a:cubicBezTo>
                <a:cubicBezTo>
                  <a:pt x="27074" y="33111"/>
                  <a:pt x="27287" y="33117"/>
                  <a:pt x="27502" y="33117"/>
                </a:cubicBezTo>
                <a:cubicBezTo>
                  <a:pt x="31295" y="33117"/>
                  <a:pt x="35401" y="31425"/>
                  <a:pt x="36611" y="27511"/>
                </a:cubicBezTo>
                <a:cubicBezTo>
                  <a:pt x="37914" y="23201"/>
                  <a:pt x="34255" y="19767"/>
                  <a:pt x="30796" y="17963"/>
                </a:cubicBezTo>
                <a:cubicBezTo>
                  <a:pt x="27562" y="16273"/>
                  <a:pt x="23907" y="15294"/>
                  <a:pt x="20260" y="15294"/>
                </a:cubicBezTo>
                <a:cubicBezTo>
                  <a:pt x="18876" y="15294"/>
                  <a:pt x="17493" y="15435"/>
                  <a:pt x="16135" y="15732"/>
                </a:cubicBezTo>
                <a:cubicBezTo>
                  <a:pt x="13503" y="16283"/>
                  <a:pt x="11097" y="17486"/>
                  <a:pt x="9067" y="19065"/>
                </a:cubicBezTo>
                <a:cubicBezTo>
                  <a:pt x="8114" y="15882"/>
                  <a:pt x="8440" y="12374"/>
                  <a:pt x="10445" y="8990"/>
                </a:cubicBezTo>
                <a:cubicBezTo>
                  <a:pt x="13136" y="4451"/>
                  <a:pt x="17863" y="2111"/>
                  <a:pt x="22687" y="2111"/>
                </a:cubicBezTo>
                <a:cubicBezTo>
                  <a:pt x="25907" y="2111"/>
                  <a:pt x="29170" y="3154"/>
                  <a:pt x="31899" y="5281"/>
                </a:cubicBezTo>
                <a:cubicBezTo>
                  <a:pt x="32075" y="5420"/>
                  <a:pt x="32268" y="5479"/>
                  <a:pt x="32453" y="5479"/>
                </a:cubicBezTo>
                <a:cubicBezTo>
                  <a:pt x="33137" y="5479"/>
                  <a:pt x="33728" y="4675"/>
                  <a:pt x="33077" y="4103"/>
                </a:cubicBezTo>
                <a:cubicBezTo>
                  <a:pt x="30016" y="1343"/>
                  <a:pt x="26199" y="1"/>
                  <a:pt x="22401" y="1"/>
                </a:cubicBezTo>
                <a:close/>
              </a:path>
            </a:pathLst>
          </a:custGeom>
          <a:solidFill>
            <a:srgbClr val="9A1F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72" name="Google Shape;1672;p29"/>
          <p:cNvGrpSpPr/>
          <p:nvPr/>
        </p:nvGrpSpPr>
        <p:grpSpPr>
          <a:xfrm rot="10800000" flipH="1">
            <a:off x="1464409" y="3225019"/>
            <a:ext cx="2478071" cy="1804179"/>
            <a:chOff x="661800" y="2887350"/>
            <a:chExt cx="1300278" cy="548950"/>
          </a:xfrm>
        </p:grpSpPr>
        <p:sp>
          <p:nvSpPr>
            <p:cNvPr id="1673" name="Google Shape;1673;p29"/>
            <p:cNvSpPr/>
            <p:nvPr/>
          </p:nvSpPr>
          <p:spPr>
            <a:xfrm>
              <a:off x="661800" y="2887350"/>
              <a:ext cx="1300275" cy="41550"/>
            </a:xfrm>
            <a:custGeom>
              <a:avLst/>
              <a:gdLst/>
              <a:ahLst/>
              <a:cxnLst/>
              <a:rect l="l" t="t" r="r" b="b"/>
              <a:pathLst>
                <a:path w="52011" h="1662" extrusionOk="0">
                  <a:moveTo>
                    <a:pt x="23183" y="1"/>
                  </a:moveTo>
                  <a:cubicBezTo>
                    <a:pt x="15504" y="1"/>
                    <a:pt x="7863" y="705"/>
                    <a:pt x="199" y="1112"/>
                  </a:cubicBezTo>
                  <a:cubicBezTo>
                    <a:pt x="0" y="1140"/>
                    <a:pt x="0" y="1425"/>
                    <a:pt x="199" y="1425"/>
                  </a:cubicBezTo>
                  <a:cubicBezTo>
                    <a:pt x="1058" y="1464"/>
                    <a:pt x="1919" y="1481"/>
                    <a:pt x="2782" y="1481"/>
                  </a:cubicBezTo>
                  <a:cubicBezTo>
                    <a:pt x="6260" y="1481"/>
                    <a:pt x="9760" y="1203"/>
                    <a:pt x="13223" y="998"/>
                  </a:cubicBezTo>
                  <a:cubicBezTo>
                    <a:pt x="16484" y="822"/>
                    <a:pt x="19746" y="714"/>
                    <a:pt x="23020" y="714"/>
                  </a:cubicBezTo>
                  <a:cubicBezTo>
                    <a:pt x="23971" y="714"/>
                    <a:pt x="24924" y="723"/>
                    <a:pt x="25878" y="742"/>
                  </a:cubicBezTo>
                  <a:cubicBezTo>
                    <a:pt x="30086" y="828"/>
                    <a:pt x="34323" y="1027"/>
                    <a:pt x="38532" y="1197"/>
                  </a:cubicBezTo>
                  <a:cubicBezTo>
                    <a:pt x="42188" y="1317"/>
                    <a:pt x="45905" y="1662"/>
                    <a:pt x="49597" y="1662"/>
                  </a:cubicBezTo>
                  <a:cubicBezTo>
                    <a:pt x="50270" y="1662"/>
                    <a:pt x="50942" y="1650"/>
                    <a:pt x="51613" y="1624"/>
                  </a:cubicBezTo>
                  <a:cubicBezTo>
                    <a:pt x="52011" y="1624"/>
                    <a:pt x="52011" y="1027"/>
                    <a:pt x="51613" y="998"/>
                  </a:cubicBezTo>
                  <a:cubicBezTo>
                    <a:pt x="47290" y="515"/>
                    <a:pt x="42854" y="600"/>
                    <a:pt x="38532" y="458"/>
                  </a:cubicBezTo>
                  <a:cubicBezTo>
                    <a:pt x="34323" y="287"/>
                    <a:pt x="30086" y="117"/>
                    <a:pt x="25878" y="31"/>
                  </a:cubicBezTo>
                  <a:cubicBezTo>
                    <a:pt x="24979" y="10"/>
                    <a:pt x="24080" y="1"/>
                    <a:pt x="23183" y="1"/>
                  </a:cubicBezTo>
                  <a:close/>
                </a:path>
              </a:pathLst>
            </a:custGeom>
            <a:solidFill>
              <a:srgbClr val="9A1F40"/>
            </a:solidFill>
            <a:ln w="19050" cap="flat" cmpd="sng">
              <a:solidFill>
                <a:srgbClr val="9A1F4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4" name="Google Shape;1674;p29"/>
            <p:cNvSpPr/>
            <p:nvPr/>
          </p:nvSpPr>
          <p:spPr>
            <a:xfrm rot="-5400000" flipH="1">
              <a:off x="425950" y="3151951"/>
              <a:ext cx="502429" cy="30726"/>
            </a:xfrm>
            <a:custGeom>
              <a:avLst/>
              <a:gdLst/>
              <a:ahLst/>
              <a:cxnLst/>
              <a:rect l="l" t="t" r="r" b="b"/>
              <a:pathLst>
                <a:path w="19026" h="1148" extrusionOk="0">
                  <a:moveTo>
                    <a:pt x="257" y="0"/>
                  </a:moveTo>
                  <a:cubicBezTo>
                    <a:pt x="1" y="0"/>
                    <a:pt x="29" y="342"/>
                    <a:pt x="257" y="370"/>
                  </a:cubicBezTo>
                  <a:cubicBezTo>
                    <a:pt x="5613" y="928"/>
                    <a:pt x="11128" y="1147"/>
                    <a:pt x="16559" y="1147"/>
                  </a:cubicBezTo>
                  <a:cubicBezTo>
                    <a:pt x="17212" y="1147"/>
                    <a:pt x="17863" y="1144"/>
                    <a:pt x="18513" y="1138"/>
                  </a:cubicBezTo>
                  <a:cubicBezTo>
                    <a:pt x="19025" y="1138"/>
                    <a:pt x="19025" y="398"/>
                    <a:pt x="18513" y="370"/>
                  </a:cubicBezTo>
                  <a:cubicBezTo>
                    <a:pt x="15470" y="313"/>
                    <a:pt x="12428" y="342"/>
                    <a:pt x="9385" y="285"/>
                  </a:cubicBezTo>
                  <a:cubicBezTo>
                    <a:pt x="6342" y="199"/>
                    <a:pt x="3300" y="29"/>
                    <a:pt x="257" y="0"/>
                  </a:cubicBezTo>
                  <a:close/>
                </a:path>
              </a:pathLst>
            </a:custGeom>
            <a:solidFill>
              <a:srgbClr val="9A1F40"/>
            </a:solidFill>
            <a:ln w="19050" cap="flat" cmpd="sng">
              <a:solidFill>
                <a:srgbClr val="9A1F4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5" name="Google Shape;1675;p29"/>
            <p:cNvSpPr/>
            <p:nvPr/>
          </p:nvSpPr>
          <p:spPr>
            <a:xfrm rot="5400000">
              <a:off x="1695500" y="3151951"/>
              <a:ext cx="502429" cy="30726"/>
            </a:xfrm>
            <a:custGeom>
              <a:avLst/>
              <a:gdLst/>
              <a:ahLst/>
              <a:cxnLst/>
              <a:rect l="l" t="t" r="r" b="b"/>
              <a:pathLst>
                <a:path w="19026" h="1148" extrusionOk="0">
                  <a:moveTo>
                    <a:pt x="257" y="0"/>
                  </a:moveTo>
                  <a:cubicBezTo>
                    <a:pt x="1" y="0"/>
                    <a:pt x="29" y="342"/>
                    <a:pt x="257" y="370"/>
                  </a:cubicBezTo>
                  <a:cubicBezTo>
                    <a:pt x="5613" y="928"/>
                    <a:pt x="11128" y="1147"/>
                    <a:pt x="16559" y="1147"/>
                  </a:cubicBezTo>
                  <a:cubicBezTo>
                    <a:pt x="17212" y="1147"/>
                    <a:pt x="17863" y="1144"/>
                    <a:pt x="18513" y="1138"/>
                  </a:cubicBezTo>
                  <a:cubicBezTo>
                    <a:pt x="19025" y="1138"/>
                    <a:pt x="19025" y="398"/>
                    <a:pt x="18513" y="370"/>
                  </a:cubicBezTo>
                  <a:cubicBezTo>
                    <a:pt x="15470" y="313"/>
                    <a:pt x="12428" y="342"/>
                    <a:pt x="9385" y="285"/>
                  </a:cubicBezTo>
                  <a:cubicBezTo>
                    <a:pt x="6342" y="199"/>
                    <a:pt x="3300" y="29"/>
                    <a:pt x="257" y="0"/>
                  </a:cubicBezTo>
                  <a:close/>
                </a:path>
              </a:pathLst>
            </a:custGeom>
            <a:solidFill>
              <a:srgbClr val="9A1F40"/>
            </a:solidFill>
            <a:ln w="19050" cap="flat" cmpd="sng">
              <a:solidFill>
                <a:srgbClr val="9A1F4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6" name="Google Shape;1676;p29"/>
            <p:cNvSpPr/>
            <p:nvPr/>
          </p:nvSpPr>
          <p:spPr>
            <a:xfrm rot="10800000">
              <a:off x="661800" y="3394750"/>
              <a:ext cx="1300275" cy="41550"/>
            </a:xfrm>
            <a:custGeom>
              <a:avLst/>
              <a:gdLst/>
              <a:ahLst/>
              <a:cxnLst/>
              <a:rect l="l" t="t" r="r" b="b"/>
              <a:pathLst>
                <a:path w="52011" h="1662" extrusionOk="0">
                  <a:moveTo>
                    <a:pt x="23183" y="1"/>
                  </a:moveTo>
                  <a:cubicBezTo>
                    <a:pt x="15504" y="1"/>
                    <a:pt x="7863" y="705"/>
                    <a:pt x="199" y="1112"/>
                  </a:cubicBezTo>
                  <a:cubicBezTo>
                    <a:pt x="0" y="1140"/>
                    <a:pt x="0" y="1425"/>
                    <a:pt x="199" y="1425"/>
                  </a:cubicBezTo>
                  <a:cubicBezTo>
                    <a:pt x="1058" y="1464"/>
                    <a:pt x="1919" y="1481"/>
                    <a:pt x="2782" y="1481"/>
                  </a:cubicBezTo>
                  <a:cubicBezTo>
                    <a:pt x="6260" y="1481"/>
                    <a:pt x="9760" y="1203"/>
                    <a:pt x="13223" y="998"/>
                  </a:cubicBezTo>
                  <a:cubicBezTo>
                    <a:pt x="16484" y="822"/>
                    <a:pt x="19746" y="714"/>
                    <a:pt x="23020" y="714"/>
                  </a:cubicBezTo>
                  <a:cubicBezTo>
                    <a:pt x="23971" y="714"/>
                    <a:pt x="24924" y="723"/>
                    <a:pt x="25878" y="742"/>
                  </a:cubicBezTo>
                  <a:cubicBezTo>
                    <a:pt x="30086" y="828"/>
                    <a:pt x="34323" y="1027"/>
                    <a:pt x="38532" y="1197"/>
                  </a:cubicBezTo>
                  <a:cubicBezTo>
                    <a:pt x="42188" y="1317"/>
                    <a:pt x="45905" y="1662"/>
                    <a:pt x="49597" y="1662"/>
                  </a:cubicBezTo>
                  <a:cubicBezTo>
                    <a:pt x="50270" y="1662"/>
                    <a:pt x="50942" y="1650"/>
                    <a:pt x="51613" y="1624"/>
                  </a:cubicBezTo>
                  <a:cubicBezTo>
                    <a:pt x="52011" y="1624"/>
                    <a:pt x="52011" y="1027"/>
                    <a:pt x="51613" y="998"/>
                  </a:cubicBezTo>
                  <a:cubicBezTo>
                    <a:pt x="47290" y="515"/>
                    <a:pt x="42854" y="600"/>
                    <a:pt x="38532" y="458"/>
                  </a:cubicBezTo>
                  <a:cubicBezTo>
                    <a:pt x="34323" y="287"/>
                    <a:pt x="30086" y="117"/>
                    <a:pt x="25878" y="31"/>
                  </a:cubicBezTo>
                  <a:cubicBezTo>
                    <a:pt x="24979" y="10"/>
                    <a:pt x="24080" y="1"/>
                    <a:pt x="23183" y="1"/>
                  </a:cubicBezTo>
                  <a:close/>
                </a:path>
              </a:pathLst>
            </a:custGeom>
            <a:solidFill>
              <a:srgbClr val="9A1F40"/>
            </a:solidFill>
            <a:ln w="19050" cap="flat" cmpd="sng">
              <a:solidFill>
                <a:srgbClr val="9A1F4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77" name="Google Shape;1677;p29"/>
          <p:cNvSpPr/>
          <p:nvPr/>
        </p:nvSpPr>
        <p:spPr>
          <a:xfrm rot="-2120240">
            <a:off x="3999687" y="1366829"/>
            <a:ext cx="664674" cy="409421"/>
          </a:xfrm>
          <a:custGeom>
            <a:avLst/>
            <a:gdLst/>
            <a:ahLst/>
            <a:cxnLst/>
            <a:rect l="l" t="t" r="r" b="b"/>
            <a:pathLst>
              <a:path w="30997" h="17132" extrusionOk="0">
                <a:moveTo>
                  <a:pt x="958" y="1"/>
                </a:moveTo>
                <a:cubicBezTo>
                  <a:pt x="361" y="1"/>
                  <a:pt x="0" y="837"/>
                  <a:pt x="596" y="1241"/>
                </a:cubicBezTo>
                <a:cubicBezTo>
                  <a:pt x="5057" y="4274"/>
                  <a:pt x="9719" y="7031"/>
                  <a:pt x="14380" y="9687"/>
                </a:cubicBezTo>
                <a:cubicBezTo>
                  <a:pt x="17438" y="11442"/>
                  <a:pt x="20571" y="13271"/>
                  <a:pt x="23804" y="14850"/>
                </a:cubicBezTo>
                <a:cubicBezTo>
                  <a:pt x="23152" y="15001"/>
                  <a:pt x="22526" y="15201"/>
                  <a:pt x="21924" y="15502"/>
                </a:cubicBezTo>
                <a:cubicBezTo>
                  <a:pt x="21255" y="15849"/>
                  <a:pt x="21590" y="16906"/>
                  <a:pt x="22300" y="16906"/>
                </a:cubicBezTo>
                <a:cubicBezTo>
                  <a:pt x="22308" y="16906"/>
                  <a:pt x="22317" y="16906"/>
                  <a:pt x="22325" y="16905"/>
                </a:cubicBezTo>
                <a:cubicBezTo>
                  <a:pt x="23582" y="16892"/>
                  <a:pt x="24768" y="16807"/>
                  <a:pt x="25958" y="16807"/>
                </a:cubicBezTo>
                <a:cubicBezTo>
                  <a:pt x="26999" y="16807"/>
                  <a:pt x="28043" y="16872"/>
                  <a:pt x="29142" y="17106"/>
                </a:cubicBezTo>
                <a:cubicBezTo>
                  <a:pt x="29223" y="17123"/>
                  <a:pt x="29305" y="17132"/>
                  <a:pt x="29386" y="17132"/>
                </a:cubicBezTo>
                <a:cubicBezTo>
                  <a:pt x="30229" y="17132"/>
                  <a:pt x="30997" y="16225"/>
                  <a:pt x="30471" y="15402"/>
                </a:cubicBezTo>
                <a:cubicBezTo>
                  <a:pt x="29443" y="13848"/>
                  <a:pt x="29042" y="12244"/>
                  <a:pt x="28791" y="10414"/>
                </a:cubicBezTo>
                <a:cubicBezTo>
                  <a:pt x="28703" y="9719"/>
                  <a:pt x="28174" y="9361"/>
                  <a:pt x="27659" y="9361"/>
                </a:cubicBezTo>
                <a:cubicBezTo>
                  <a:pt x="27153" y="9361"/>
                  <a:pt x="26661" y="9706"/>
                  <a:pt x="26611" y="10414"/>
                </a:cubicBezTo>
                <a:cubicBezTo>
                  <a:pt x="26511" y="11567"/>
                  <a:pt x="26686" y="12695"/>
                  <a:pt x="27062" y="13772"/>
                </a:cubicBezTo>
                <a:cubicBezTo>
                  <a:pt x="23227" y="11492"/>
                  <a:pt x="19092" y="9612"/>
                  <a:pt x="15182" y="7557"/>
                </a:cubicBezTo>
                <a:cubicBezTo>
                  <a:pt x="10521" y="5101"/>
                  <a:pt x="5934" y="2519"/>
                  <a:pt x="1297" y="88"/>
                </a:cubicBezTo>
                <a:cubicBezTo>
                  <a:pt x="1179" y="27"/>
                  <a:pt x="1065" y="1"/>
                  <a:pt x="958" y="1"/>
                </a:cubicBezTo>
                <a:close/>
              </a:path>
            </a:pathLst>
          </a:custGeom>
          <a:solidFill>
            <a:srgbClr val="5BCA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79" name="Google Shape;1679;p29"/>
          <p:cNvGrpSpPr/>
          <p:nvPr/>
        </p:nvGrpSpPr>
        <p:grpSpPr>
          <a:xfrm rot="10800000" flipH="1">
            <a:off x="1541266" y="1036620"/>
            <a:ext cx="2351753" cy="1980582"/>
            <a:chOff x="661800" y="2887350"/>
            <a:chExt cx="1300278" cy="548950"/>
          </a:xfrm>
        </p:grpSpPr>
        <p:sp>
          <p:nvSpPr>
            <p:cNvPr id="1680" name="Google Shape;1680;p29"/>
            <p:cNvSpPr/>
            <p:nvPr/>
          </p:nvSpPr>
          <p:spPr>
            <a:xfrm>
              <a:off x="661800" y="2887350"/>
              <a:ext cx="1300275" cy="41550"/>
            </a:xfrm>
            <a:custGeom>
              <a:avLst/>
              <a:gdLst/>
              <a:ahLst/>
              <a:cxnLst/>
              <a:rect l="l" t="t" r="r" b="b"/>
              <a:pathLst>
                <a:path w="52011" h="1662" extrusionOk="0">
                  <a:moveTo>
                    <a:pt x="23183" y="1"/>
                  </a:moveTo>
                  <a:cubicBezTo>
                    <a:pt x="15504" y="1"/>
                    <a:pt x="7863" y="705"/>
                    <a:pt x="199" y="1112"/>
                  </a:cubicBezTo>
                  <a:cubicBezTo>
                    <a:pt x="0" y="1140"/>
                    <a:pt x="0" y="1425"/>
                    <a:pt x="199" y="1425"/>
                  </a:cubicBezTo>
                  <a:cubicBezTo>
                    <a:pt x="1058" y="1464"/>
                    <a:pt x="1919" y="1481"/>
                    <a:pt x="2782" y="1481"/>
                  </a:cubicBezTo>
                  <a:cubicBezTo>
                    <a:pt x="6260" y="1481"/>
                    <a:pt x="9760" y="1203"/>
                    <a:pt x="13223" y="998"/>
                  </a:cubicBezTo>
                  <a:cubicBezTo>
                    <a:pt x="16484" y="822"/>
                    <a:pt x="19746" y="714"/>
                    <a:pt x="23020" y="714"/>
                  </a:cubicBezTo>
                  <a:cubicBezTo>
                    <a:pt x="23971" y="714"/>
                    <a:pt x="24924" y="723"/>
                    <a:pt x="25878" y="742"/>
                  </a:cubicBezTo>
                  <a:cubicBezTo>
                    <a:pt x="30086" y="828"/>
                    <a:pt x="34323" y="1027"/>
                    <a:pt x="38532" y="1197"/>
                  </a:cubicBezTo>
                  <a:cubicBezTo>
                    <a:pt x="42188" y="1317"/>
                    <a:pt x="45905" y="1662"/>
                    <a:pt x="49597" y="1662"/>
                  </a:cubicBezTo>
                  <a:cubicBezTo>
                    <a:pt x="50270" y="1662"/>
                    <a:pt x="50942" y="1650"/>
                    <a:pt x="51613" y="1624"/>
                  </a:cubicBezTo>
                  <a:cubicBezTo>
                    <a:pt x="52011" y="1624"/>
                    <a:pt x="52011" y="1027"/>
                    <a:pt x="51613" y="998"/>
                  </a:cubicBezTo>
                  <a:cubicBezTo>
                    <a:pt x="47290" y="515"/>
                    <a:pt x="42854" y="600"/>
                    <a:pt x="38532" y="458"/>
                  </a:cubicBezTo>
                  <a:cubicBezTo>
                    <a:pt x="34323" y="287"/>
                    <a:pt x="30086" y="117"/>
                    <a:pt x="25878" y="31"/>
                  </a:cubicBezTo>
                  <a:cubicBezTo>
                    <a:pt x="24979" y="10"/>
                    <a:pt x="24080" y="1"/>
                    <a:pt x="23183" y="1"/>
                  </a:cubicBezTo>
                  <a:close/>
                </a:path>
              </a:pathLst>
            </a:custGeom>
            <a:solidFill>
              <a:srgbClr val="9A1F40"/>
            </a:solidFill>
            <a:ln w="19050" cap="flat" cmpd="sng">
              <a:solidFill>
                <a:srgbClr val="9A1F4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1" name="Google Shape;1681;p29"/>
            <p:cNvSpPr/>
            <p:nvPr/>
          </p:nvSpPr>
          <p:spPr>
            <a:xfrm rot="-5400000" flipH="1">
              <a:off x="425950" y="3151951"/>
              <a:ext cx="502429" cy="30726"/>
            </a:xfrm>
            <a:custGeom>
              <a:avLst/>
              <a:gdLst/>
              <a:ahLst/>
              <a:cxnLst/>
              <a:rect l="l" t="t" r="r" b="b"/>
              <a:pathLst>
                <a:path w="19026" h="1148" extrusionOk="0">
                  <a:moveTo>
                    <a:pt x="257" y="0"/>
                  </a:moveTo>
                  <a:cubicBezTo>
                    <a:pt x="1" y="0"/>
                    <a:pt x="29" y="342"/>
                    <a:pt x="257" y="370"/>
                  </a:cubicBezTo>
                  <a:cubicBezTo>
                    <a:pt x="5613" y="928"/>
                    <a:pt x="11128" y="1147"/>
                    <a:pt x="16559" y="1147"/>
                  </a:cubicBezTo>
                  <a:cubicBezTo>
                    <a:pt x="17212" y="1147"/>
                    <a:pt x="17863" y="1144"/>
                    <a:pt x="18513" y="1138"/>
                  </a:cubicBezTo>
                  <a:cubicBezTo>
                    <a:pt x="19025" y="1138"/>
                    <a:pt x="19025" y="398"/>
                    <a:pt x="18513" y="370"/>
                  </a:cubicBezTo>
                  <a:cubicBezTo>
                    <a:pt x="15470" y="313"/>
                    <a:pt x="12428" y="342"/>
                    <a:pt x="9385" y="285"/>
                  </a:cubicBezTo>
                  <a:cubicBezTo>
                    <a:pt x="6342" y="199"/>
                    <a:pt x="3300" y="29"/>
                    <a:pt x="257" y="0"/>
                  </a:cubicBezTo>
                  <a:close/>
                </a:path>
              </a:pathLst>
            </a:custGeom>
            <a:solidFill>
              <a:srgbClr val="9A1F40"/>
            </a:solidFill>
            <a:ln w="19050" cap="flat" cmpd="sng">
              <a:solidFill>
                <a:srgbClr val="9A1F4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2" name="Google Shape;1682;p29"/>
            <p:cNvSpPr/>
            <p:nvPr/>
          </p:nvSpPr>
          <p:spPr>
            <a:xfrm rot="5400000">
              <a:off x="1695500" y="3151951"/>
              <a:ext cx="502429" cy="30726"/>
            </a:xfrm>
            <a:custGeom>
              <a:avLst/>
              <a:gdLst/>
              <a:ahLst/>
              <a:cxnLst/>
              <a:rect l="l" t="t" r="r" b="b"/>
              <a:pathLst>
                <a:path w="19026" h="1148" extrusionOk="0">
                  <a:moveTo>
                    <a:pt x="257" y="0"/>
                  </a:moveTo>
                  <a:cubicBezTo>
                    <a:pt x="1" y="0"/>
                    <a:pt x="29" y="342"/>
                    <a:pt x="257" y="370"/>
                  </a:cubicBezTo>
                  <a:cubicBezTo>
                    <a:pt x="5613" y="928"/>
                    <a:pt x="11128" y="1147"/>
                    <a:pt x="16559" y="1147"/>
                  </a:cubicBezTo>
                  <a:cubicBezTo>
                    <a:pt x="17212" y="1147"/>
                    <a:pt x="17863" y="1144"/>
                    <a:pt x="18513" y="1138"/>
                  </a:cubicBezTo>
                  <a:cubicBezTo>
                    <a:pt x="19025" y="1138"/>
                    <a:pt x="19025" y="398"/>
                    <a:pt x="18513" y="370"/>
                  </a:cubicBezTo>
                  <a:cubicBezTo>
                    <a:pt x="15470" y="313"/>
                    <a:pt x="12428" y="342"/>
                    <a:pt x="9385" y="285"/>
                  </a:cubicBezTo>
                  <a:cubicBezTo>
                    <a:pt x="6342" y="199"/>
                    <a:pt x="3300" y="29"/>
                    <a:pt x="257" y="0"/>
                  </a:cubicBezTo>
                  <a:close/>
                </a:path>
              </a:pathLst>
            </a:custGeom>
            <a:solidFill>
              <a:srgbClr val="9A1F40"/>
            </a:solidFill>
            <a:ln w="19050" cap="flat" cmpd="sng">
              <a:solidFill>
                <a:srgbClr val="9A1F4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3" name="Google Shape;1683;p29"/>
            <p:cNvSpPr/>
            <p:nvPr/>
          </p:nvSpPr>
          <p:spPr>
            <a:xfrm rot="10800000">
              <a:off x="661800" y="3394750"/>
              <a:ext cx="1300275" cy="41550"/>
            </a:xfrm>
            <a:custGeom>
              <a:avLst/>
              <a:gdLst/>
              <a:ahLst/>
              <a:cxnLst/>
              <a:rect l="l" t="t" r="r" b="b"/>
              <a:pathLst>
                <a:path w="52011" h="1662" extrusionOk="0">
                  <a:moveTo>
                    <a:pt x="23183" y="1"/>
                  </a:moveTo>
                  <a:cubicBezTo>
                    <a:pt x="15504" y="1"/>
                    <a:pt x="7863" y="705"/>
                    <a:pt x="199" y="1112"/>
                  </a:cubicBezTo>
                  <a:cubicBezTo>
                    <a:pt x="0" y="1140"/>
                    <a:pt x="0" y="1425"/>
                    <a:pt x="199" y="1425"/>
                  </a:cubicBezTo>
                  <a:cubicBezTo>
                    <a:pt x="1058" y="1464"/>
                    <a:pt x="1919" y="1481"/>
                    <a:pt x="2782" y="1481"/>
                  </a:cubicBezTo>
                  <a:cubicBezTo>
                    <a:pt x="6260" y="1481"/>
                    <a:pt x="9760" y="1203"/>
                    <a:pt x="13223" y="998"/>
                  </a:cubicBezTo>
                  <a:cubicBezTo>
                    <a:pt x="16484" y="822"/>
                    <a:pt x="19746" y="714"/>
                    <a:pt x="23020" y="714"/>
                  </a:cubicBezTo>
                  <a:cubicBezTo>
                    <a:pt x="23971" y="714"/>
                    <a:pt x="24924" y="723"/>
                    <a:pt x="25878" y="742"/>
                  </a:cubicBezTo>
                  <a:cubicBezTo>
                    <a:pt x="30086" y="828"/>
                    <a:pt x="34323" y="1027"/>
                    <a:pt x="38532" y="1197"/>
                  </a:cubicBezTo>
                  <a:cubicBezTo>
                    <a:pt x="42188" y="1317"/>
                    <a:pt x="45905" y="1662"/>
                    <a:pt x="49597" y="1662"/>
                  </a:cubicBezTo>
                  <a:cubicBezTo>
                    <a:pt x="50270" y="1662"/>
                    <a:pt x="50942" y="1650"/>
                    <a:pt x="51613" y="1624"/>
                  </a:cubicBezTo>
                  <a:cubicBezTo>
                    <a:pt x="52011" y="1624"/>
                    <a:pt x="52011" y="1027"/>
                    <a:pt x="51613" y="998"/>
                  </a:cubicBezTo>
                  <a:cubicBezTo>
                    <a:pt x="47290" y="515"/>
                    <a:pt x="42854" y="600"/>
                    <a:pt x="38532" y="458"/>
                  </a:cubicBezTo>
                  <a:cubicBezTo>
                    <a:pt x="34323" y="287"/>
                    <a:pt x="30086" y="117"/>
                    <a:pt x="25878" y="31"/>
                  </a:cubicBezTo>
                  <a:cubicBezTo>
                    <a:pt x="24979" y="10"/>
                    <a:pt x="24080" y="1"/>
                    <a:pt x="23183" y="1"/>
                  </a:cubicBezTo>
                  <a:close/>
                </a:path>
              </a:pathLst>
            </a:custGeom>
            <a:solidFill>
              <a:srgbClr val="9A1F40"/>
            </a:solidFill>
            <a:ln w="19050" cap="flat" cmpd="sng">
              <a:solidFill>
                <a:srgbClr val="9A1F4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84" name="Google Shape;1684;p29"/>
          <p:cNvSpPr txBox="1">
            <a:spLocks noGrp="1"/>
          </p:cNvSpPr>
          <p:nvPr>
            <p:ph type="title"/>
          </p:nvPr>
        </p:nvSpPr>
        <p:spPr>
          <a:xfrm>
            <a:off x="4721534" y="3575907"/>
            <a:ext cx="1280593" cy="32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700" dirty="0">
                <a:solidFill>
                  <a:srgbClr val="5BCAC4"/>
                </a:solidFill>
              </a:rPr>
              <a:t>P</a:t>
            </a:r>
            <a:r>
              <a:rPr lang="en" sz="1700" dirty="0">
                <a:solidFill>
                  <a:srgbClr val="5BCAC4"/>
                </a:solidFill>
              </a:rPr>
              <a:t>rogresista </a:t>
            </a:r>
            <a:br>
              <a:rPr lang="en" sz="1700" dirty="0">
                <a:solidFill>
                  <a:srgbClr val="5BCAC4"/>
                </a:solidFill>
              </a:rPr>
            </a:br>
            <a:r>
              <a:rPr lang="en" sz="1700" dirty="0">
                <a:solidFill>
                  <a:srgbClr val="5BCAC4"/>
                </a:solidFill>
              </a:rPr>
              <a:t>bajo diversas denominaciones (escuela nueva)</a:t>
            </a:r>
            <a:endParaRPr sz="1700" dirty="0">
              <a:solidFill>
                <a:srgbClr val="5BCAC4"/>
              </a:solidFill>
            </a:endParaRPr>
          </a:p>
        </p:txBody>
      </p:sp>
      <p:sp>
        <p:nvSpPr>
          <p:cNvPr id="1685" name="Google Shape;1685;p29"/>
          <p:cNvSpPr txBox="1">
            <a:spLocks noGrp="1"/>
          </p:cNvSpPr>
          <p:nvPr>
            <p:ph type="title"/>
          </p:nvPr>
        </p:nvSpPr>
        <p:spPr>
          <a:xfrm>
            <a:off x="4540220" y="1359274"/>
            <a:ext cx="1556486" cy="32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700" dirty="0">
                <a:solidFill>
                  <a:srgbClr val="5BCAC4"/>
                </a:solidFill>
              </a:rPr>
              <a:t>C</a:t>
            </a:r>
            <a:r>
              <a:rPr lang="en" sz="1700" dirty="0">
                <a:solidFill>
                  <a:srgbClr val="5BCAC4"/>
                </a:solidFill>
              </a:rPr>
              <a:t>onservadora</a:t>
            </a:r>
            <a:br>
              <a:rPr lang="en" sz="1700" dirty="0">
                <a:solidFill>
                  <a:srgbClr val="5BCAC4"/>
                </a:solidFill>
              </a:rPr>
            </a:br>
            <a:r>
              <a:rPr lang="en" sz="1700" dirty="0">
                <a:solidFill>
                  <a:srgbClr val="5BCAC4"/>
                </a:solidFill>
              </a:rPr>
              <a:t>pretende perpetuar los valores tradicionaes por lo cual se presenta acritica y dogmatica  </a:t>
            </a:r>
            <a:endParaRPr sz="1700" dirty="0">
              <a:solidFill>
                <a:srgbClr val="5BCAC4"/>
              </a:solidFill>
            </a:endParaRPr>
          </a:p>
        </p:txBody>
      </p:sp>
      <p:sp>
        <p:nvSpPr>
          <p:cNvPr id="1686" name="Google Shape;1686;p29"/>
          <p:cNvSpPr/>
          <p:nvPr/>
        </p:nvSpPr>
        <p:spPr>
          <a:xfrm rot="-2120240">
            <a:off x="3999687" y="3590450"/>
            <a:ext cx="664674" cy="409421"/>
          </a:xfrm>
          <a:custGeom>
            <a:avLst/>
            <a:gdLst/>
            <a:ahLst/>
            <a:cxnLst/>
            <a:rect l="l" t="t" r="r" b="b"/>
            <a:pathLst>
              <a:path w="30997" h="17132" extrusionOk="0">
                <a:moveTo>
                  <a:pt x="958" y="1"/>
                </a:moveTo>
                <a:cubicBezTo>
                  <a:pt x="361" y="1"/>
                  <a:pt x="0" y="837"/>
                  <a:pt x="596" y="1241"/>
                </a:cubicBezTo>
                <a:cubicBezTo>
                  <a:pt x="5057" y="4274"/>
                  <a:pt x="9719" y="7031"/>
                  <a:pt x="14380" y="9687"/>
                </a:cubicBezTo>
                <a:cubicBezTo>
                  <a:pt x="17438" y="11442"/>
                  <a:pt x="20571" y="13271"/>
                  <a:pt x="23804" y="14850"/>
                </a:cubicBezTo>
                <a:cubicBezTo>
                  <a:pt x="23152" y="15001"/>
                  <a:pt x="22526" y="15201"/>
                  <a:pt x="21924" y="15502"/>
                </a:cubicBezTo>
                <a:cubicBezTo>
                  <a:pt x="21255" y="15849"/>
                  <a:pt x="21590" y="16906"/>
                  <a:pt x="22300" y="16906"/>
                </a:cubicBezTo>
                <a:cubicBezTo>
                  <a:pt x="22308" y="16906"/>
                  <a:pt x="22317" y="16906"/>
                  <a:pt x="22325" y="16905"/>
                </a:cubicBezTo>
                <a:cubicBezTo>
                  <a:pt x="23582" y="16892"/>
                  <a:pt x="24768" y="16807"/>
                  <a:pt x="25958" y="16807"/>
                </a:cubicBezTo>
                <a:cubicBezTo>
                  <a:pt x="26999" y="16807"/>
                  <a:pt x="28043" y="16872"/>
                  <a:pt x="29142" y="17106"/>
                </a:cubicBezTo>
                <a:cubicBezTo>
                  <a:pt x="29223" y="17123"/>
                  <a:pt x="29305" y="17132"/>
                  <a:pt x="29386" y="17132"/>
                </a:cubicBezTo>
                <a:cubicBezTo>
                  <a:pt x="30229" y="17132"/>
                  <a:pt x="30997" y="16225"/>
                  <a:pt x="30471" y="15402"/>
                </a:cubicBezTo>
                <a:cubicBezTo>
                  <a:pt x="29443" y="13848"/>
                  <a:pt x="29042" y="12244"/>
                  <a:pt x="28791" y="10414"/>
                </a:cubicBezTo>
                <a:cubicBezTo>
                  <a:pt x="28703" y="9719"/>
                  <a:pt x="28174" y="9361"/>
                  <a:pt x="27659" y="9361"/>
                </a:cubicBezTo>
                <a:cubicBezTo>
                  <a:pt x="27153" y="9361"/>
                  <a:pt x="26661" y="9706"/>
                  <a:pt x="26611" y="10414"/>
                </a:cubicBezTo>
                <a:cubicBezTo>
                  <a:pt x="26511" y="11567"/>
                  <a:pt x="26686" y="12695"/>
                  <a:pt x="27062" y="13772"/>
                </a:cubicBezTo>
                <a:cubicBezTo>
                  <a:pt x="23227" y="11492"/>
                  <a:pt x="19092" y="9612"/>
                  <a:pt x="15182" y="7557"/>
                </a:cubicBezTo>
                <a:cubicBezTo>
                  <a:pt x="10521" y="5101"/>
                  <a:pt x="5934" y="2519"/>
                  <a:pt x="1297" y="88"/>
                </a:cubicBezTo>
                <a:cubicBezTo>
                  <a:pt x="1179" y="27"/>
                  <a:pt x="1065" y="1"/>
                  <a:pt x="958" y="1"/>
                </a:cubicBezTo>
                <a:close/>
              </a:path>
            </a:pathLst>
          </a:custGeom>
          <a:solidFill>
            <a:srgbClr val="5BCA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7" name="Google Shape;1687;p29"/>
          <p:cNvSpPr txBox="1">
            <a:spLocks noGrp="1"/>
          </p:cNvSpPr>
          <p:nvPr>
            <p:ph type="subTitle" idx="4294967295"/>
          </p:nvPr>
        </p:nvSpPr>
        <p:spPr>
          <a:xfrm>
            <a:off x="7080718" y="3761051"/>
            <a:ext cx="1585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Proviene de todo el conocimiento </a:t>
            </a:r>
            <a:endParaRPr dirty="0"/>
          </a:p>
        </p:txBody>
      </p:sp>
      <p:grpSp>
        <p:nvGrpSpPr>
          <p:cNvPr id="1689" name="Google Shape;1689;p29"/>
          <p:cNvGrpSpPr/>
          <p:nvPr/>
        </p:nvGrpSpPr>
        <p:grpSpPr>
          <a:xfrm rot="10800000" flipH="1">
            <a:off x="6962825" y="3754816"/>
            <a:ext cx="1713636" cy="630074"/>
            <a:chOff x="661800" y="2887350"/>
            <a:chExt cx="1300278" cy="548950"/>
          </a:xfrm>
        </p:grpSpPr>
        <p:sp>
          <p:nvSpPr>
            <p:cNvPr id="1690" name="Google Shape;1690;p29"/>
            <p:cNvSpPr/>
            <p:nvPr/>
          </p:nvSpPr>
          <p:spPr>
            <a:xfrm>
              <a:off x="661800" y="2887350"/>
              <a:ext cx="1300275" cy="41550"/>
            </a:xfrm>
            <a:custGeom>
              <a:avLst/>
              <a:gdLst/>
              <a:ahLst/>
              <a:cxnLst/>
              <a:rect l="l" t="t" r="r" b="b"/>
              <a:pathLst>
                <a:path w="52011" h="1662" extrusionOk="0">
                  <a:moveTo>
                    <a:pt x="23183" y="1"/>
                  </a:moveTo>
                  <a:cubicBezTo>
                    <a:pt x="15504" y="1"/>
                    <a:pt x="7863" y="705"/>
                    <a:pt x="199" y="1112"/>
                  </a:cubicBezTo>
                  <a:cubicBezTo>
                    <a:pt x="0" y="1140"/>
                    <a:pt x="0" y="1425"/>
                    <a:pt x="199" y="1425"/>
                  </a:cubicBezTo>
                  <a:cubicBezTo>
                    <a:pt x="1058" y="1464"/>
                    <a:pt x="1919" y="1481"/>
                    <a:pt x="2782" y="1481"/>
                  </a:cubicBezTo>
                  <a:cubicBezTo>
                    <a:pt x="6260" y="1481"/>
                    <a:pt x="9760" y="1203"/>
                    <a:pt x="13223" y="998"/>
                  </a:cubicBezTo>
                  <a:cubicBezTo>
                    <a:pt x="16484" y="822"/>
                    <a:pt x="19746" y="714"/>
                    <a:pt x="23020" y="714"/>
                  </a:cubicBezTo>
                  <a:cubicBezTo>
                    <a:pt x="23971" y="714"/>
                    <a:pt x="24924" y="723"/>
                    <a:pt x="25878" y="742"/>
                  </a:cubicBezTo>
                  <a:cubicBezTo>
                    <a:pt x="30086" y="828"/>
                    <a:pt x="34323" y="1027"/>
                    <a:pt x="38532" y="1197"/>
                  </a:cubicBezTo>
                  <a:cubicBezTo>
                    <a:pt x="42188" y="1317"/>
                    <a:pt x="45905" y="1662"/>
                    <a:pt x="49597" y="1662"/>
                  </a:cubicBezTo>
                  <a:cubicBezTo>
                    <a:pt x="50270" y="1662"/>
                    <a:pt x="50942" y="1650"/>
                    <a:pt x="51613" y="1624"/>
                  </a:cubicBezTo>
                  <a:cubicBezTo>
                    <a:pt x="52011" y="1624"/>
                    <a:pt x="52011" y="1027"/>
                    <a:pt x="51613" y="998"/>
                  </a:cubicBezTo>
                  <a:cubicBezTo>
                    <a:pt x="47290" y="515"/>
                    <a:pt x="42854" y="600"/>
                    <a:pt x="38532" y="458"/>
                  </a:cubicBezTo>
                  <a:cubicBezTo>
                    <a:pt x="34323" y="287"/>
                    <a:pt x="30086" y="117"/>
                    <a:pt x="25878" y="31"/>
                  </a:cubicBezTo>
                  <a:cubicBezTo>
                    <a:pt x="24979" y="10"/>
                    <a:pt x="24080" y="1"/>
                    <a:pt x="23183" y="1"/>
                  </a:cubicBezTo>
                  <a:close/>
                </a:path>
              </a:pathLst>
            </a:custGeom>
            <a:solidFill>
              <a:srgbClr val="D9455F"/>
            </a:solidFill>
            <a:ln w="19050" cap="flat" cmpd="sng">
              <a:solidFill>
                <a:srgbClr val="D9455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1" name="Google Shape;1691;p29"/>
            <p:cNvSpPr/>
            <p:nvPr/>
          </p:nvSpPr>
          <p:spPr>
            <a:xfrm rot="-5400000" flipH="1">
              <a:off x="425950" y="3151951"/>
              <a:ext cx="502429" cy="30726"/>
            </a:xfrm>
            <a:custGeom>
              <a:avLst/>
              <a:gdLst/>
              <a:ahLst/>
              <a:cxnLst/>
              <a:rect l="l" t="t" r="r" b="b"/>
              <a:pathLst>
                <a:path w="19026" h="1148" extrusionOk="0">
                  <a:moveTo>
                    <a:pt x="257" y="0"/>
                  </a:moveTo>
                  <a:cubicBezTo>
                    <a:pt x="1" y="0"/>
                    <a:pt x="29" y="342"/>
                    <a:pt x="257" y="370"/>
                  </a:cubicBezTo>
                  <a:cubicBezTo>
                    <a:pt x="5613" y="928"/>
                    <a:pt x="11128" y="1147"/>
                    <a:pt x="16559" y="1147"/>
                  </a:cubicBezTo>
                  <a:cubicBezTo>
                    <a:pt x="17212" y="1147"/>
                    <a:pt x="17863" y="1144"/>
                    <a:pt x="18513" y="1138"/>
                  </a:cubicBezTo>
                  <a:cubicBezTo>
                    <a:pt x="19025" y="1138"/>
                    <a:pt x="19025" y="398"/>
                    <a:pt x="18513" y="370"/>
                  </a:cubicBezTo>
                  <a:cubicBezTo>
                    <a:pt x="15470" y="313"/>
                    <a:pt x="12428" y="342"/>
                    <a:pt x="9385" y="285"/>
                  </a:cubicBezTo>
                  <a:cubicBezTo>
                    <a:pt x="6342" y="199"/>
                    <a:pt x="3300" y="29"/>
                    <a:pt x="257" y="0"/>
                  </a:cubicBezTo>
                  <a:close/>
                </a:path>
              </a:pathLst>
            </a:custGeom>
            <a:solidFill>
              <a:srgbClr val="D9455F"/>
            </a:solidFill>
            <a:ln w="19050" cap="flat" cmpd="sng">
              <a:solidFill>
                <a:srgbClr val="D9455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2" name="Google Shape;1692;p29"/>
            <p:cNvSpPr/>
            <p:nvPr/>
          </p:nvSpPr>
          <p:spPr>
            <a:xfrm rot="5400000">
              <a:off x="1695500" y="3151951"/>
              <a:ext cx="502429" cy="30726"/>
            </a:xfrm>
            <a:custGeom>
              <a:avLst/>
              <a:gdLst/>
              <a:ahLst/>
              <a:cxnLst/>
              <a:rect l="l" t="t" r="r" b="b"/>
              <a:pathLst>
                <a:path w="19026" h="1148" extrusionOk="0">
                  <a:moveTo>
                    <a:pt x="257" y="0"/>
                  </a:moveTo>
                  <a:cubicBezTo>
                    <a:pt x="1" y="0"/>
                    <a:pt x="29" y="342"/>
                    <a:pt x="257" y="370"/>
                  </a:cubicBezTo>
                  <a:cubicBezTo>
                    <a:pt x="5613" y="928"/>
                    <a:pt x="11128" y="1147"/>
                    <a:pt x="16559" y="1147"/>
                  </a:cubicBezTo>
                  <a:cubicBezTo>
                    <a:pt x="17212" y="1147"/>
                    <a:pt x="17863" y="1144"/>
                    <a:pt x="18513" y="1138"/>
                  </a:cubicBezTo>
                  <a:cubicBezTo>
                    <a:pt x="19025" y="1138"/>
                    <a:pt x="19025" y="398"/>
                    <a:pt x="18513" y="370"/>
                  </a:cubicBezTo>
                  <a:cubicBezTo>
                    <a:pt x="15470" y="313"/>
                    <a:pt x="12428" y="342"/>
                    <a:pt x="9385" y="285"/>
                  </a:cubicBezTo>
                  <a:cubicBezTo>
                    <a:pt x="6342" y="199"/>
                    <a:pt x="3300" y="29"/>
                    <a:pt x="257" y="0"/>
                  </a:cubicBezTo>
                  <a:close/>
                </a:path>
              </a:pathLst>
            </a:custGeom>
            <a:solidFill>
              <a:srgbClr val="D9455F"/>
            </a:solidFill>
            <a:ln w="19050" cap="flat" cmpd="sng">
              <a:solidFill>
                <a:srgbClr val="D9455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3" name="Google Shape;1693;p29"/>
            <p:cNvSpPr/>
            <p:nvPr/>
          </p:nvSpPr>
          <p:spPr>
            <a:xfrm rot="10800000">
              <a:off x="661800" y="3394750"/>
              <a:ext cx="1300275" cy="41550"/>
            </a:xfrm>
            <a:custGeom>
              <a:avLst/>
              <a:gdLst/>
              <a:ahLst/>
              <a:cxnLst/>
              <a:rect l="l" t="t" r="r" b="b"/>
              <a:pathLst>
                <a:path w="52011" h="1662" extrusionOk="0">
                  <a:moveTo>
                    <a:pt x="23183" y="1"/>
                  </a:moveTo>
                  <a:cubicBezTo>
                    <a:pt x="15504" y="1"/>
                    <a:pt x="7863" y="705"/>
                    <a:pt x="199" y="1112"/>
                  </a:cubicBezTo>
                  <a:cubicBezTo>
                    <a:pt x="0" y="1140"/>
                    <a:pt x="0" y="1425"/>
                    <a:pt x="199" y="1425"/>
                  </a:cubicBezTo>
                  <a:cubicBezTo>
                    <a:pt x="1058" y="1464"/>
                    <a:pt x="1919" y="1481"/>
                    <a:pt x="2782" y="1481"/>
                  </a:cubicBezTo>
                  <a:cubicBezTo>
                    <a:pt x="6260" y="1481"/>
                    <a:pt x="9760" y="1203"/>
                    <a:pt x="13223" y="998"/>
                  </a:cubicBezTo>
                  <a:cubicBezTo>
                    <a:pt x="16484" y="822"/>
                    <a:pt x="19746" y="714"/>
                    <a:pt x="23020" y="714"/>
                  </a:cubicBezTo>
                  <a:cubicBezTo>
                    <a:pt x="23971" y="714"/>
                    <a:pt x="24924" y="723"/>
                    <a:pt x="25878" y="742"/>
                  </a:cubicBezTo>
                  <a:cubicBezTo>
                    <a:pt x="30086" y="828"/>
                    <a:pt x="34323" y="1027"/>
                    <a:pt x="38532" y="1197"/>
                  </a:cubicBezTo>
                  <a:cubicBezTo>
                    <a:pt x="42188" y="1317"/>
                    <a:pt x="45905" y="1662"/>
                    <a:pt x="49597" y="1662"/>
                  </a:cubicBezTo>
                  <a:cubicBezTo>
                    <a:pt x="50270" y="1662"/>
                    <a:pt x="50942" y="1650"/>
                    <a:pt x="51613" y="1624"/>
                  </a:cubicBezTo>
                  <a:cubicBezTo>
                    <a:pt x="52011" y="1624"/>
                    <a:pt x="52011" y="1027"/>
                    <a:pt x="51613" y="998"/>
                  </a:cubicBezTo>
                  <a:cubicBezTo>
                    <a:pt x="47290" y="515"/>
                    <a:pt x="42854" y="600"/>
                    <a:pt x="38532" y="458"/>
                  </a:cubicBezTo>
                  <a:cubicBezTo>
                    <a:pt x="34323" y="287"/>
                    <a:pt x="30086" y="117"/>
                    <a:pt x="25878" y="31"/>
                  </a:cubicBezTo>
                  <a:cubicBezTo>
                    <a:pt x="24979" y="10"/>
                    <a:pt x="24080" y="1"/>
                    <a:pt x="23183" y="1"/>
                  </a:cubicBezTo>
                  <a:close/>
                </a:path>
              </a:pathLst>
            </a:custGeom>
            <a:solidFill>
              <a:srgbClr val="D9455F"/>
            </a:solidFill>
            <a:ln w="19050" cap="flat" cmpd="sng">
              <a:solidFill>
                <a:srgbClr val="D9455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94" name="Google Shape;1694;p29"/>
          <p:cNvSpPr/>
          <p:nvPr/>
        </p:nvSpPr>
        <p:spPr>
          <a:xfrm rot="9375287" flipH="1">
            <a:off x="6048508" y="1797807"/>
            <a:ext cx="640448" cy="530077"/>
          </a:xfrm>
          <a:custGeom>
            <a:avLst/>
            <a:gdLst/>
            <a:ahLst/>
            <a:cxnLst/>
            <a:rect l="l" t="t" r="r" b="b"/>
            <a:pathLst>
              <a:path w="40201" h="33273" extrusionOk="0">
                <a:moveTo>
                  <a:pt x="29139" y="0"/>
                </a:moveTo>
                <a:cubicBezTo>
                  <a:pt x="28482" y="0"/>
                  <a:pt x="28264" y="999"/>
                  <a:pt x="28822" y="1401"/>
                </a:cubicBezTo>
                <a:cubicBezTo>
                  <a:pt x="29900" y="2153"/>
                  <a:pt x="31053" y="2805"/>
                  <a:pt x="32281" y="3356"/>
                </a:cubicBezTo>
                <a:cubicBezTo>
                  <a:pt x="28847" y="3732"/>
                  <a:pt x="25339" y="4810"/>
                  <a:pt x="22331" y="5963"/>
                </a:cubicBezTo>
                <a:cubicBezTo>
                  <a:pt x="18271" y="7517"/>
                  <a:pt x="14436" y="9747"/>
                  <a:pt x="11103" y="12529"/>
                </a:cubicBezTo>
                <a:cubicBezTo>
                  <a:pt x="5564" y="17116"/>
                  <a:pt x="0" y="25386"/>
                  <a:pt x="1078" y="32980"/>
                </a:cubicBezTo>
                <a:cubicBezTo>
                  <a:pt x="1102" y="33183"/>
                  <a:pt x="1262" y="33272"/>
                  <a:pt x="1434" y="33272"/>
                </a:cubicBezTo>
                <a:cubicBezTo>
                  <a:pt x="1623" y="33272"/>
                  <a:pt x="1827" y="33164"/>
                  <a:pt x="1880" y="32980"/>
                </a:cubicBezTo>
                <a:cubicBezTo>
                  <a:pt x="2958" y="29296"/>
                  <a:pt x="3684" y="25837"/>
                  <a:pt x="5714" y="22529"/>
                </a:cubicBezTo>
                <a:cubicBezTo>
                  <a:pt x="7720" y="19271"/>
                  <a:pt x="10401" y="16288"/>
                  <a:pt x="13459" y="14008"/>
                </a:cubicBezTo>
                <a:cubicBezTo>
                  <a:pt x="16692" y="11577"/>
                  <a:pt x="20351" y="9948"/>
                  <a:pt x="24211" y="8770"/>
                </a:cubicBezTo>
                <a:cubicBezTo>
                  <a:pt x="27444" y="7817"/>
                  <a:pt x="30702" y="7466"/>
                  <a:pt x="33960" y="6915"/>
                </a:cubicBezTo>
                <a:lnTo>
                  <a:pt x="33960" y="6915"/>
                </a:lnTo>
                <a:cubicBezTo>
                  <a:pt x="32381" y="8694"/>
                  <a:pt x="31128" y="10750"/>
                  <a:pt x="30552" y="12855"/>
                </a:cubicBezTo>
                <a:cubicBezTo>
                  <a:pt x="30322" y="13660"/>
                  <a:pt x="30985" y="14239"/>
                  <a:pt x="31653" y="14239"/>
                </a:cubicBezTo>
                <a:cubicBezTo>
                  <a:pt x="32005" y="14239"/>
                  <a:pt x="32357" y="14078"/>
                  <a:pt x="32582" y="13707"/>
                </a:cubicBezTo>
                <a:cubicBezTo>
                  <a:pt x="33609" y="12078"/>
                  <a:pt x="34361" y="10374"/>
                  <a:pt x="35614" y="8870"/>
                </a:cubicBezTo>
                <a:cubicBezTo>
                  <a:pt x="36767" y="7466"/>
                  <a:pt x="38096" y="6314"/>
                  <a:pt x="39499" y="5186"/>
                </a:cubicBezTo>
                <a:cubicBezTo>
                  <a:pt x="40201" y="4634"/>
                  <a:pt x="39800" y="3431"/>
                  <a:pt x="38998" y="3256"/>
                </a:cubicBezTo>
                <a:cubicBezTo>
                  <a:pt x="35665" y="2479"/>
                  <a:pt x="32607" y="1201"/>
                  <a:pt x="29399" y="48"/>
                </a:cubicBezTo>
                <a:cubicBezTo>
                  <a:pt x="29306" y="15"/>
                  <a:pt x="29219" y="0"/>
                  <a:pt x="29139" y="0"/>
                </a:cubicBezTo>
                <a:close/>
              </a:path>
            </a:pathLst>
          </a:custGeom>
          <a:solidFill>
            <a:srgbClr val="D9455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5" name="Google Shape;1695;p29"/>
          <p:cNvSpPr/>
          <p:nvPr/>
        </p:nvSpPr>
        <p:spPr>
          <a:xfrm rot="1424713">
            <a:off x="6048508" y="3028469"/>
            <a:ext cx="640448" cy="530077"/>
          </a:xfrm>
          <a:custGeom>
            <a:avLst/>
            <a:gdLst/>
            <a:ahLst/>
            <a:cxnLst/>
            <a:rect l="l" t="t" r="r" b="b"/>
            <a:pathLst>
              <a:path w="40201" h="33273" extrusionOk="0">
                <a:moveTo>
                  <a:pt x="29139" y="0"/>
                </a:moveTo>
                <a:cubicBezTo>
                  <a:pt x="28482" y="0"/>
                  <a:pt x="28264" y="999"/>
                  <a:pt x="28822" y="1401"/>
                </a:cubicBezTo>
                <a:cubicBezTo>
                  <a:pt x="29900" y="2153"/>
                  <a:pt x="31053" y="2805"/>
                  <a:pt x="32281" y="3356"/>
                </a:cubicBezTo>
                <a:cubicBezTo>
                  <a:pt x="28847" y="3732"/>
                  <a:pt x="25339" y="4810"/>
                  <a:pt x="22331" y="5963"/>
                </a:cubicBezTo>
                <a:cubicBezTo>
                  <a:pt x="18271" y="7517"/>
                  <a:pt x="14436" y="9747"/>
                  <a:pt x="11103" y="12529"/>
                </a:cubicBezTo>
                <a:cubicBezTo>
                  <a:pt x="5564" y="17116"/>
                  <a:pt x="0" y="25386"/>
                  <a:pt x="1078" y="32980"/>
                </a:cubicBezTo>
                <a:cubicBezTo>
                  <a:pt x="1102" y="33183"/>
                  <a:pt x="1262" y="33272"/>
                  <a:pt x="1434" y="33272"/>
                </a:cubicBezTo>
                <a:cubicBezTo>
                  <a:pt x="1623" y="33272"/>
                  <a:pt x="1827" y="33164"/>
                  <a:pt x="1880" y="32980"/>
                </a:cubicBezTo>
                <a:cubicBezTo>
                  <a:pt x="2958" y="29296"/>
                  <a:pt x="3684" y="25837"/>
                  <a:pt x="5714" y="22529"/>
                </a:cubicBezTo>
                <a:cubicBezTo>
                  <a:pt x="7720" y="19271"/>
                  <a:pt x="10401" y="16288"/>
                  <a:pt x="13459" y="14008"/>
                </a:cubicBezTo>
                <a:cubicBezTo>
                  <a:pt x="16692" y="11577"/>
                  <a:pt x="20351" y="9948"/>
                  <a:pt x="24211" y="8770"/>
                </a:cubicBezTo>
                <a:cubicBezTo>
                  <a:pt x="27444" y="7817"/>
                  <a:pt x="30702" y="7466"/>
                  <a:pt x="33960" y="6915"/>
                </a:cubicBezTo>
                <a:lnTo>
                  <a:pt x="33960" y="6915"/>
                </a:lnTo>
                <a:cubicBezTo>
                  <a:pt x="32381" y="8694"/>
                  <a:pt x="31128" y="10750"/>
                  <a:pt x="30552" y="12855"/>
                </a:cubicBezTo>
                <a:cubicBezTo>
                  <a:pt x="30322" y="13660"/>
                  <a:pt x="30985" y="14239"/>
                  <a:pt x="31653" y="14239"/>
                </a:cubicBezTo>
                <a:cubicBezTo>
                  <a:pt x="32005" y="14239"/>
                  <a:pt x="32357" y="14078"/>
                  <a:pt x="32582" y="13707"/>
                </a:cubicBezTo>
                <a:cubicBezTo>
                  <a:pt x="33609" y="12078"/>
                  <a:pt x="34361" y="10374"/>
                  <a:pt x="35614" y="8870"/>
                </a:cubicBezTo>
                <a:cubicBezTo>
                  <a:pt x="36767" y="7466"/>
                  <a:pt x="38096" y="6314"/>
                  <a:pt x="39499" y="5186"/>
                </a:cubicBezTo>
                <a:cubicBezTo>
                  <a:pt x="40201" y="4634"/>
                  <a:pt x="39800" y="3431"/>
                  <a:pt x="38998" y="3256"/>
                </a:cubicBezTo>
                <a:cubicBezTo>
                  <a:pt x="35665" y="2479"/>
                  <a:pt x="32607" y="1201"/>
                  <a:pt x="29399" y="48"/>
                </a:cubicBezTo>
                <a:cubicBezTo>
                  <a:pt x="29306" y="15"/>
                  <a:pt x="29219" y="0"/>
                  <a:pt x="29139" y="0"/>
                </a:cubicBezTo>
                <a:close/>
              </a:path>
            </a:pathLst>
          </a:custGeom>
          <a:solidFill>
            <a:srgbClr val="D9455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6" name="Google Shape;1696;p29"/>
          <p:cNvSpPr/>
          <p:nvPr/>
        </p:nvSpPr>
        <p:spPr>
          <a:xfrm rot="9375287" flipH="1">
            <a:off x="6048508" y="4037132"/>
            <a:ext cx="640448" cy="530077"/>
          </a:xfrm>
          <a:custGeom>
            <a:avLst/>
            <a:gdLst/>
            <a:ahLst/>
            <a:cxnLst/>
            <a:rect l="l" t="t" r="r" b="b"/>
            <a:pathLst>
              <a:path w="40201" h="33273" extrusionOk="0">
                <a:moveTo>
                  <a:pt x="29139" y="0"/>
                </a:moveTo>
                <a:cubicBezTo>
                  <a:pt x="28482" y="0"/>
                  <a:pt x="28264" y="999"/>
                  <a:pt x="28822" y="1401"/>
                </a:cubicBezTo>
                <a:cubicBezTo>
                  <a:pt x="29900" y="2153"/>
                  <a:pt x="31053" y="2805"/>
                  <a:pt x="32281" y="3356"/>
                </a:cubicBezTo>
                <a:cubicBezTo>
                  <a:pt x="28847" y="3732"/>
                  <a:pt x="25339" y="4810"/>
                  <a:pt x="22331" y="5963"/>
                </a:cubicBezTo>
                <a:cubicBezTo>
                  <a:pt x="18271" y="7517"/>
                  <a:pt x="14436" y="9747"/>
                  <a:pt x="11103" y="12529"/>
                </a:cubicBezTo>
                <a:cubicBezTo>
                  <a:pt x="5564" y="17116"/>
                  <a:pt x="0" y="25386"/>
                  <a:pt x="1078" y="32980"/>
                </a:cubicBezTo>
                <a:cubicBezTo>
                  <a:pt x="1102" y="33183"/>
                  <a:pt x="1262" y="33272"/>
                  <a:pt x="1434" y="33272"/>
                </a:cubicBezTo>
                <a:cubicBezTo>
                  <a:pt x="1623" y="33272"/>
                  <a:pt x="1827" y="33164"/>
                  <a:pt x="1880" y="32980"/>
                </a:cubicBezTo>
                <a:cubicBezTo>
                  <a:pt x="2958" y="29296"/>
                  <a:pt x="3684" y="25837"/>
                  <a:pt x="5714" y="22529"/>
                </a:cubicBezTo>
                <a:cubicBezTo>
                  <a:pt x="7720" y="19271"/>
                  <a:pt x="10401" y="16288"/>
                  <a:pt x="13459" y="14008"/>
                </a:cubicBezTo>
                <a:cubicBezTo>
                  <a:pt x="16692" y="11577"/>
                  <a:pt x="20351" y="9948"/>
                  <a:pt x="24211" y="8770"/>
                </a:cubicBezTo>
                <a:cubicBezTo>
                  <a:pt x="27444" y="7817"/>
                  <a:pt x="30702" y="7466"/>
                  <a:pt x="33960" y="6915"/>
                </a:cubicBezTo>
                <a:lnTo>
                  <a:pt x="33960" y="6915"/>
                </a:lnTo>
                <a:cubicBezTo>
                  <a:pt x="32381" y="8694"/>
                  <a:pt x="31128" y="10750"/>
                  <a:pt x="30552" y="12855"/>
                </a:cubicBezTo>
                <a:cubicBezTo>
                  <a:pt x="30322" y="13660"/>
                  <a:pt x="30985" y="14239"/>
                  <a:pt x="31653" y="14239"/>
                </a:cubicBezTo>
                <a:cubicBezTo>
                  <a:pt x="32005" y="14239"/>
                  <a:pt x="32357" y="14078"/>
                  <a:pt x="32582" y="13707"/>
                </a:cubicBezTo>
                <a:cubicBezTo>
                  <a:pt x="33609" y="12078"/>
                  <a:pt x="34361" y="10374"/>
                  <a:pt x="35614" y="8870"/>
                </a:cubicBezTo>
                <a:cubicBezTo>
                  <a:pt x="36767" y="7466"/>
                  <a:pt x="38096" y="6314"/>
                  <a:pt x="39499" y="5186"/>
                </a:cubicBezTo>
                <a:cubicBezTo>
                  <a:pt x="40201" y="4634"/>
                  <a:pt x="39800" y="3431"/>
                  <a:pt x="38998" y="3256"/>
                </a:cubicBezTo>
                <a:cubicBezTo>
                  <a:pt x="35665" y="2479"/>
                  <a:pt x="32607" y="1201"/>
                  <a:pt x="29399" y="48"/>
                </a:cubicBezTo>
                <a:cubicBezTo>
                  <a:pt x="29306" y="15"/>
                  <a:pt x="29219" y="0"/>
                  <a:pt x="29139" y="0"/>
                </a:cubicBezTo>
                <a:close/>
              </a:path>
            </a:pathLst>
          </a:custGeom>
          <a:solidFill>
            <a:srgbClr val="D9455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08" name="Google Shape;1708;p29"/>
          <p:cNvGrpSpPr/>
          <p:nvPr/>
        </p:nvGrpSpPr>
        <p:grpSpPr>
          <a:xfrm>
            <a:off x="56621" y="1180427"/>
            <a:ext cx="4624800" cy="3422388"/>
            <a:chOff x="566875" y="1555975"/>
            <a:chExt cx="4624800" cy="3422388"/>
          </a:xfrm>
        </p:grpSpPr>
        <p:sp>
          <p:nvSpPr>
            <p:cNvPr id="1709" name="Google Shape;1709;p29"/>
            <p:cNvSpPr/>
            <p:nvPr/>
          </p:nvSpPr>
          <p:spPr>
            <a:xfrm>
              <a:off x="566875" y="1555975"/>
              <a:ext cx="227475" cy="217925"/>
            </a:xfrm>
            <a:custGeom>
              <a:avLst/>
              <a:gdLst/>
              <a:ahLst/>
              <a:cxnLst/>
              <a:rect l="l" t="t" r="r" b="b"/>
              <a:pathLst>
                <a:path w="9099" h="8717" extrusionOk="0">
                  <a:moveTo>
                    <a:pt x="4662" y="1003"/>
                  </a:moveTo>
                  <a:lnTo>
                    <a:pt x="4662" y="1003"/>
                  </a:lnTo>
                  <a:cubicBezTo>
                    <a:pt x="4988" y="1755"/>
                    <a:pt x="5213" y="2532"/>
                    <a:pt x="5364" y="3334"/>
                  </a:cubicBezTo>
                  <a:cubicBezTo>
                    <a:pt x="5389" y="3409"/>
                    <a:pt x="5414" y="3484"/>
                    <a:pt x="5439" y="3559"/>
                  </a:cubicBezTo>
                  <a:cubicBezTo>
                    <a:pt x="5564" y="3785"/>
                    <a:pt x="5815" y="3835"/>
                    <a:pt x="6066" y="3885"/>
                  </a:cubicBezTo>
                  <a:cubicBezTo>
                    <a:pt x="6642" y="3985"/>
                    <a:pt x="7244" y="4085"/>
                    <a:pt x="7820" y="4136"/>
                  </a:cubicBezTo>
                  <a:cubicBezTo>
                    <a:pt x="7394" y="4562"/>
                    <a:pt x="6893" y="4938"/>
                    <a:pt x="6316" y="5188"/>
                  </a:cubicBezTo>
                  <a:cubicBezTo>
                    <a:pt x="6291" y="5213"/>
                    <a:pt x="6266" y="5238"/>
                    <a:pt x="6216" y="5263"/>
                  </a:cubicBezTo>
                  <a:cubicBezTo>
                    <a:pt x="6166" y="5288"/>
                    <a:pt x="6141" y="5314"/>
                    <a:pt x="6091" y="5364"/>
                  </a:cubicBezTo>
                  <a:cubicBezTo>
                    <a:pt x="5990" y="5514"/>
                    <a:pt x="6041" y="5715"/>
                    <a:pt x="6091" y="5915"/>
                  </a:cubicBezTo>
                  <a:cubicBezTo>
                    <a:pt x="6291" y="6491"/>
                    <a:pt x="6467" y="7068"/>
                    <a:pt x="6667" y="7644"/>
                  </a:cubicBezTo>
                  <a:cubicBezTo>
                    <a:pt x="6041" y="7319"/>
                    <a:pt x="5389" y="7018"/>
                    <a:pt x="4737" y="6692"/>
                  </a:cubicBezTo>
                  <a:cubicBezTo>
                    <a:pt x="4637" y="6642"/>
                    <a:pt x="4512" y="6567"/>
                    <a:pt x="4361" y="6567"/>
                  </a:cubicBezTo>
                  <a:cubicBezTo>
                    <a:pt x="4344" y="6564"/>
                    <a:pt x="4326" y="6563"/>
                    <a:pt x="4309" y="6563"/>
                  </a:cubicBezTo>
                  <a:cubicBezTo>
                    <a:pt x="4126" y="6563"/>
                    <a:pt x="3945" y="6678"/>
                    <a:pt x="3785" y="6792"/>
                  </a:cubicBezTo>
                  <a:cubicBezTo>
                    <a:pt x="3334" y="7068"/>
                    <a:pt x="2908" y="7369"/>
                    <a:pt x="2482" y="7644"/>
                  </a:cubicBezTo>
                  <a:cubicBezTo>
                    <a:pt x="2557" y="7093"/>
                    <a:pt x="2732" y="6567"/>
                    <a:pt x="2983" y="6065"/>
                  </a:cubicBezTo>
                  <a:cubicBezTo>
                    <a:pt x="3033" y="5965"/>
                    <a:pt x="3083" y="5890"/>
                    <a:pt x="3083" y="5790"/>
                  </a:cubicBezTo>
                  <a:cubicBezTo>
                    <a:pt x="3083" y="5589"/>
                    <a:pt x="2908" y="5464"/>
                    <a:pt x="2757" y="5339"/>
                  </a:cubicBezTo>
                  <a:cubicBezTo>
                    <a:pt x="2131" y="4862"/>
                    <a:pt x="1579" y="4286"/>
                    <a:pt x="1103" y="3659"/>
                  </a:cubicBezTo>
                  <a:lnTo>
                    <a:pt x="1103" y="3659"/>
                  </a:lnTo>
                  <a:cubicBezTo>
                    <a:pt x="1805" y="3710"/>
                    <a:pt x="2482" y="3760"/>
                    <a:pt x="3158" y="3810"/>
                  </a:cubicBezTo>
                  <a:cubicBezTo>
                    <a:pt x="3409" y="3810"/>
                    <a:pt x="3534" y="3659"/>
                    <a:pt x="3609" y="3434"/>
                  </a:cubicBezTo>
                  <a:cubicBezTo>
                    <a:pt x="3810" y="2807"/>
                    <a:pt x="4086" y="2231"/>
                    <a:pt x="4361" y="1629"/>
                  </a:cubicBezTo>
                  <a:cubicBezTo>
                    <a:pt x="4386" y="1554"/>
                    <a:pt x="4687" y="1078"/>
                    <a:pt x="4662" y="1003"/>
                  </a:cubicBezTo>
                  <a:close/>
                  <a:moveTo>
                    <a:pt x="4684" y="0"/>
                  </a:moveTo>
                  <a:cubicBezTo>
                    <a:pt x="4581" y="0"/>
                    <a:pt x="4474" y="50"/>
                    <a:pt x="4411" y="151"/>
                  </a:cubicBezTo>
                  <a:cubicBezTo>
                    <a:pt x="3960" y="1053"/>
                    <a:pt x="3309" y="2156"/>
                    <a:pt x="3208" y="3208"/>
                  </a:cubicBezTo>
                  <a:cubicBezTo>
                    <a:pt x="2331" y="2958"/>
                    <a:pt x="1329" y="2958"/>
                    <a:pt x="426" y="2933"/>
                  </a:cubicBezTo>
                  <a:cubicBezTo>
                    <a:pt x="176" y="2933"/>
                    <a:pt x="0" y="3233"/>
                    <a:pt x="126" y="3459"/>
                  </a:cubicBezTo>
                  <a:cubicBezTo>
                    <a:pt x="727" y="4386"/>
                    <a:pt x="1404" y="5188"/>
                    <a:pt x="2256" y="5865"/>
                  </a:cubicBezTo>
                  <a:cubicBezTo>
                    <a:pt x="1930" y="6642"/>
                    <a:pt x="1730" y="7444"/>
                    <a:pt x="1604" y="8271"/>
                  </a:cubicBezTo>
                  <a:cubicBezTo>
                    <a:pt x="1585" y="8510"/>
                    <a:pt x="1754" y="8717"/>
                    <a:pt x="1975" y="8717"/>
                  </a:cubicBezTo>
                  <a:cubicBezTo>
                    <a:pt x="2033" y="8717"/>
                    <a:pt x="2094" y="8703"/>
                    <a:pt x="2156" y="8672"/>
                  </a:cubicBezTo>
                  <a:cubicBezTo>
                    <a:pt x="2908" y="8296"/>
                    <a:pt x="3609" y="7820"/>
                    <a:pt x="4211" y="7218"/>
                  </a:cubicBezTo>
                  <a:cubicBezTo>
                    <a:pt x="5088" y="7770"/>
                    <a:pt x="6066" y="8196"/>
                    <a:pt x="7018" y="8622"/>
                  </a:cubicBezTo>
                  <a:cubicBezTo>
                    <a:pt x="7076" y="8646"/>
                    <a:pt x="7133" y="8657"/>
                    <a:pt x="7188" y="8657"/>
                  </a:cubicBezTo>
                  <a:cubicBezTo>
                    <a:pt x="7420" y="8657"/>
                    <a:pt x="7605" y="8459"/>
                    <a:pt x="7544" y="8196"/>
                  </a:cubicBezTo>
                  <a:cubicBezTo>
                    <a:pt x="7394" y="7444"/>
                    <a:pt x="7219" y="6491"/>
                    <a:pt x="6767" y="5790"/>
                  </a:cubicBezTo>
                  <a:cubicBezTo>
                    <a:pt x="7594" y="5389"/>
                    <a:pt x="8296" y="4812"/>
                    <a:pt x="8873" y="4111"/>
                  </a:cubicBezTo>
                  <a:cubicBezTo>
                    <a:pt x="9098" y="3835"/>
                    <a:pt x="8948" y="3509"/>
                    <a:pt x="8622" y="3484"/>
                  </a:cubicBezTo>
                  <a:cubicBezTo>
                    <a:pt x="7745" y="3359"/>
                    <a:pt x="6868" y="3208"/>
                    <a:pt x="5990" y="3183"/>
                  </a:cubicBezTo>
                  <a:cubicBezTo>
                    <a:pt x="5765" y="2131"/>
                    <a:pt x="5439" y="1128"/>
                    <a:pt x="4938" y="151"/>
                  </a:cubicBezTo>
                  <a:cubicBezTo>
                    <a:pt x="4888" y="50"/>
                    <a:pt x="4787" y="0"/>
                    <a:pt x="4684" y="0"/>
                  </a:cubicBezTo>
                  <a:close/>
                </a:path>
              </a:pathLst>
            </a:custGeom>
            <a:solidFill>
              <a:srgbClr val="E25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0" name="Google Shape;1710;p29"/>
            <p:cNvSpPr/>
            <p:nvPr/>
          </p:nvSpPr>
          <p:spPr>
            <a:xfrm>
              <a:off x="2908688" y="2309125"/>
              <a:ext cx="227475" cy="217925"/>
            </a:xfrm>
            <a:custGeom>
              <a:avLst/>
              <a:gdLst/>
              <a:ahLst/>
              <a:cxnLst/>
              <a:rect l="l" t="t" r="r" b="b"/>
              <a:pathLst>
                <a:path w="9099" h="8717" extrusionOk="0">
                  <a:moveTo>
                    <a:pt x="4662" y="1003"/>
                  </a:moveTo>
                  <a:lnTo>
                    <a:pt x="4662" y="1003"/>
                  </a:lnTo>
                  <a:cubicBezTo>
                    <a:pt x="4988" y="1755"/>
                    <a:pt x="5213" y="2532"/>
                    <a:pt x="5364" y="3334"/>
                  </a:cubicBezTo>
                  <a:cubicBezTo>
                    <a:pt x="5389" y="3409"/>
                    <a:pt x="5414" y="3484"/>
                    <a:pt x="5439" y="3559"/>
                  </a:cubicBezTo>
                  <a:cubicBezTo>
                    <a:pt x="5564" y="3785"/>
                    <a:pt x="5815" y="3835"/>
                    <a:pt x="6066" y="3885"/>
                  </a:cubicBezTo>
                  <a:cubicBezTo>
                    <a:pt x="6642" y="3985"/>
                    <a:pt x="7244" y="4085"/>
                    <a:pt x="7820" y="4136"/>
                  </a:cubicBezTo>
                  <a:cubicBezTo>
                    <a:pt x="7394" y="4562"/>
                    <a:pt x="6893" y="4938"/>
                    <a:pt x="6316" y="5188"/>
                  </a:cubicBezTo>
                  <a:cubicBezTo>
                    <a:pt x="6291" y="5213"/>
                    <a:pt x="6266" y="5238"/>
                    <a:pt x="6216" y="5263"/>
                  </a:cubicBezTo>
                  <a:cubicBezTo>
                    <a:pt x="6166" y="5288"/>
                    <a:pt x="6141" y="5314"/>
                    <a:pt x="6091" y="5364"/>
                  </a:cubicBezTo>
                  <a:cubicBezTo>
                    <a:pt x="5990" y="5514"/>
                    <a:pt x="6041" y="5715"/>
                    <a:pt x="6091" y="5915"/>
                  </a:cubicBezTo>
                  <a:cubicBezTo>
                    <a:pt x="6291" y="6491"/>
                    <a:pt x="6467" y="7068"/>
                    <a:pt x="6667" y="7644"/>
                  </a:cubicBezTo>
                  <a:cubicBezTo>
                    <a:pt x="6041" y="7319"/>
                    <a:pt x="5389" y="7018"/>
                    <a:pt x="4737" y="6692"/>
                  </a:cubicBezTo>
                  <a:cubicBezTo>
                    <a:pt x="4637" y="6642"/>
                    <a:pt x="4512" y="6567"/>
                    <a:pt x="4361" y="6567"/>
                  </a:cubicBezTo>
                  <a:cubicBezTo>
                    <a:pt x="4344" y="6564"/>
                    <a:pt x="4326" y="6563"/>
                    <a:pt x="4309" y="6563"/>
                  </a:cubicBezTo>
                  <a:cubicBezTo>
                    <a:pt x="4126" y="6563"/>
                    <a:pt x="3945" y="6678"/>
                    <a:pt x="3785" y="6792"/>
                  </a:cubicBezTo>
                  <a:cubicBezTo>
                    <a:pt x="3334" y="7068"/>
                    <a:pt x="2908" y="7369"/>
                    <a:pt x="2482" y="7644"/>
                  </a:cubicBezTo>
                  <a:cubicBezTo>
                    <a:pt x="2557" y="7093"/>
                    <a:pt x="2732" y="6567"/>
                    <a:pt x="2983" y="6065"/>
                  </a:cubicBezTo>
                  <a:cubicBezTo>
                    <a:pt x="3033" y="5965"/>
                    <a:pt x="3083" y="5890"/>
                    <a:pt x="3083" y="5790"/>
                  </a:cubicBezTo>
                  <a:cubicBezTo>
                    <a:pt x="3083" y="5589"/>
                    <a:pt x="2908" y="5464"/>
                    <a:pt x="2757" y="5339"/>
                  </a:cubicBezTo>
                  <a:cubicBezTo>
                    <a:pt x="2131" y="4862"/>
                    <a:pt x="1579" y="4286"/>
                    <a:pt x="1103" y="3659"/>
                  </a:cubicBezTo>
                  <a:lnTo>
                    <a:pt x="1103" y="3659"/>
                  </a:lnTo>
                  <a:cubicBezTo>
                    <a:pt x="1805" y="3710"/>
                    <a:pt x="2482" y="3760"/>
                    <a:pt x="3158" y="3810"/>
                  </a:cubicBezTo>
                  <a:cubicBezTo>
                    <a:pt x="3409" y="3810"/>
                    <a:pt x="3534" y="3659"/>
                    <a:pt x="3609" y="3434"/>
                  </a:cubicBezTo>
                  <a:cubicBezTo>
                    <a:pt x="3810" y="2807"/>
                    <a:pt x="4086" y="2231"/>
                    <a:pt x="4361" y="1629"/>
                  </a:cubicBezTo>
                  <a:cubicBezTo>
                    <a:pt x="4386" y="1554"/>
                    <a:pt x="4687" y="1078"/>
                    <a:pt x="4662" y="1003"/>
                  </a:cubicBezTo>
                  <a:close/>
                  <a:moveTo>
                    <a:pt x="4684" y="0"/>
                  </a:moveTo>
                  <a:cubicBezTo>
                    <a:pt x="4581" y="0"/>
                    <a:pt x="4474" y="50"/>
                    <a:pt x="4411" y="151"/>
                  </a:cubicBezTo>
                  <a:cubicBezTo>
                    <a:pt x="3960" y="1053"/>
                    <a:pt x="3309" y="2156"/>
                    <a:pt x="3208" y="3208"/>
                  </a:cubicBezTo>
                  <a:cubicBezTo>
                    <a:pt x="2331" y="2958"/>
                    <a:pt x="1329" y="2958"/>
                    <a:pt x="426" y="2933"/>
                  </a:cubicBezTo>
                  <a:cubicBezTo>
                    <a:pt x="176" y="2933"/>
                    <a:pt x="0" y="3233"/>
                    <a:pt x="126" y="3459"/>
                  </a:cubicBezTo>
                  <a:cubicBezTo>
                    <a:pt x="727" y="4386"/>
                    <a:pt x="1404" y="5188"/>
                    <a:pt x="2256" y="5865"/>
                  </a:cubicBezTo>
                  <a:cubicBezTo>
                    <a:pt x="1930" y="6642"/>
                    <a:pt x="1730" y="7444"/>
                    <a:pt x="1604" y="8271"/>
                  </a:cubicBezTo>
                  <a:cubicBezTo>
                    <a:pt x="1585" y="8510"/>
                    <a:pt x="1754" y="8717"/>
                    <a:pt x="1975" y="8717"/>
                  </a:cubicBezTo>
                  <a:cubicBezTo>
                    <a:pt x="2033" y="8717"/>
                    <a:pt x="2094" y="8703"/>
                    <a:pt x="2156" y="8672"/>
                  </a:cubicBezTo>
                  <a:cubicBezTo>
                    <a:pt x="2908" y="8296"/>
                    <a:pt x="3609" y="7820"/>
                    <a:pt x="4211" y="7218"/>
                  </a:cubicBezTo>
                  <a:cubicBezTo>
                    <a:pt x="5088" y="7770"/>
                    <a:pt x="6066" y="8196"/>
                    <a:pt x="7018" y="8622"/>
                  </a:cubicBezTo>
                  <a:cubicBezTo>
                    <a:pt x="7076" y="8646"/>
                    <a:pt x="7133" y="8657"/>
                    <a:pt x="7188" y="8657"/>
                  </a:cubicBezTo>
                  <a:cubicBezTo>
                    <a:pt x="7420" y="8657"/>
                    <a:pt x="7605" y="8459"/>
                    <a:pt x="7544" y="8196"/>
                  </a:cubicBezTo>
                  <a:cubicBezTo>
                    <a:pt x="7394" y="7444"/>
                    <a:pt x="7219" y="6491"/>
                    <a:pt x="6767" y="5790"/>
                  </a:cubicBezTo>
                  <a:cubicBezTo>
                    <a:pt x="7594" y="5389"/>
                    <a:pt x="8296" y="4812"/>
                    <a:pt x="8873" y="4111"/>
                  </a:cubicBezTo>
                  <a:cubicBezTo>
                    <a:pt x="9098" y="3835"/>
                    <a:pt x="8948" y="3509"/>
                    <a:pt x="8622" y="3484"/>
                  </a:cubicBezTo>
                  <a:cubicBezTo>
                    <a:pt x="7745" y="3359"/>
                    <a:pt x="6868" y="3208"/>
                    <a:pt x="5990" y="3183"/>
                  </a:cubicBezTo>
                  <a:cubicBezTo>
                    <a:pt x="5765" y="2131"/>
                    <a:pt x="5439" y="1128"/>
                    <a:pt x="4938" y="151"/>
                  </a:cubicBezTo>
                  <a:cubicBezTo>
                    <a:pt x="4888" y="50"/>
                    <a:pt x="4787" y="0"/>
                    <a:pt x="4684" y="0"/>
                  </a:cubicBezTo>
                  <a:close/>
                </a:path>
              </a:pathLst>
            </a:custGeom>
            <a:solidFill>
              <a:srgbClr val="E25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1" name="Google Shape;1711;p29"/>
            <p:cNvSpPr/>
            <p:nvPr/>
          </p:nvSpPr>
          <p:spPr>
            <a:xfrm>
              <a:off x="661575" y="4760438"/>
              <a:ext cx="227475" cy="217925"/>
            </a:xfrm>
            <a:custGeom>
              <a:avLst/>
              <a:gdLst/>
              <a:ahLst/>
              <a:cxnLst/>
              <a:rect l="l" t="t" r="r" b="b"/>
              <a:pathLst>
                <a:path w="9099" h="8717" extrusionOk="0">
                  <a:moveTo>
                    <a:pt x="4662" y="1003"/>
                  </a:moveTo>
                  <a:lnTo>
                    <a:pt x="4662" y="1003"/>
                  </a:lnTo>
                  <a:cubicBezTo>
                    <a:pt x="4988" y="1755"/>
                    <a:pt x="5213" y="2532"/>
                    <a:pt x="5364" y="3334"/>
                  </a:cubicBezTo>
                  <a:cubicBezTo>
                    <a:pt x="5389" y="3409"/>
                    <a:pt x="5414" y="3484"/>
                    <a:pt x="5439" y="3559"/>
                  </a:cubicBezTo>
                  <a:cubicBezTo>
                    <a:pt x="5564" y="3785"/>
                    <a:pt x="5815" y="3835"/>
                    <a:pt x="6066" y="3885"/>
                  </a:cubicBezTo>
                  <a:cubicBezTo>
                    <a:pt x="6642" y="3985"/>
                    <a:pt x="7244" y="4085"/>
                    <a:pt x="7820" y="4136"/>
                  </a:cubicBezTo>
                  <a:cubicBezTo>
                    <a:pt x="7394" y="4562"/>
                    <a:pt x="6893" y="4938"/>
                    <a:pt x="6316" y="5188"/>
                  </a:cubicBezTo>
                  <a:cubicBezTo>
                    <a:pt x="6291" y="5213"/>
                    <a:pt x="6266" y="5238"/>
                    <a:pt x="6216" y="5263"/>
                  </a:cubicBezTo>
                  <a:cubicBezTo>
                    <a:pt x="6166" y="5288"/>
                    <a:pt x="6141" y="5314"/>
                    <a:pt x="6091" y="5364"/>
                  </a:cubicBezTo>
                  <a:cubicBezTo>
                    <a:pt x="5990" y="5514"/>
                    <a:pt x="6041" y="5715"/>
                    <a:pt x="6091" y="5915"/>
                  </a:cubicBezTo>
                  <a:cubicBezTo>
                    <a:pt x="6291" y="6491"/>
                    <a:pt x="6467" y="7068"/>
                    <a:pt x="6667" y="7644"/>
                  </a:cubicBezTo>
                  <a:cubicBezTo>
                    <a:pt x="6041" y="7319"/>
                    <a:pt x="5389" y="7018"/>
                    <a:pt x="4737" y="6692"/>
                  </a:cubicBezTo>
                  <a:cubicBezTo>
                    <a:pt x="4637" y="6642"/>
                    <a:pt x="4512" y="6567"/>
                    <a:pt x="4361" y="6567"/>
                  </a:cubicBezTo>
                  <a:cubicBezTo>
                    <a:pt x="4344" y="6564"/>
                    <a:pt x="4326" y="6563"/>
                    <a:pt x="4309" y="6563"/>
                  </a:cubicBezTo>
                  <a:cubicBezTo>
                    <a:pt x="4126" y="6563"/>
                    <a:pt x="3945" y="6678"/>
                    <a:pt x="3785" y="6792"/>
                  </a:cubicBezTo>
                  <a:cubicBezTo>
                    <a:pt x="3334" y="7068"/>
                    <a:pt x="2908" y="7369"/>
                    <a:pt x="2482" y="7644"/>
                  </a:cubicBezTo>
                  <a:cubicBezTo>
                    <a:pt x="2557" y="7093"/>
                    <a:pt x="2732" y="6567"/>
                    <a:pt x="2983" y="6065"/>
                  </a:cubicBezTo>
                  <a:cubicBezTo>
                    <a:pt x="3033" y="5965"/>
                    <a:pt x="3083" y="5890"/>
                    <a:pt x="3083" y="5790"/>
                  </a:cubicBezTo>
                  <a:cubicBezTo>
                    <a:pt x="3083" y="5589"/>
                    <a:pt x="2908" y="5464"/>
                    <a:pt x="2757" y="5339"/>
                  </a:cubicBezTo>
                  <a:cubicBezTo>
                    <a:pt x="2131" y="4862"/>
                    <a:pt x="1579" y="4286"/>
                    <a:pt x="1103" y="3659"/>
                  </a:cubicBezTo>
                  <a:lnTo>
                    <a:pt x="1103" y="3659"/>
                  </a:lnTo>
                  <a:cubicBezTo>
                    <a:pt x="1805" y="3710"/>
                    <a:pt x="2482" y="3760"/>
                    <a:pt x="3158" y="3810"/>
                  </a:cubicBezTo>
                  <a:cubicBezTo>
                    <a:pt x="3409" y="3810"/>
                    <a:pt x="3534" y="3659"/>
                    <a:pt x="3609" y="3434"/>
                  </a:cubicBezTo>
                  <a:cubicBezTo>
                    <a:pt x="3810" y="2807"/>
                    <a:pt x="4086" y="2231"/>
                    <a:pt x="4361" y="1629"/>
                  </a:cubicBezTo>
                  <a:cubicBezTo>
                    <a:pt x="4386" y="1554"/>
                    <a:pt x="4687" y="1078"/>
                    <a:pt x="4662" y="1003"/>
                  </a:cubicBezTo>
                  <a:close/>
                  <a:moveTo>
                    <a:pt x="4684" y="0"/>
                  </a:moveTo>
                  <a:cubicBezTo>
                    <a:pt x="4581" y="0"/>
                    <a:pt x="4474" y="50"/>
                    <a:pt x="4411" y="151"/>
                  </a:cubicBezTo>
                  <a:cubicBezTo>
                    <a:pt x="3960" y="1053"/>
                    <a:pt x="3309" y="2156"/>
                    <a:pt x="3208" y="3208"/>
                  </a:cubicBezTo>
                  <a:cubicBezTo>
                    <a:pt x="2331" y="2958"/>
                    <a:pt x="1329" y="2958"/>
                    <a:pt x="426" y="2933"/>
                  </a:cubicBezTo>
                  <a:cubicBezTo>
                    <a:pt x="176" y="2933"/>
                    <a:pt x="0" y="3233"/>
                    <a:pt x="126" y="3459"/>
                  </a:cubicBezTo>
                  <a:cubicBezTo>
                    <a:pt x="727" y="4386"/>
                    <a:pt x="1404" y="5188"/>
                    <a:pt x="2256" y="5865"/>
                  </a:cubicBezTo>
                  <a:cubicBezTo>
                    <a:pt x="1930" y="6642"/>
                    <a:pt x="1730" y="7444"/>
                    <a:pt x="1604" y="8271"/>
                  </a:cubicBezTo>
                  <a:cubicBezTo>
                    <a:pt x="1585" y="8510"/>
                    <a:pt x="1754" y="8717"/>
                    <a:pt x="1975" y="8717"/>
                  </a:cubicBezTo>
                  <a:cubicBezTo>
                    <a:pt x="2033" y="8717"/>
                    <a:pt x="2094" y="8703"/>
                    <a:pt x="2156" y="8672"/>
                  </a:cubicBezTo>
                  <a:cubicBezTo>
                    <a:pt x="2908" y="8296"/>
                    <a:pt x="3609" y="7820"/>
                    <a:pt x="4211" y="7218"/>
                  </a:cubicBezTo>
                  <a:cubicBezTo>
                    <a:pt x="5088" y="7770"/>
                    <a:pt x="6066" y="8196"/>
                    <a:pt x="7018" y="8622"/>
                  </a:cubicBezTo>
                  <a:cubicBezTo>
                    <a:pt x="7076" y="8646"/>
                    <a:pt x="7133" y="8657"/>
                    <a:pt x="7188" y="8657"/>
                  </a:cubicBezTo>
                  <a:cubicBezTo>
                    <a:pt x="7420" y="8657"/>
                    <a:pt x="7605" y="8459"/>
                    <a:pt x="7544" y="8196"/>
                  </a:cubicBezTo>
                  <a:cubicBezTo>
                    <a:pt x="7394" y="7444"/>
                    <a:pt x="7219" y="6491"/>
                    <a:pt x="6767" y="5790"/>
                  </a:cubicBezTo>
                  <a:cubicBezTo>
                    <a:pt x="7594" y="5389"/>
                    <a:pt x="8296" y="4812"/>
                    <a:pt x="8873" y="4111"/>
                  </a:cubicBezTo>
                  <a:cubicBezTo>
                    <a:pt x="9098" y="3835"/>
                    <a:pt x="8948" y="3509"/>
                    <a:pt x="8622" y="3484"/>
                  </a:cubicBezTo>
                  <a:cubicBezTo>
                    <a:pt x="7745" y="3359"/>
                    <a:pt x="6868" y="3208"/>
                    <a:pt x="5990" y="3183"/>
                  </a:cubicBezTo>
                  <a:cubicBezTo>
                    <a:pt x="5765" y="2131"/>
                    <a:pt x="5439" y="1128"/>
                    <a:pt x="4938" y="151"/>
                  </a:cubicBezTo>
                  <a:cubicBezTo>
                    <a:pt x="4888" y="50"/>
                    <a:pt x="4787" y="0"/>
                    <a:pt x="4684" y="0"/>
                  </a:cubicBezTo>
                  <a:close/>
                </a:path>
              </a:pathLst>
            </a:custGeom>
            <a:solidFill>
              <a:srgbClr val="E25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2" name="Google Shape;1712;p29"/>
            <p:cNvSpPr/>
            <p:nvPr/>
          </p:nvSpPr>
          <p:spPr>
            <a:xfrm flipH="1">
              <a:off x="4964200" y="2682063"/>
              <a:ext cx="227475" cy="217925"/>
            </a:xfrm>
            <a:custGeom>
              <a:avLst/>
              <a:gdLst/>
              <a:ahLst/>
              <a:cxnLst/>
              <a:rect l="l" t="t" r="r" b="b"/>
              <a:pathLst>
                <a:path w="9099" h="8717" extrusionOk="0">
                  <a:moveTo>
                    <a:pt x="4662" y="1003"/>
                  </a:moveTo>
                  <a:lnTo>
                    <a:pt x="4662" y="1003"/>
                  </a:lnTo>
                  <a:cubicBezTo>
                    <a:pt x="4988" y="1755"/>
                    <a:pt x="5213" y="2532"/>
                    <a:pt x="5364" y="3334"/>
                  </a:cubicBezTo>
                  <a:cubicBezTo>
                    <a:pt x="5389" y="3409"/>
                    <a:pt x="5414" y="3484"/>
                    <a:pt x="5439" y="3559"/>
                  </a:cubicBezTo>
                  <a:cubicBezTo>
                    <a:pt x="5564" y="3785"/>
                    <a:pt x="5815" y="3835"/>
                    <a:pt x="6066" y="3885"/>
                  </a:cubicBezTo>
                  <a:cubicBezTo>
                    <a:pt x="6642" y="3985"/>
                    <a:pt x="7244" y="4085"/>
                    <a:pt x="7820" y="4136"/>
                  </a:cubicBezTo>
                  <a:cubicBezTo>
                    <a:pt x="7394" y="4562"/>
                    <a:pt x="6893" y="4938"/>
                    <a:pt x="6316" y="5188"/>
                  </a:cubicBezTo>
                  <a:cubicBezTo>
                    <a:pt x="6291" y="5213"/>
                    <a:pt x="6266" y="5238"/>
                    <a:pt x="6216" y="5263"/>
                  </a:cubicBezTo>
                  <a:cubicBezTo>
                    <a:pt x="6166" y="5288"/>
                    <a:pt x="6141" y="5314"/>
                    <a:pt x="6091" y="5364"/>
                  </a:cubicBezTo>
                  <a:cubicBezTo>
                    <a:pt x="5990" y="5514"/>
                    <a:pt x="6041" y="5715"/>
                    <a:pt x="6091" y="5915"/>
                  </a:cubicBezTo>
                  <a:cubicBezTo>
                    <a:pt x="6291" y="6491"/>
                    <a:pt x="6467" y="7068"/>
                    <a:pt x="6667" y="7644"/>
                  </a:cubicBezTo>
                  <a:cubicBezTo>
                    <a:pt x="6041" y="7319"/>
                    <a:pt x="5389" y="7018"/>
                    <a:pt x="4737" y="6692"/>
                  </a:cubicBezTo>
                  <a:cubicBezTo>
                    <a:pt x="4637" y="6642"/>
                    <a:pt x="4512" y="6567"/>
                    <a:pt x="4361" y="6567"/>
                  </a:cubicBezTo>
                  <a:cubicBezTo>
                    <a:pt x="4344" y="6564"/>
                    <a:pt x="4326" y="6563"/>
                    <a:pt x="4309" y="6563"/>
                  </a:cubicBezTo>
                  <a:cubicBezTo>
                    <a:pt x="4126" y="6563"/>
                    <a:pt x="3945" y="6678"/>
                    <a:pt x="3785" y="6792"/>
                  </a:cubicBezTo>
                  <a:cubicBezTo>
                    <a:pt x="3334" y="7068"/>
                    <a:pt x="2908" y="7369"/>
                    <a:pt x="2482" y="7644"/>
                  </a:cubicBezTo>
                  <a:cubicBezTo>
                    <a:pt x="2557" y="7093"/>
                    <a:pt x="2732" y="6567"/>
                    <a:pt x="2983" y="6065"/>
                  </a:cubicBezTo>
                  <a:cubicBezTo>
                    <a:pt x="3033" y="5965"/>
                    <a:pt x="3083" y="5890"/>
                    <a:pt x="3083" y="5790"/>
                  </a:cubicBezTo>
                  <a:cubicBezTo>
                    <a:pt x="3083" y="5589"/>
                    <a:pt x="2908" y="5464"/>
                    <a:pt x="2757" y="5339"/>
                  </a:cubicBezTo>
                  <a:cubicBezTo>
                    <a:pt x="2131" y="4862"/>
                    <a:pt x="1579" y="4286"/>
                    <a:pt x="1103" y="3659"/>
                  </a:cubicBezTo>
                  <a:lnTo>
                    <a:pt x="1103" y="3659"/>
                  </a:lnTo>
                  <a:cubicBezTo>
                    <a:pt x="1805" y="3710"/>
                    <a:pt x="2482" y="3760"/>
                    <a:pt x="3158" y="3810"/>
                  </a:cubicBezTo>
                  <a:cubicBezTo>
                    <a:pt x="3409" y="3810"/>
                    <a:pt x="3534" y="3659"/>
                    <a:pt x="3609" y="3434"/>
                  </a:cubicBezTo>
                  <a:cubicBezTo>
                    <a:pt x="3810" y="2807"/>
                    <a:pt x="4086" y="2231"/>
                    <a:pt x="4361" y="1629"/>
                  </a:cubicBezTo>
                  <a:cubicBezTo>
                    <a:pt x="4386" y="1554"/>
                    <a:pt x="4687" y="1078"/>
                    <a:pt x="4662" y="1003"/>
                  </a:cubicBezTo>
                  <a:close/>
                  <a:moveTo>
                    <a:pt x="4684" y="0"/>
                  </a:moveTo>
                  <a:cubicBezTo>
                    <a:pt x="4581" y="0"/>
                    <a:pt x="4474" y="50"/>
                    <a:pt x="4411" y="151"/>
                  </a:cubicBezTo>
                  <a:cubicBezTo>
                    <a:pt x="3960" y="1053"/>
                    <a:pt x="3309" y="2156"/>
                    <a:pt x="3208" y="3208"/>
                  </a:cubicBezTo>
                  <a:cubicBezTo>
                    <a:pt x="2331" y="2958"/>
                    <a:pt x="1329" y="2958"/>
                    <a:pt x="426" y="2933"/>
                  </a:cubicBezTo>
                  <a:cubicBezTo>
                    <a:pt x="176" y="2933"/>
                    <a:pt x="0" y="3233"/>
                    <a:pt x="126" y="3459"/>
                  </a:cubicBezTo>
                  <a:cubicBezTo>
                    <a:pt x="727" y="4386"/>
                    <a:pt x="1404" y="5188"/>
                    <a:pt x="2256" y="5865"/>
                  </a:cubicBezTo>
                  <a:cubicBezTo>
                    <a:pt x="1930" y="6642"/>
                    <a:pt x="1730" y="7444"/>
                    <a:pt x="1604" y="8271"/>
                  </a:cubicBezTo>
                  <a:cubicBezTo>
                    <a:pt x="1585" y="8510"/>
                    <a:pt x="1754" y="8717"/>
                    <a:pt x="1975" y="8717"/>
                  </a:cubicBezTo>
                  <a:cubicBezTo>
                    <a:pt x="2033" y="8717"/>
                    <a:pt x="2094" y="8703"/>
                    <a:pt x="2156" y="8672"/>
                  </a:cubicBezTo>
                  <a:cubicBezTo>
                    <a:pt x="2908" y="8296"/>
                    <a:pt x="3609" y="7820"/>
                    <a:pt x="4211" y="7218"/>
                  </a:cubicBezTo>
                  <a:cubicBezTo>
                    <a:pt x="5088" y="7770"/>
                    <a:pt x="6066" y="8196"/>
                    <a:pt x="7018" y="8622"/>
                  </a:cubicBezTo>
                  <a:cubicBezTo>
                    <a:pt x="7076" y="8646"/>
                    <a:pt x="7133" y="8657"/>
                    <a:pt x="7188" y="8657"/>
                  </a:cubicBezTo>
                  <a:cubicBezTo>
                    <a:pt x="7420" y="8657"/>
                    <a:pt x="7605" y="8459"/>
                    <a:pt x="7544" y="8196"/>
                  </a:cubicBezTo>
                  <a:cubicBezTo>
                    <a:pt x="7394" y="7444"/>
                    <a:pt x="7219" y="6491"/>
                    <a:pt x="6767" y="5790"/>
                  </a:cubicBezTo>
                  <a:cubicBezTo>
                    <a:pt x="7594" y="5389"/>
                    <a:pt x="8296" y="4812"/>
                    <a:pt x="8873" y="4111"/>
                  </a:cubicBezTo>
                  <a:cubicBezTo>
                    <a:pt x="9098" y="3835"/>
                    <a:pt x="8948" y="3509"/>
                    <a:pt x="8622" y="3484"/>
                  </a:cubicBezTo>
                  <a:cubicBezTo>
                    <a:pt x="7745" y="3359"/>
                    <a:pt x="6868" y="3208"/>
                    <a:pt x="5990" y="3183"/>
                  </a:cubicBezTo>
                  <a:cubicBezTo>
                    <a:pt x="5765" y="2131"/>
                    <a:pt x="5439" y="1128"/>
                    <a:pt x="4938" y="151"/>
                  </a:cubicBezTo>
                  <a:cubicBezTo>
                    <a:pt x="4888" y="50"/>
                    <a:pt x="4787" y="0"/>
                    <a:pt x="4684" y="0"/>
                  </a:cubicBezTo>
                  <a:close/>
                </a:path>
              </a:pathLst>
            </a:custGeom>
            <a:solidFill>
              <a:srgbClr val="E25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3" name="Google Shape;1713;p29"/>
            <p:cNvSpPr/>
            <p:nvPr/>
          </p:nvSpPr>
          <p:spPr>
            <a:xfrm flipH="1">
              <a:off x="3803375" y="4248788"/>
              <a:ext cx="227475" cy="217925"/>
            </a:xfrm>
            <a:custGeom>
              <a:avLst/>
              <a:gdLst/>
              <a:ahLst/>
              <a:cxnLst/>
              <a:rect l="l" t="t" r="r" b="b"/>
              <a:pathLst>
                <a:path w="9099" h="8717" extrusionOk="0">
                  <a:moveTo>
                    <a:pt x="4662" y="1003"/>
                  </a:moveTo>
                  <a:lnTo>
                    <a:pt x="4662" y="1003"/>
                  </a:lnTo>
                  <a:cubicBezTo>
                    <a:pt x="4988" y="1755"/>
                    <a:pt x="5213" y="2532"/>
                    <a:pt x="5364" y="3334"/>
                  </a:cubicBezTo>
                  <a:cubicBezTo>
                    <a:pt x="5389" y="3409"/>
                    <a:pt x="5414" y="3484"/>
                    <a:pt x="5439" y="3559"/>
                  </a:cubicBezTo>
                  <a:cubicBezTo>
                    <a:pt x="5564" y="3785"/>
                    <a:pt x="5815" y="3835"/>
                    <a:pt x="6066" y="3885"/>
                  </a:cubicBezTo>
                  <a:cubicBezTo>
                    <a:pt x="6642" y="3985"/>
                    <a:pt x="7244" y="4085"/>
                    <a:pt x="7820" y="4136"/>
                  </a:cubicBezTo>
                  <a:cubicBezTo>
                    <a:pt x="7394" y="4562"/>
                    <a:pt x="6893" y="4938"/>
                    <a:pt x="6316" y="5188"/>
                  </a:cubicBezTo>
                  <a:cubicBezTo>
                    <a:pt x="6291" y="5213"/>
                    <a:pt x="6266" y="5238"/>
                    <a:pt x="6216" y="5263"/>
                  </a:cubicBezTo>
                  <a:cubicBezTo>
                    <a:pt x="6166" y="5288"/>
                    <a:pt x="6141" y="5314"/>
                    <a:pt x="6091" y="5364"/>
                  </a:cubicBezTo>
                  <a:cubicBezTo>
                    <a:pt x="5990" y="5514"/>
                    <a:pt x="6041" y="5715"/>
                    <a:pt x="6091" y="5915"/>
                  </a:cubicBezTo>
                  <a:cubicBezTo>
                    <a:pt x="6291" y="6491"/>
                    <a:pt x="6467" y="7068"/>
                    <a:pt x="6667" y="7644"/>
                  </a:cubicBezTo>
                  <a:cubicBezTo>
                    <a:pt x="6041" y="7319"/>
                    <a:pt x="5389" y="7018"/>
                    <a:pt x="4737" y="6692"/>
                  </a:cubicBezTo>
                  <a:cubicBezTo>
                    <a:pt x="4637" y="6642"/>
                    <a:pt x="4512" y="6567"/>
                    <a:pt x="4361" y="6567"/>
                  </a:cubicBezTo>
                  <a:cubicBezTo>
                    <a:pt x="4344" y="6564"/>
                    <a:pt x="4326" y="6563"/>
                    <a:pt x="4309" y="6563"/>
                  </a:cubicBezTo>
                  <a:cubicBezTo>
                    <a:pt x="4126" y="6563"/>
                    <a:pt x="3945" y="6678"/>
                    <a:pt x="3785" y="6792"/>
                  </a:cubicBezTo>
                  <a:cubicBezTo>
                    <a:pt x="3334" y="7068"/>
                    <a:pt x="2908" y="7369"/>
                    <a:pt x="2482" y="7644"/>
                  </a:cubicBezTo>
                  <a:cubicBezTo>
                    <a:pt x="2557" y="7093"/>
                    <a:pt x="2732" y="6567"/>
                    <a:pt x="2983" y="6065"/>
                  </a:cubicBezTo>
                  <a:cubicBezTo>
                    <a:pt x="3033" y="5965"/>
                    <a:pt x="3083" y="5890"/>
                    <a:pt x="3083" y="5790"/>
                  </a:cubicBezTo>
                  <a:cubicBezTo>
                    <a:pt x="3083" y="5589"/>
                    <a:pt x="2908" y="5464"/>
                    <a:pt x="2757" y="5339"/>
                  </a:cubicBezTo>
                  <a:cubicBezTo>
                    <a:pt x="2131" y="4862"/>
                    <a:pt x="1579" y="4286"/>
                    <a:pt x="1103" y="3659"/>
                  </a:cubicBezTo>
                  <a:lnTo>
                    <a:pt x="1103" y="3659"/>
                  </a:lnTo>
                  <a:cubicBezTo>
                    <a:pt x="1805" y="3710"/>
                    <a:pt x="2482" y="3760"/>
                    <a:pt x="3158" y="3810"/>
                  </a:cubicBezTo>
                  <a:cubicBezTo>
                    <a:pt x="3409" y="3810"/>
                    <a:pt x="3534" y="3659"/>
                    <a:pt x="3609" y="3434"/>
                  </a:cubicBezTo>
                  <a:cubicBezTo>
                    <a:pt x="3810" y="2807"/>
                    <a:pt x="4086" y="2231"/>
                    <a:pt x="4361" y="1629"/>
                  </a:cubicBezTo>
                  <a:cubicBezTo>
                    <a:pt x="4386" y="1554"/>
                    <a:pt x="4687" y="1078"/>
                    <a:pt x="4662" y="1003"/>
                  </a:cubicBezTo>
                  <a:close/>
                  <a:moveTo>
                    <a:pt x="4684" y="0"/>
                  </a:moveTo>
                  <a:cubicBezTo>
                    <a:pt x="4581" y="0"/>
                    <a:pt x="4474" y="50"/>
                    <a:pt x="4411" y="151"/>
                  </a:cubicBezTo>
                  <a:cubicBezTo>
                    <a:pt x="3960" y="1053"/>
                    <a:pt x="3309" y="2156"/>
                    <a:pt x="3208" y="3208"/>
                  </a:cubicBezTo>
                  <a:cubicBezTo>
                    <a:pt x="2331" y="2958"/>
                    <a:pt x="1329" y="2958"/>
                    <a:pt x="426" y="2933"/>
                  </a:cubicBezTo>
                  <a:cubicBezTo>
                    <a:pt x="176" y="2933"/>
                    <a:pt x="0" y="3233"/>
                    <a:pt x="126" y="3459"/>
                  </a:cubicBezTo>
                  <a:cubicBezTo>
                    <a:pt x="727" y="4386"/>
                    <a:pt x="1404" y="5188"/>
                    <a:pt x="2256" y="5865"/>
                  </a:cubicBezTo>
                  <a:cubicBezTo>
                    <a:pt x="1930" y="6642"/>
                    <a:pt x="1730" y="7444"/>
                    <a:pt x="1604" y="8271"/>
                  </a:cubicBezTo>
                  <a:cubicBezTo>
                    <a:pt x="1585" y="8510"/>
                    <a:pt x="1754" y="8717"/>
                    <a:pt x="1975" y="8717"/>
                  </a:cubicBezTo>
                  <a:cubicBezTo>
                    <a:pt x="2033" y="8717"/>
                    <a:pt x="2094" y="8703"/>
                    <a:pt x="2156" y="8672"/>
                  </a:cubicBezTo>
                  <a:cubicBezTo>
                    <a:pt x="2908" y="8296"/>
                    <a:pt x="3609" y="7820"/>
                    <a:pt x="4211" y="7218"/>
                  </a:cubicBezTo>
                  <a:cubicBezTo>
                    <a:pt x="5088" y="7770"/>
                    <a:pt x="6066" y="8196"/>
                    <a:pt x="7018" y="8622"/>
                  </a:cubicBezTo>
                  <a:cubicBezTo>
                    <a:pt x="7076" y="8646"/>
                    <a:pt x="7133" y="8657"/>
                    <a:pt x="7188" y="8657"/>
                  </a:cubicBezTo>
                  <a:cubicBezTo>
                    <a:pt x="7420" y="8657"/>
                    <a:pt x="7605" y="8459"/>
                    <a:pt x="7544" y="8196"/>
                  </a:cubicBezTo>
                  <a:cubicBezTo>
                    <a:pt x="7394" y="7444"/>
                    <a:pt x="7219" y="6491"/>
                    <a:pt x="6767" y="5790"/>
                  </a:cubicBezTo>
                  <a:cubicBezTo>
                    <a:pt x="7594" y="5389"/>
                    <a:pt x="8296" y="4812"/>
                    <a:pt x="8873" y="4111"/>
                  </a:cubicBezTo>
                  <a:cubicBezTo>
                    <a:pt x="9098" y="3835"/>
                    <a:pt x="8948" y="3509"/>
                    <a:pt x="8622" y="3484"/>
                  </a:cubicBezTo>
                  <a:cubicBezTo>
                    <a:pt x="7745" y="3359"/>
                    <a:pt x="6868" y="3208"/>
                    <a:pt x="5990" y="3183"/>
                  </a:cubicBezTo>
                  <a:cubicBezTo>
                    <a:pt x="5765" y="2131"/>
                    <a:pt x="5439" y="1128"/>
                    <a:pt x="4938" y="151"/>
                  </a:cubicBezTo>
                  <a:cubicBezTo>
                    <a:pt x="4888" y="50"/>
                    <a:pt x="4787" y="0"/>
                    <a:pt x="4684" y="0"/>
                  </a:cubicBezTo>
                  <a:close/>
                </a:path>
              </a:pathLst>
            </a:custGeom>
            <a:solidFill>
              <a:srgbClr val="E25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14" name="Google Shape;1714;p29"/>
          <p:cNvSpPr/>
          <p:nvPr/>
        </p:nvSpPr>
        <p:spPr>
          <a:xfrm rot="-4590191" flipH="1">
            <a:off x="831750" y="993800"/>
            <a:ext cx="586047" cy="648447"/>
          </a:xfrm>
          <a:custGeom>
            <a:avLst/>
            <a:gdLst/>
            <a:ahLst/>
            <a:cxnLst/>
            <a:rect l="l" t="t" r="r" b="b"/>
            <a:pathLst>
              <a:path w="37915" h="41952" extrusionOk="0">
                <a:moveTo>
                  <a:pt x="20322" y="17465"/>
                </a:moveTo>
                <a:cubicBezTo>
                  <a:pt x="21988" y="17465"/>
                  <a:pt x="23654" y="17689"/>
                  <a:pt x="25257" y="18113"/>
                </a:cubicBezTo>
                <a:cubicBezTo>
                  <a:pt x="28516" y="18965"/>
                  <a:pt x="33152" y="20820"/>
                  <a:pt x="34430" y="24253"/>
                </a:cubicBezTo>
                <a:cubicBezTo>
                  <a:pt x="36131" y="28835"/>
                  <a:pt x="30843" y="30969"/>
                  <a:pt x="27165" y="30969"/>
                </a:cubicBezTo>
                <a:cubicBezTo>
                  <a:pt x="26940" y="30969"/>
                  <a:pt x="26721" y="30961"/>
                  <a:pt x="26511" y="30945"/>
                </a:cubicBezTo>
                <a:cubicBezTo>
                  <a:pt x="23027" y="30669"/>
                  <a:pt x="19443" y="29516"/>
                  <a:pt x="16410" y="27837"/>
                </a:cubicBezTo>
                <a:cubicBezTo>
                  <a:pt x="13478" y="26208"/>
                  <a:pt x="11197" y="23852"/>
                  <a:pt x="9869" y="21145"/>
                </a:cubicBezTo>
                <a:cubicBezTo>
                  <a:pt x="10921" y="20243"/>
                  <a:pt x="12099" y="19491"/>
                  <a:pt x="13403" y="18890"/>
                </a:cubicBezTo>
                <a:cubicBezTo>
                  <a:pt x="15581" y="17918"/>
                  <a:pt x="17950" y="17465"/>
                  <a:pt x="20322" y="17465"/>
                </a:cubicBezTo>
                <a:close/>
                <a:moveTo>
                  <a:pt x="22401" y="1"/>
                </a:moveTo>
                <a:cubicBezTo>
                  <a:pt x="17646" y="1"/>
                  <a:pt x="12920" y="2103"/>
                  <a:pt x="9744" y="6158"/>
                </a:cubicBezTo>
                <a:cubicBezTo>
                  <a:pt x="6260" y="10619"/>
                  <a:pt x="5608" y="15983"/>
                  <a:pt x="7287" y="20669"/>
                </a:cubicBezTo>
                <a:cubicBezTo>
                  <a:pt x="3703" y="24354"/>
                  <a:pt x="1849" y="29516"/>
                  <a:pt x="3177" y="34604"/>
                </a:cubicBezTo>
                <a:cubicBezTo>
                  <a:pt x="2626" y="34003"/>
                  <a:pt x="2049" y="33476"/>
                  <a:pt x="1423" y="33000"/>
                </a:cubicBezTo>
                <a:cubicBezTo>
                  <a:pt x="1302" y="32909"/>
                  <a:pt x="1173" y="32869"/>
                  <a:pt x="1045" y="32869"/>
                </a:cubicBezTo>
                <a:cubicBezTo>
                  <a:pt x="507" y="32869"/>
                  <a:pt x="1" y="33572"/>
                  <a:pt x="345" y="34078"/>
                </a:cubicBezTo>
                <a:cubicBezTo>
                  <a:pt x="1999" y="36484"/>
                  <a:pt x="3728" y="38664"/>
                  <a:pt x="4931" y="41371"/>
                </a:cubicBezTo>
                <a:cubicBezTo>
                  <a:pt x="5120" y="41777"/>
                  <a:pt x="5487" y="41952"/>
                  <a:pt x="5869" y="41952"/>
                </a:cubicBezTo>
                <a:cubicBezTo>
                  <a:pt x="6502" y="41952"/>
                  <a:pt x="7178" y="41473"/>
                  <a:pt x="7162" y="40770"/>
                </a:cubicBezTo>
                <a:cubicBezTo>
                  <a:pt x="7037" y="37988"/>
                  <a:pt x="9493" y="36709"/>
                  <a:pt x="11448" y="35306"/>
                </a:cubicBezTo>
                <a:cubicBezTo>
                  <a:pt x="12467" y="34605"/>
                  <a:pt x="11885" y="33202"/>
                  <a:pt x="10890" y="33202"/>
                </a:cubicBezTo>
                <a:cubicBezTo>
                  <a:pt x="10711" y="33202"/>
                  <a:pt x="10519" y="33248"/>
                  <a:pt x="10320" y="33351"/>
                </a:cubicBezTo>
                <a:cubicBezTo>
                  <a:pt x="8541" y="34278"/>
                  <a:pt x="6811" y="35532"/>
                  <a:pt x="5759" y="37186"/>
                </a:cubicBezTo>
                <a:cubicBezTo>
                  <a:pt x="3528" y="32148"/>
                  <a:pt x="4806" y="26634"/>
                  <a:pt x="8215" y="22749"/>
                </a:cubicBezTo>
                <a:cubicBezTo>
                  <a:pt x="9468" y="25080"/>
                  <a:pt x="11348" y="27186"/>
                  <a:pt x="13779" y="28790"/>
                </a:cubicBezTo>
                <a:cubicBezTo>
                  <a:pt x="17563" y="31271"/>
                  <a:pt x="22350" y="32875"/>
                  <a:pt x="26861" y="33100"/>
                </a:cubicBezTo>
                <a:cubicBezTo>
                  <a:pt x="27074" y="33111"/>
                  <a:pt x="27287" y="33117"/>
                  <a:pt x="27502" y="33117"/>
                </a:cubicBezTo>
                <a:cubicBezTo>
                  <a:pt x="31295" y="33117"/>
                  <a:pt x="35401" y="31425"/>
                  <a:pt x="36611" y="27511"/>
                </a:cubicBezTo>
                <a:cubicBezTo>
                  <a:pt x="37914" y="23201"/>
                  <a:pt x="34255" y="19767"/>
                  <a:pt x="30796" y="17963"/>
                </a:cubicBezTo>
                <a:cubicBezTo>
                  <a:pt x="27562" y="16273"/>
                  <a:pt x="23907" y="15294"/>
                  <a:pt x="20260" y="15294"/>
                </a:cubicBezTo>
                <a:cubicBezTo>
                  <a:pt x="18876" y="15294"/>
                  <a:pt x="17493" y="15435"/>
                  <a:pt x="16135" y="15732"/>
                </a:cubicBezTo>
                <a:cubicBezTo>
                  <a:pt x="13503" y="16283"/>
                  <a:pt x="11097" y="17486"/>
                  <a:pt x="9067" y="19065"/>
                </a:cubicBezTo>
                <a:cubicBezTo>
                  <a:pt x="8114" y="15882"/>
                  <a:pt x="8440" y="12374"/>
                  <a:pt x="10445" y="8990"/>
                </a:cubicBezTo>
                <a:cubicBezTo>
                  <a:pt x="13136" y="4451"/>
                  <a:pt x="17863" y="2111"/>
                  <a:pt x="22687" y="2111"/>
                </a:cubicBezTo>
                <a:cubicBezTo>
                  <a:pt x="25907" y="2111"/>
                  <a:pt x="29170" y="3154"/>
                  <a:pt x="31899" y="5281"/>
                </a:cubicBezTo>
                <a:cubicBezTo>
                  <a:pt x="32075" y="5420"/>
                  <a:pt x="32268" y="5479"/>
                  <a:pt x="32453" y="5479"/>
                </a:cubicBezTo>
                <a:cubicBezTo>
                  <a:pt x="33137" y="5479"/>
                  <a:pt x="33728" y="4675"/>
                  <a:pt x="33077" y="4103"/>
                </a:cubicBezTo>
                <a:cubicBezTo>
                  <a:pt x="30016" y="1343"/>
                  <a:pt x="26199" y="1"/>
                  <a:pt x="22401" y="1"/>
                </a:cubicBezTo>
                <a:close/>
              </a:path>
            </a:pathLst>
          </a:custGeom>
          <a:solidFill>
            <a:srgbClr val="9A1F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2554236-80DC-4B35-BEB6-709F1E9EB288}"/>
              </a:ext>
            </a:extLst>
          </p:cNvPr>
          <p:cNvSpPr txBox="1"/>
          <p:nvPr/>
        </p:nvSpPr>
        <p:spPr>
          <a:xfrm>
            <a:off x="1603983" y="1088992"/>
            <a:ext cx="22687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Conservadoras</a:t>
            </a:r>
          </a:p>
          <a:p>
            <a:r>
              <a:rPr lang="es-ES" sz="1000" dirty="0"/>
              <a:t> tienen que contemplar la salvación de la humanidad respecto a los peligros que acarrea la destrucción de la naturaleza o el riesgo de las armas nucleares; y, al mismo tiempo, tiene que contemplar la preservación de la democracia, la pluralidad y la diversidad cultural ante la amenaza del resurgimiento de la barbarie en diversas regiones del planeta.</a:t>
            </a:r>
            <a:endParaRPr lang="es-MX" sz="10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8B7ED90-6872-4429-A214-A8B13CCDE3B6}"/>
              </a:ext>
            </a:extLst>
          </p:cNvPr>
          <p:cNvSpPr txBox="1"/>
          <p:nvPr/>
        </p:nvSpPr>
        <p:spPr>
          <a:xfrm>
            <a:off x="1557929" y="3435923"/>
            <a:ext cx="233508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La educación progresista</a:t>
            </a:r>
          </a:p>
          <a:p>
            <a:r>
              <a:rPr lang="es-ES" dirty="0"/>
              <a:t>- Educación por acción </a:t>
            </a:r>
          </a:p>
          <a:p>
            <a:r>
              <a:rPr lang="es-ES" dirty="0"/>
              <a:t>- Educación por experiencias </a:t>
            </a:r>
          </a:p>
          <a:p>
            <a:r>
              <a:rPr lang="es-ES" dirty="0"/>
              <a:t>- Educación social y democrática </a:t>
            </a:r>
          </a:p>
          <a:p>
            <a:endParaRPr lang="es-MX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2516D5B-AC07-4C42-B112-01772EFAC186}"/>
              </a:ext>
            </a:extLst>
          </p:cNvPr>
          <p:cNvSpPr/>
          <p:nvPr/>
        </p:nvSpPr>
        <p:spPr>
          <a:xfrm>
            <a:off x="6670459" y="211992"/>
            <a:ext cx="2159918" cy="2662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obediencia y jerarquías y modos de vestir y hablar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C66E1ADB-7376-4136-A9BD-2BCCC51CA805}"/>
              </a:ext>
            </a:extLst>
          </p:cNvPr>
          <p:cNvSpPr txBox="1"/>
          <p:nvPr/>
        </p:nvSpPr>
        <p:spPr>
          <a:xfrm>
            <a:off x="6876479" y="4366055"/>
            <a:ext cx="22789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/>
              <a:t>Se apoyan en la estructuras conceptual de cada alumno y parte de las ideas y preconceptos del alumno en clase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ncept Map Infographics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37</TotalTime>
  <Words>233</Words>
  <Application>Microsoft Office PowerPoint</Application>
  <PresentationFormat>Presentación en pantalla (16:9)</PresentationFormat>
  <Paragraphs>31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Roboto</vt:lpstr>
      <vt:lpstr>Fira Sans Extra Condensed Medium</vt:lpstr>
      <vt:lpstr>Concept Map Infographics by Slidesgo</vt:lpstr>
      <vt:lpstr>Presentación de PowerPoint</vt:lpstr>
      <vt:lpstr>Progresista  bajo diversas denominaciones (escuela nueva)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 Map Infographics</dc:title>
  <dc:creator>52844</dc:creator>
  <cp:lastModifiedBy>Brenda Guadalupe Ibarra Cepeda</cp:lastModifiedBy>
  <cp:revision>6</cp:revision>
  <dcterms:modified xsi:type="dcterms:W3CDTF">2021-05-08T19:23:45Z</dcterms:modified>
</cp:coreProperties>
</file>