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30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11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236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40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45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5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31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37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38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49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165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DA76-52A8-4E90-9FDA-24EB6CA2E941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7C684-95CB-42D3-A873-85C2DFC9B8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824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8727" y="99425"/>
            <a:ext cx="10686288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23071" y="4834413"/>
            <a:ext cx="11277600" cy="198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Mapa conceptual 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73" y="229110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21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ducacion FONDO PARA POWER POINT - Imagu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865290" y="1043188"/>
            <a:ext cx="84614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latin typeface="Lucida Console" panose="020B0609040504020204" pitchFamily="49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EDUCACION PROGRESISTA</a:t>
            </a:r>
            <a:endParaRPr lang="es-MX" sz="9600" b="1" dirty="0">
              <a:latin typeface="Lucida Console" panose="020B0609040504020204" pitchFamily="49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28" name="Picture 4" descr="Pedagogía progresista: educación tradicional y educación nueva. -  ADECUACIÓN CURRICU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467" y="3912798"/>
            <a:ext cx="4038600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5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28032" y="2505456"/>
            <a:ext cx="2871216" cy="111556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EDUCACIÓN PROGRESISTA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98274">
            <a:off x="3351502" y="1525152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25896" y="119455"/>
            <a:ext cx="2724912" cy="230150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Fue defendida en 1890 donde propone la enseñanza reflexiva. Dewey fue reivindicado por maestros y pedagogos que aspiraban a integrar otras aportaciones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7226" y="2773398"/>
            <a:ext cx="3035808" cy="139935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Frente a las concepciones conservadoras, propone la concepción de una educación progresista.</a:t>
            </a:r>
          </a:p>
          <a:p>
            <a:pPr algn="ctr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06062" y="4495910"/>
            <a:ext cx="3561266" cy="209330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Para Dewey la educación es una constante reorganización o reconstrucción de la experiencia. Para lograr esto supone encaminar los procesos sociales, y debe de estar encaminada a lo común,  con la comunidad y en comunicación-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30743">
            <a:off x="3745414" y="3034450"/>
            <a:ext cx="912509" cy="67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93184">
            <a:off x="3715924" y="40454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425833" y="203951"/>
            <a:ext cx="3157494" cy="1595324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pedagogía progresista se encuentra bajo muy diversas denominaciones (escuela nueva o nueva educación)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190963" y="119455"/>
            <a:ext cx="3733950" cy="1682496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 la tensión entre la teoría y la praxis (planteamientos abstractos de la naturaleza y la aplicabilidad), ninguna de las reformas educativas se considera definitiva.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629334" y="2138171"/>
            <a:ext cx="3425871" cy="161829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apoya en la estructura conceptual de cada alumno, parte de las ideas y pre conceptos que el alumno trae sobre el tema de la clase.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96355">
            <a:off x="7450136" y="1575179"/>
            <a:ext cx="908924" cy="6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8608">
            <a:off x="7685013" y="17209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37741">
            <a:off x="7586326" y="2752588"/>
            <a:ext cx="1105371" cy="82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8554232" y="4025555"/>
            <a:ext cx="3438144" cy="133850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Prevé el cambio conceptual que se espera de la construcción activa del nuevo concepto, y su recuperación en la estructura mental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794682" y="4875125"/>
            <a:ext cx="2788645" cy="1694892"/>
          </a:xfrm>
          <a:prstGeom prst="rect">
            <a:avLst/>
          </a:prstGeom>
          <a:solidFill>
            <a:srgbClr val="FFFF99"/>
          </a:solidFill>
          <a:ln>
            <a:solidFill>
              <a:schemeClr val="accent4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Aplica el nuevo concepto o situaciones concretas y lo relaciona con otros conceptos de la estructura cognitiva.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7226">
            <a:off x="4934273" y="3740175"/>
            <a:ext cx="1049121" cy="78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1854">
            <a:off x="7363202" y="3666319"/>
            <a:ext cx="1140916" cy="8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ángulo 18"/>
          <p:cNvSpPr/>
          <p:nvPr/>
        </p:nvSpPr>
        <p:spPr>
          <a:xfrm>
            <a:off x="8629334" y="5633146"/>
            <a:ext cx="3425871" cy="1051021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Confronta las ideas previas con el nuevo concepto científico que se enseña 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4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ducacion FONDO PARA POWER POINT - Imagu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511121" y="1017430"/>
            <a:ext cx="91697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>
                <a:latin typeface="Lucida Console" panose="020B0609040504020204" pitchFamily="49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EDUCACION CONSERVADORA</a:t>
            </a:r>
          </a:p>
        </p:txBody>
      </p:sp>
      <p:pic>
        <p:nvPicPr>
          <p:cNvPr id="2050" name="Picture 2" descr="Historia de la educación en Guatemala (página 2) - Monografia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307" y="3984060"/>
            <a:ext cx="3198343" cy="284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69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28032" y="2505456"/>
            <a:ext cx="2871216" cy="111556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EDUCACIÓN CONSERVADORA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98274">
            <a:off x="3351502" y="1525152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25896" y="119455"/>
            <a:ext cx="2724912" cy="230150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smtClean="0"/>
              <a:t>Es aquella </a:t>
            </a:r>
            <a:r>
              <a:rPr lang="es-MX" dirty="0"/>
              <a:t>que pretende perpetuar los valores tradicionales, por lo cual se presenta acrítica y dogmática, se trate de cualquier forma sociopolítica que se intente que perdure.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07226" y="2773398"/>
            <a:ext cx="3035808" cy="139935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Buscan preparar al alumno para la vida y por eso se basan mas en valores inculcados por la sociedad.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5910" y="4495910"/>
            <a:ext cx="3651418" cy="218825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/>
              <a:t>se reserva el nombre de conservadora, para aquella educación que se esfuerza mantener inalterables los roles de familia tradicional (padre y madre legal y religiosamente casados, e hijos nacidos de esa unión) del Estado capitalista y de la sociedad burguesa.</a:t>
            </a:r>
          </a:p>
        </p:txBody>
      </p:sp>
      <p:pic>
        <p:nvPicPr>
          <p:cNvPr id="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30743">
            <a:off x="3745414" y="3034450"/>
            <a:ext cx="912509" cy="67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93184">
            <a:off x="3715924" y="40454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899598" y="99068"/>
            <a:ext cx="3815999" cy="176269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Los contenidos son disociados de la experiencia del alumno, y de las realidades sociales, que son valorados por su interés intelectual, es acusada de intelectualista y de enciclopedista.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190963" y="119455"/>
            <a:ext cx="3733950" cy="1682496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/>
              <a:t>En una educación conservadora los valores se transmiten a modo de imposición, la historia y sus héroes son incuestionables, teñidos por un manto de santidad.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629334" y="2138171"/>
            <a:ext cx="3425871" cy="161829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trabaja para superar las dificultades del alumno, y encontrar de que son capaces cada uno de los alumnos.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96355">
            <a:off x="7450136" y="1575179"/>
            <a:ext cx="908924" cy="6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8608">
            <a:off x="7685013" y="17209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37741">
            <a:off x="7586326" y="2752588"/>
            <a:ext cx="1105371" cy="82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8554232" y="4025555"/>
            <a:ext cx="3438144" cy="2658612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Considero que este tipo de educación no esta mal, si no que esta incompleta, si al alumno se le enseñara la forma adecuada de comportarse ante la sociedad y además brindarle los conocimientos que actualmente se le brindan, este tipo de educación seria el mejor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794682" y="4875125"/>
            <a:ext cx="2788645" cy="1694892"/>
          </a:xfrm>
          <a:prstGeom prst="rect">
            <a:avLst/>
          </a:prstGeom>
          <a:solidFill>
            <a:srgbClr val="FFFF99"/>
          </a:solidFill>
          <a:ln>
            <a:solidFill>
              <a:schemeClr val="accent4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El compromiso de la escuela se basa mas en la cultura, y a los problemas sociales que existen.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7226">
            <a:off x="4934273" y="3740175"/>
            <a:ext cx="1049121" cy="78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1854">
            <a:off x="7363202" y="3666319"/>
            <a:ext cx="1140916" cy="8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71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15167" y="964566"/>
            <a:ext cx="6967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http://activemoslapedagogia.blogspot.com/2015/08/la-educacion-progresiva-de-dewey-frente.html#:~:text=Esta%20nueva%20educaci%C3%B3n%20realiza%20su,desecharla%20por%20completo%20sino%20reformarla.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2024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474</Words>
  <Application>Microsoft Office PowerPoint</Application>
  <PresentationFormat>Panorámica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Lucida Console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IBARRA</dc:creator>
  <cp:lastModifiedBy>IRMA IBARRA</cp:lastModifiedBy>
  <cp:revision>8</cp:revision>
  <dcterms:created xsi:type="dcterms:W3CDTF">2021-05-08T17:58:29Z</dcterms:created>
  <dcterms:modified xsi:type="dcterms:W3CDTF">2021-05-08T19:11:10Z</dcterms:modified>
</cp:coreProperties>
</file>