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FEEDF2-4280-4E2E-BE75-8A514DE76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C7EF9C-C010-4608-B1A3-5C08166FC8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D8C6A6-299C-4FC9-B6F7-86A1F9ABB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3E5C4-E939-4DDD-862C-52A17FC087D9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FAAA66-644A-4FA6-B2E8-CADA1BB56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1417F2-4EC9-4AB2-9462-796C3F059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B9E4-CCB4-42D1-8AAA-E481023CE5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9709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5E2ED3-3C10-49A1-81F5-A611CC1FA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B054C26-7F4C-492C-9793-3C046113B8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AB91EC-2B50-45BB-B098-A602E20E6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3E5C4-E939-4DDD-862C-52A17FC087D9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5370DC-A2D4-41E0-BD73-121873273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C5DE30-01C6-45A6-8060-F5BE411B4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B9E4-CCB4-42D1-8AAA-E481023CE5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094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99C4144-1B8E-4CD7-8B10-7145CB4A58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B00CC44-19B0-4967-A567-35DC25E93D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E1744B-36F1-42FC-A20E-6E1667F70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3E5C4-E939-4DDD-862C-52A17FC087D9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4CDE1A-20C8-4A4F-8A11-4384F3F63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9B83D7-BB4E-40BA-9D60-DA4A42733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B9E4-CCB4-42D1-8AAA-E481023CE5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8925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B0E034-90F8-4DBC-9FEB-A68D03AA2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05823D9-BAAB-4B70-A652-1B0CCF0030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7798EF-D010-4C0C-B3C5-D7D304334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3E5C4-E939-4DDD-862C-52A17FC087D9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911F93-8A2D-46FE-969F-58B2FA254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E4323C-DAD9-478D-8CFA-BEC299783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B9E4-CCB4-42D1-8AAA-E481023CE5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2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47E885-18D7-420B-9878-618A92E83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868B9AE-1F28-4CA4-83EF-5FCE4E4868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242F0E-2715-4A88-9F63-9C24C3316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3E5C4-E939-4DDD-862C-52A17FC087D9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AD5C61-2893-4AC6-92FD-B4E1C8487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FD6344-2F78-4C12-B3D5-87B1F2712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B9E4-CCB4-42D1-8AAA-E481023CE5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4825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8936DA-9D53-4B69-A6E8-910299A61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810473-E325-4467-B272-6E38219A4E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7CDD9D5-5137-477E-B163-77D29D06F4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08FCF4B-3037-4029-A6D3-865DBEBCD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3E5C4-E939-4DDD-862C-52A17FC087D9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7D34778-337C-4DDE-A5D9-971B022F2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E49BF4A-E8C2-4205-A19A-868C730C0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B9E4-CCB4-42D1-8AAA-E481023CE5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921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B7CAB2-6F72-49F1-A0C4-F501E4516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A5EB9D3-89F1-49AF-A4F4-0EC643BD28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A44906F-E791-46A8-A7BE-AFC1BE300E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C568EC5-F823-45D3-86E4-28E87BDD8F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00C03EE-B92A-4FC8-B966-BB0E64BB0F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DFB77EB-58E9-4909-BA6E-6718F6D4F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3E5C4-E939-4DDD-862C-52A17FC087D9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A3F62A0-41F5-4572-9BD2-0EB21BE6E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8706956-1543-4124-92FC-B5142C60A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B9E4-CCB4-42D1-8AAA-E481023CE5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4441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B2B254-EC47-4E6B-BD26-174C6D2C0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2102868-1C1A-4DCE-8EFB-68591BC9D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3E5C4-E939-4DDD-862C-52A17FC087D9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5F5AE6C-DA38-4D92-AAA1-A1C3B9CB4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B1D69EF-6F10-46E9-8AD1-D0743050E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B9E4-CCB4-42D1-8AAA-E481023CE5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1521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35E8B38-AC61-4B4A-A5D5-A8BCD891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3E5C4-E939-4DDD-862C-52A17FC087D9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4F52ED7-7454-4757-9A87-63BC525A5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0F3A02A-9052-402A-9580-AAB692212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B9E4-CCB4-42D1-8AAA-E481023CE5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3593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44F697-0E9B-4FA3-97A9-523A44125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889202-9232-45E4-9AC5-A0D902840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4CFCF4A-6FEF-4FCA-AFED-CB274E19D7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3CFE7E8-87C7-41F9-A8D2-093BF8ED3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3E5C4-E939-4DDD-862C-52A17FC087D9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C0E74EC-5E5F-4A3C-8636-5F070855D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925283D-5D99-4F45-B49F-CC56C09DF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B9E4-CCB4-42D1-8AAA-E481023CE5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539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F30359-EE3B-4960-90AE-E004D9855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E827D74-C7E0-4682-9E27-6644DC6EBA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3EF4BCC-25AD-4082-88ED-AE7FFA69D2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96D5B50-BC98-4BB8-A76B-88F9AF18F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3E5C4-E939-4DDD-862C-52A17FC087D9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7B49C1-47A4-40CD-BEA5-662C72E66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3F36D57-E305-42A7-9F95-70FC7C588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B9E4-CCB4-42D1-8AAA-E481023CE5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058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87F8CCD-094E-454D-B6DE-01D7CDB6D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5D79372-823C-4901-BA67-DAED865093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5247FA6-1555-4F8A-A029-3105C867A3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3E5C4-E939-4DDD-862C-52A17FC087D9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39014F-DCF1-46B1-912E-B44B7E870D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F14BE2-F68C-4C37-9FF0-445F62CE2A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2B9E4-CCB4-42D1-8AAA-E481023CE5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0109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201.117.133.137/sistema/mensajes/EnviaMensaje1.asp?e=enep-00042&amp;c=600765339&amp;p=03B5A19BMA41M13707216B337&amp;idMateria=6171&amp;idMateria=6171&amp;a=M186&amp;an=CARLOS%20ARMANDO%20BALDERAS%20VALDE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03F87E62-3CF1-4133-95AC-8B4A8B7F18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170" t="18234" r="7646" b="14180"/>
          <a:stretch/>
        </p:blipFill>
        <p:spPr>
          <a:xfrm>
            <a:off x="0" y="4119427"/>
            <a:ext cx="1639956" cy="2219741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3777DE1F-0AD4-4833-B068-DD9A11CCE351}"/>
              </a:ext>
            </a:extLst>
          </p:cNvPr>
          <p:cNvSpPr txBox="1"/>
          <p:nvPr/>
        </p:nvSpPr>
        <p:spPr>
          <a:xfrm>
            <a:off x="2657061" y="278296"/>
            <a:ext cx="6877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ESCUELA NORMAL DE EDUCACION PREESCOLAR</a:t>
            </a:r>
          </a:p>
          <a:p>
            <a:pPr algn="ctr"/>
            <a:r>
              <a:rPr lang="es-MX" dirty="0"/>
              <a:t>Licenciatura en Educación Preescolar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C8E16E6C-3AB3-4C01-A2D0-6952184A8218}"/>
              </a:ext>
            </a:extLst>
          </p:cNvPr>
          <p:cNvSpPr txBox="1"/>
          <p:nvPr/>
        </p:nvSpPr>
        <p:spPr>
          <a:xfrm>
            <a:off x="1639956" y="2398644"/>
            <a:ext cx="8912088" cy="4051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Optativa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Docente: </a:t>
            </a:r>
            <a:r>
              <a:rPr lang="es-MX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CARLOS ARMANDO BALDERAS VALDES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Lorena Iracheta Vélez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Semestre: 4 			Sección: C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APRENDIZAJE II. EL SENTIDO Y LOS FINES DE LA EDUCACIÓN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Actúa de manera ética ante la diversidad de situaciones que se presentan en l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practica profesional.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 recursos de la investi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gación educativa para enriquecer su práctica profesional, expresando su interés por el conocimiento, la ciencia y la mejora de la educación.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D1BFF5ED-1CF3-4121-9D2C-DB5EFAC9FB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8474" y="944116"/>
            <a:ext cx="1935052" cy="1435039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9B18B6C4-0628-4A92-8D52-C2EDB856E69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451" b="94512" l="9709" r="95146">
                        <a14:foregroundMark x1="87379" y1="25915" x2="95146" y2="43598"/>
                        <a14:foregroundMark x1="95146" y1="43598" x2="89644" y2="58841"/>
                        <a14:foregroundMark x1="89644" y1="58841" x2="88673" y2="35366"/>
                        <a14:foregroundMark x1="20712" y1="90549" x2="40777" y2="94512"/>
                        <a14:foregroundMark x1="40777" y1="94512" x2="55016" y2="87500"/>
                      </a14:backgroundRemoval>
                    </a14:imgEffect>
                  </a14:imgLayer>
                </a14:imgProps>
              </a:ext>
            </a:extLst>
          </a:blip>
          <a:srcRect l="7727" t="46284" r="10756" b="-3881"/>
          <a:stretch/>
        </p:blipFill>
        <p:spPr>
          <a:xfrm>
            <a:off x="8413475" y="0"/>
            <a:ext cx="3778525" cy="2833992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001B92FE-6EA1-44E3-98FD-36FDD7EC45F8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451" b="94512" l="9709" r="95146">
                        <a14:foregroundMark x1="87379" y1="25915" x2="95146" y2="43598"/>
                        <a14:foregroundMark x1="95146" y1="43598" x2="89644" y2="58841"/>
                        <a14:foregroundMark x1="89644" y1="58841" x2="88673" y2="35366"/>
                        <a14:foregroundMark x1="20712" y1="90549" x2="40777" y2="94512"/>
                        <a14:foregroundMark x1="40777" y1="94512" x2="55016" y2="87500"/>
                      </a14:backgroundRemoval>
                    </a14:imgEffect>
                  </a14:imgLayer>
                </a14:imgProps>
              </a:ext>
            </a:extLst>
          </a:blip>
          <a:srcRect l="11127" b="31262"/>
          <a:stretch/>
        </p:blipFill>
        <p:spPr>
          <a:xfrm rot="5400000">
            <a:off x="-226821" y="3079024"/>
            <a:ext cx="2534449" cy="2080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98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Imagen 50">
            <a:extLst>
              <a:ext uri="{FF2B5EF4-FFF2-40B4-BE49-F238E27FC236}">
                <a16:creationId xmlns:a16="http://schemas.microsoft.com/office/drawing/2014/main" id="{F979A744-CCD2-41A7-B2DB-94C46384488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451" b="94512" l="9709" r="95146">
                        <a14:foregroundMark x1="87379" y1="25915" x2="95146" y2="43598"/>
                        <a14:foregroundMark x1="95146" y1="43598" x2="89644" y2="58841"/>
                        <a14:foregroundMark x1="89644" y1="58841" x2="88673" y2="35366"/>
                        <a14:foregroundMark x1="20712" y1="90549" x2="40777" y2="94512"/>
                        <a14:foregroundMark x1="40777" y1="94512" x2="55016" y2="87500"/>
                      </a14:backgroundRemoval>
                    </a14:imgEffect>
                  </a14:imgLayer>
                </a14:imgProps>
              </a:ext>
            </a:extLst>
          </a:blip>
          <a:srcRect l="11127" b="31262"/>
          <a:stretch/>
        </p:blipFill>
        <p:spPr>
          <a:xfrm rot="16200000">
            <a:off x="9862158" y="1608497"/>
            <a:ext cx="2543836" cy="2088513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EEE2550-77C6-4279-9347-1E3BC2A34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9748" y="2100426"/>
            <a:ext cx="3150704" cy="369332"/>
          </a:xfrm>
        </p:spPr>
        <p:txBody>
          <a:bodyPr>
            <a:normAutofit fontScale="90000"/>
          </a:bodyPr>
          <a:lstStyle/>
          <a:p>
            <a:pPr algn="ctr"/>
            <a:r>
              <a:rPr lang="es-MX" sz="2800" dirty="0">
                <a:solidFill>
                  <a:schemeClr val="accent2">
                    <a:lumMod val="60000"/>
                    <a:lumOff val="40000"/>
                  </a:schemeClr>
                </a:solidFill>
                <a:latin typeface="Rockwell Condensed" panose="02060603050405020104" pitchFamily="18" charset="0"/>
              </a:rPr>
              <a:t>Educación conservadora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A167CDF-EFB8-426D-8CB8-CB1F6BE4FB1A}"/>
              </a:ext>
            </a:extLst>
          </p:cNvPr>
          <p:cNvSpPr txBox="1"/>
          <p:nvPr/>
        </p:nvSpPr>
        <p:spPr>
          <a:xfrm>
            <a:off x="598834" y="3201743"/>
            <a:ext cx="1683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chemeClr val="bg1">
                    <a:lumMod val="65000"/>
                  </a:schemeClr>
                </a:solidFill>
              </a:rPr>
              <a:t>Características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241F5DDD-08DF-4A01-99FD-FE719101588B}"/>
              </a:ext>
            </a:extLst>
          </p:cNvPr>
          <p:cNvSpPr txBox="1">
            <a:spLocks/>
          </p:cNvSpPr>
          <p:nvPr/>
        </p:nvSpPr>
        <p:spPr>
          <a:xfrm>
            <a:off x="7523922" y="2100426"/>
            <a:ext cx="3150704" cy="3693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800" dirty="0">
                <a:solidFill>
                  <a:schemeClr val="accent2">
                    <a:lumMod val="60000"/>
                    <a:lumOff val="40000"/>
                  </a:schemeClr>
                </a:solidFill>
                <a:latin typeface="Rockwell Condensed" panose="02060603050405020104" pitchFamily="18" charset="0"/>
              </a:rPr>
              <a:t>Educación progresista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B62CAC7-2B29-421C-9EC0-DE0AFBB42EF6}"/>
              </a:ext>
            </a:extLst>
          </p:cNvPr>
          <p:cNvSpPr txBox="1"/>
          <p:nvPr/>
        </p:nvSpPr>
        <p:spPr>
          <a:xfrm>
            <a:off x="9833113" y="3198403"/>
            <a:ext cx="1683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chemeClr val="bg1">
                    <a:lumMod val="65000"/>
                  </a:schemeClr>
                </a:solidFill>
              </a:rPr>
              <a:t>Características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574E737-1E35-4445-9F73-2EE971B1FA1F}"/>
              </a:ext>
            </a:extLst>
          </p:cNvPr>
          <p:cNvSpPr txBox="1"/>
          <p:nvPr/>
        </p:nvSpPr>
        <p:spPr>
          <a:xfrm>
            <a:off x="5410202" y="3200598"/>
            <a:ext cx="1371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chemeClr val="bg2">
                    <a:lumMod val="75000"/>
                  </a:schemeClr>
                </a:solidFill>
              </a:rPr>
              <a:t>Diferencias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B962DDD-11D5-4153-9980-A32492881732}"/>
              </a:ext>
            </a:extLst>
          </p:cNvPr>
          <p:cNvSpPr txBox="1"/>
          <p:nvPr/>
        </p:nvSpPr>
        <p:spPr>
          <a:xfrm>
            <a:off x="4118112" y="370764"/>
            <a:ext cx="34058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dirty="0">
                <a:solidFill>
                  <a:schemeClr val="accent2">
                    <a:lumMod val="75000"/>
                  </a:schemeClr>
                </a:solidFill>
                <a:latin typeface="Rockwell Condensed" panose="02060603050405020104" pitchFamily="18" charset="0"/>
              </a:rPr>
              <a:t>DEWEY</a:t>
            </a:r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2467E0A7-D6DA-46EF-ACC8-9B71F3A069D0}"/>
              </a:ext>
            </a:extLst>
          </p:cNvPr>
          <p:cNvCxnSpPr>
            <a:cxnSpLocks/>
          </p:cNvCxnSpPr>
          <p:nvPr/>
        </p:nvCxnSpPr>
        <p:spPr>
          <a:xfrm flipH="1">
            <a:off x="5821016" y="1199272"/>
            <a:ext cx="1" cy="5001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2338BE1A-CD82-4D57-BD94-4BF067BDD7A8}"/>
              </a:ext>
            </a:extLst>
          </p:cNvPr>
          <p:cNvCxnSpPr>
            <a:cxnSpLocks/>
          </p:cNvCxnSpPr>
          <p:nvPr/>
        </p:nvCxnSpPr>
        <p:spPr>
          <a:xfrm flipV="1">
            <a:off x="2585830" y="1712648"/>
            <a:ext cx="0" cy="3381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9681F653-0232-445B-A9F3-960D456C8F28}"/>
              </a:ext>
            </a:extLst>
          </p:cNvPr>
          <p:cNvCxnSpPr/>
          <p:nvPr/>
        </p:nvCxnSpPr>
        <p:spPr>
          <a:xfrm flipV="1">
            <a:off x="9089334" y="1712648"/>
            <a:ext cx="0" cy="3381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5912D57B-A6DC-4271-90A4-7C2C0E505F3D}"/>
              </a:ext>
            </a:extLst>
          </p:cNvPr>
          <p:cNvCxnSpPr>
            <a:cxnSpLocks/>
          </p:cNvCxnSpPr>
          <p:nvPr/>
        </p:nvCxnSpPr>
        <p:spPr>
          <a:xfrm>
            <a:off x="2585830" y="1712648"/>
            <a:ext cx="651344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D79EC57C-BC0A-4568-8BEF-DE73F2A59B28}"/>
              </a:ext>
            </a:extLst>
          </p:cNvPr>
          <p:cNvCxnSpPr/>
          <p:nvPr/>
        </p:nvCxnSpPr>
        <p:spPr>
          <a:xfrm>
            <a:off x="2585830" y="2469758"/>
            <a:ext cx="0" cy="3659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3F82D983-6300-4D6E-A593-B1B30028914A}"/>
              </a:ext>
            </a:extLst>
          </p:cNvPr>
          <p:cNvCxnSpPr>
            <a:cxnSpLocks/>
          </p:cNvCxnSpPr>
          <p:nvPr/>
        </p:nvCxnSpPr>
        <p:spPr>
          <a:xfrm>
            <a:off x="1282148" y="2835750"/>
            <a:ext cx="923842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3C63C87A-3ACF-4F3E-968E-516E540C2660}"/>
              </a:ext>
            </a:extLst>
          </p:cNvPr>
          <p:cNvCxnSpPr/>
          <p:nvPr/>
        </p:nvCxnSpPr>
        <p:spPr>
          <a:xfrm>
            <a:off x="1282148" y="2835750"/>
            <a:ext cx="0" cy="3279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3EB572C1-145C-4D23-BC77-62AF5B9DCCE6}"/>
              </a:ext>
            </a:extLst>
          </p:cNvPr>
          <p:cNvCxnSpPr/>
          <p:nvPr/>
        </p:nvCxnSpPr>
        <p:spPr>
          <a:xfrm>
            <a:off x="9084365" y="2469758"/>
            <a:ext cx="0" cy="3659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2B0086FB-BED0-4A5B-AA50-0D66EBA2C4A2}"/>
              </a:ext>
            </a:extLst>
          </p:cNvPr>
          <p:cNvCxnSpPr/>
          <p:nvPr/>
        </p:nvCxnSpPr>
        <p:spPr>
          <a:xfrm>
            <a:off x="5901358" y="2835749"/>
            <a:ext cx="0" cy="3279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6" name="Imagen 45">
            <a:extLst>
              <a:ext uri="{FF2B5EF4-FFF2-40B4-BE49-F238E27FC236}">
                <a16:creationId xmlns:a16="http://schemas.microsoft.com/office/drawing/2014/main" id="{70E88FAF-52CB-4C98-8E87-D8323F50E3B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451" b="94512" l="9709" r="95146">
                        <a14:foregroundMark x1="87379" y1="25915" x2="95146" y2="43598"/>
                        <a14:foregroundMark x1="95146" y1="43598" x2="89644" y2="58841"/>
                        <a14:foregroundMark x1="89644" y1="58841" x2="88673" y2="35366"/>
                        <a14:foregroundMark x1="20712" y1="90549" x2="40777" y2="94512"/>
                        <a14:foregroundMark x1="40777" y1="94512" x2="55016" y2="87500"/>
                      </a14:backgroundRemoval>
                    </a14:imgEffect>
                  </a14:imgLayer>
                </a14:imgProps>
              </a:ext>
            </a:extLst>
          </a:blip>
          <a:srcRect l="19744" b="37599"/>
          <a:stretch/>
        </p:blipFill>
        <p:spPr>
          <a:xfrm>
            <a:off x="0" y="3787607"/>
            <a:ext cx="3720135" cy="3070393"/>
          </a:xfrm>
          <a:prstGeom prst="rect">
            <a:avLst/>
          </a:prstGeom>
        </p:spPr>
      </p:pic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9F297547-5E46-446A-831F-D2E153E8FFFD}"/>
              </a:ext>
            </a:extLst>
          </p:cNvPr>
          <p:cNvCxnSpPr/>
          <p:nvPr/>
        </p:nvCxnSpPr>
        <p:spPr>
          <a:xfrm>
            <a:off x="10520569" y="2835750"/>
            <a:ext cx="0" cy="3279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CuadroTexto 34">
            <a:extLst>
              <a:ext uri="{FF2B5EF4-FFF2-40B4-BE49-F238E27FC236}">
                <a16:creationId xmlns:a16="http://schemas.microsoft.com/office/drawing/2014/main" id="{1AE64F38-81E0-4206-90BF-446666BD6FA4}"/>
              </a:ext>
            </a:extLst>
          </p:cNvPr>
          <p:cNvSpPr txBox="1"/>
          <p:nvPr/>
        </p:nvSpPr>
        <p:spPr>
          <a:xfrm>
            <a:off x="183873" y="3567735"/>
            <a:ext cx="240195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Pretende propagar valores tradicionales.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Es dogmática y acrítica.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Mantiene inalterables los roles familiares tradicionales.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Los valores se transmiten de manera de imposición.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043182DD-1034-4F37-8C59-941B4A7CC70C}"/>
              </a:ext>
            </a:extLst>
          </p:cNvPr>
          <p:cNvSpPr txBox="1"/>
          <p:nvPr/>
        </p:nvSpPr>
        <p:spPr>
          <a:xfrm>
            <a:off x="9276523" y="3613666"/>
            <a:ext cx="259908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Aplica el nuevo concepto y lo relaciona con otros conceptos de la estructura cognitiva.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Provee el cambio conceptual que se espera de la construcción activa del nuevo concepto.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Confronta las ideas relacionados al tema de enseñanza con el nuevo concepto científico.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F1C78AA7-D88E-435E-89C1-308F11085F57}"/>
              </a:ext>
            </a:extLst>
          </p:cNvPr>
          <p:cNvSpPr txBox="1"/>
          <p:nvPr/>
        </p:nvSpPr>
        <p:spPr>
          <a:xfrm>
            <a:off x="4854441" y="3569732"/>
            <a:ext cx="259908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En la educación progresista, no hay reformas definitivas.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En la educación conservadora existen las jerarquías.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En la educación conservadora los reclamos o desacuerdos son ‘peligrosos’.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200" dirty="0"/>
          </a:p>
          <a:p>
            <a:endParaRPr lang="es-MX" dirty="0"/>
          </a:p>
        </p:txBody>
      </p:sp>
      <p:pic>
        <p:nvPicPr>
          <p:cNvPr id="50" name="Imagen 49">
            <a:extLst>
              <a:ext uri="{FF2B5EF4-FFF2-40B4-BE49-F238E27FC236}">
                <a16:creationId xmlns:a16="http://schemas.microsoft.com/office/drawing/2014/main" id="{0C32CDED-BC2D-4EA8-81CB-97B0D7D4FD0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1819" t="57500" b="-1"/>
          <a:stretch/>
        </p:blipFill>
        <p:spPr>
          <a:xfrm>
            <a:off x="7046843" y="-4629"/>
            <a:ext cx="2463248" cy="113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327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43A288CC-F183-4938-9D16-0EE42CA4DAA9}"/>
              </a:ext>
            </a:extLst>
          </p:cNvPr>
          <p:cNvSpPr txBox="1"/>
          <p:nvPr/>
        </p:nvSpPr>
        <p:spPr>
          <a:xfrm>
            <a:off x="3048000" y="2208460"/>
            <a:ext cx="609600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Monteagudo, J. G. (2001). El legado pedag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gico del siglo XX para la escuela del siglo XXI. Barcelona.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ADE8A0D-EDC4-4169-B4C5-FEEA54DD3F4B}"/>
              </a:ext>
            </a:extLst>
          </p:cNvPr>
          <p:cNvSpPr txBox="1"/>
          <p:nvPr/>
        </p:nvSpPr>
        <p:spPr>
          <a:xfrm>
            <a:off x="4479235" y="823363"/>
            <a:ext cx="32335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Referencias</a:t>
            </a:r>
          </a:p>
        </p:txBody>
      </p:sp>
    </p:spTree>
    <p:extLst>
      <p:ext uri="{BB962C8B-B14F-4D97-AF65-F5344CB8AC3E}">
        <p14:creationId xmlns:p14="http://schemas.microsoft.com/office/powerpoint/2010/main" val="30138962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219</Words>
  <Application>Microsoft Office PowerPoint</Application>
  <PresentationFormat>Panorámica</PresentationFormat>
  <Paragraphs>27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Rockwell Condensed</vt:lpstr>
      <vt:lpstr>Tema de Office</vt:lpstr>
      <vt:lpstr>Presentación de PowerPoint</vt:lpstr>
      <vt:lpstr>Educación conservadora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Lorena Iracheta</dc:creator>
  <cp:lastModifiedBy>Lorena Iracheta</cp:lastModifiedBy>
  <cp:revision>13</cp:revision>
  <dcterms:created xsi:type="dcterms:W3CDTF">2021-05-08T22:05:09Z</dcterms:created>
  <dcterms:modified xsi:type="dcterms:W3CDTF">2021-05-09T00:08:21Z</dcterms:modified>
</cp:coreProperties>
</file>