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398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755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680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907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469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047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282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669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160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3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729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689D5-1989-4299-9C13-C121F38E3340}" type="datetimeFigureOut">
              <a:rPr lang="es-AR" smtClean="0"/>
              <a:t>26/5/2021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AD48D-B033-4D3F-B61E-E03532E189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654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2C63734-C0D8-4A8D-9314-D8D0358A7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65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E85402-D1EC-4F37-8B9F-0EEC6882B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46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Carta (216 x 279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Weasley</dc:creator>
  <cp:lastModifiedBy>Alejandra Weasley</cp:lastModifiedBy>
  <cp:revision>1</cp:revision>
  <dcterms:created xsi:type="dcterms:W3CDTF">2021-05-27T02:10:42Z</dcterms:created>
  <dcterms:modified xsi:type="dcterms:W3CDTF">2021-05-27T02:11:53Z</dcterms:modified>
</cp:coreProperties>
</file>