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37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449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55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79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28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066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499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99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97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7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36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6AF9-359D-4146-B78E-EF3BBA3C622B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6FCA-45B1-4093-90F9-1042EA22C0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2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351" t="20378" r="8263" b="106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2</cp:revision>
  <dcterms:created xsi:type="dcterms:W3CDTF">2021-05-18T04:04:15Z</dcterms:created>
  <dcterms:modified xsi:type="dcterms:W3CDTF">2021-05-18T04:04:42Z</dcterms:modified>
</cp:coreProperties>
</file>