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84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61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96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16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73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1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214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58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14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12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1DA95-C86B-462A-9725-4B98923D5797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A2909-A852-4FB2-B86E-04FD9F75B6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07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12400"/>
          <a:stretch/>
        </p:blipFill>
        <p:spPr>
          <a:xfrm>
            <a:off x="1420368" y="1754326"/>
            <a:ext cx="9753600" cy="500634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00784" y="0"/>
            <a:ext cx="97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UNIT 2-WHT DOES SHE LOOK LIKE_UNIT PROJECT -PADLET</a:t>
            </a:r>
          </a:p>
          <a:p>
            <a:pPr algn="ctr"/>
            <a:r>
              <a:rPr lang="es-MX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DANNA RANGEL </a:t>
            </a:r>
            <a:endParaRPr lang="es-MX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74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t="3884"/>
          <a:stretch/>
        </p:blipFill>
        <p:spPr>
          <a:xfrm>
            <a:off x="674036" y="0"/>
            <a:ext cx="4153995" cy="6858000"/>
          </a:xfrm>
          <a:prstGeom prst="rect">
            <a:avLst/>
          </a:prstGeom>
        </p:spPr>
      </p:pic>
      <p:sp>
        <p:nvSpPr>
          <p:cNvPr id="3" name="AutoShape 2" descr="blob:https://web.whatsapp.com/3a562298-8c9f-46db-94a1-bea42fd039a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-1" t="4618" r="1895"/>
          <a:stretch/>
        </p:blipFill>
        <p:spPr>
          <a:xfrm>
            <a:off x="6327648" y="7937"/>
            <a:ext cx="4425696" cy="685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13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2021-05-17T19:01:42Z</dcterms:created>
  <dcterms:modified xsi:type="dcterms:W3CDTF">2021-05-17T19:10:40Z</dcterms:modified>
</cp:coreProperties>
</file>