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5AF4D-4CAE-477A-B420-BD21CD902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004C13-AE6D-4085-94FB-D5195A673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FE8BA3-36E7-486A-95CB-1DCA10E70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4CCA62-43B3-4CA5-96BB-0B23FEDA0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BF39E-8E5C-43B6-962C-02DDD66A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069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10D1E-EFAA-4105-A501-D85B0368A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4CB6A1-8A32-4F5B-8464-ACA5873D9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244286-817C-4258-BD2D-BBE6E9316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A60624-FAF8-4DE8-9CED-2A51C2303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C91EF1-FDFB-45E5-ADD0-9788A78A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783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4AFB16-B8EB-4BD2-8211-263F68F85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33E69F-7E85-46B3-B81A-BF2707FAB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EA34D4-3837-4F1E-B56E-FA8488FF4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98EC8E-9AB9-4500-8211-D12B60BD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F3171E-D1CB-456D-986D-EDBD1671A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983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247642-3B28-41E3-9AE8-CE118004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5AFBB3-060A-4363-86D4-505BA6CE3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47C982-6DDF-47B8-8ABB-4C61A4FB1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B90357-E2D4-48A6-AF8D-C96CC3F3F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911499-C7FF-41B5-85B7-3DF9D5BED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549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DF8B1-B1C8-4541-8288-E4B4895DF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87E19D-8475-48BB-9940-677E4D24B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B87B70-4A4B-46CC-82C6-73679F5E3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8BC1D8-048D-40D7-A6A5-25F842391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992453-DA34-4BF9-8B89-E20DB845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28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EF641-28FB-4F5B-BB75-0E01E7089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9E7BE4-4BEE-404F-B1A8-CEE59FD31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B1D106-4BB8-442F-AE90-7BCB90725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6B3488-087D-4223-9CFD-E7EA8FC4E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B5E573-5AAB-4C13-A4A1-914F9465D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623BC1-28B0-41FE-9F58-E0CCBE16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785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D6D4A7-02EC-49DE-872C-9DEA437A6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793A00-F56E-4491-89D6-780129734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3D95C0-AEAE-4FF6-9406-8758FEECA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0BE082A-DCFF-4A72-87D8-6C226645C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97B0EFB-B1A1-419F-8F01-43121BC64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3DC67C-6739-4D13-B313-7AAC409C4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25D0C6-02FA-40E3-8F06-A6ECD994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1DF1ADE-4526-4A98-80A4-667ACF327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12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87774D-39AD-45E6-8690-CE8D7E61B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0B53F9-4DEC-43DB-BA26-A11920A6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627C35-6302-473F-ADF1-F805BA062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6BD34E-98C3-4A58-A229-9B404AEB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025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788464-C530-4C9F-96F9-8DD56F04C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8358F97-D837-4385-BBD6-4024AB13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DDD52D-2D24-4314-9ECC-A8671C5F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441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BCA04-8FF9-4F96-BC6C-0C945C34A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23F20C-4101-4266-BB31-1866CEB12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37B47B-14C6-4358-8757-B63184E87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F3CB30-4314-4F25-9BB5-43A60F799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4315E6-F58D-423E-85D5-453F69358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1ED760-DDA7-4C0F-BAAA-9F45B0008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131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1E57E-4EDF-40FF-845C-EA611898E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4CD8AC8-E692-49F1-BAEA-711F414334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994E59-874B-4416-A15D-45A2827A3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146FFA-0D42-400B-9DB9-A4735DF7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2D4C09-5CAA-43F6-B44B-DC8E24D52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0B4932-D51A-4D29-B9A4-E6E3E98C8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54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FFE487-C6CC-41FB-BFA9-984577EBB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B42538-BF14-4301-8507-6D1562A53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218017-9F0C-4300-B515-406F44C03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03CF5-71FD-49FF-ACEF-AE02073B994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8FE0F4-21A6-438E-8276-BA180FE44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9C748-D09D-464B-8778-804536E04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CBE53-0C08-4DD4-A723-902607C6BC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608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7030A0"/>
            </a:gs>
            <a:gs pos="6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A719741-E59F-4C93-A2DB-DA80293C444D}"/>
              </a:ext>
            </a:extLst>
          </p:cNvPr>
          <p:cNvSpPr txBox="1"/>
          <p:nvPr/>
        </p:nvSpPr>
        <p:spPr>
          <a:xfrm>
            <a:off x="2226365" y="398429"/>
            <a:ext cx="7739269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UNIT 2</a:t>
            </a:r>
          </a:p>
          <a:p>
            <a:pPr algn="ctr"/>
            <a:endParaRPr lang="en-US" sz="48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WHT DOES SHE LOOK LIKE</a:t>
            </a:r>
          </a:p>
          <a:p>
            <a:pPr algn="ctr"/>
            <a:endParaRPr lang="en-US" sz="48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UNIT PROJECT –PADLET</a:t>
            </a:r>
          </a:p>
          <a:p>
            <a:pPr algn="ctr"/>
            <a:endParaRPr lang="en-US" sz="48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Student: Brenda Saidaly De la Rosa Rivera</a:t>
            </a:r>
          </a:p>
        </p:txBody>
      </p:sp>
    </p:spTree>
    <p:extLst>
      <p:ext uri="{BB962C8B-B14F-4D97-AF65-F5344CB8AC3E}">
        <p14:creationId xmlns:p14="http://schemas.microsoft.com/office/powerpoint/2010/main" val="331470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7030A0"/>
            </a:gs>
            <a:gs pos="6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F65B9ED-D0FC-4DDA-91D9-1E22F9AEF8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62"/>
          <a:stretch/>
        </p:blipFill>
        <p:spPr>
          <a:xfrm>
            <a:off x="0" y="0"/>
            <a:ext cx="12192000" cy="687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42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7030A0"/>
            </a:gs>
            <a:gs pos="6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5575A6B-73B4-459E-A567-E7EE89593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600" y="723289"/>
            <a:ext cx="7344800" cy="578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579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7030A0"/>
            </a:gs>
            <a:gs pos="6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AD994BD-D489-4AB5-AF1B-D47AA851A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108328"/>
              </p:ext>
            </p:extLst>
          </p:nvPr>
        </p:nvGraphicFramePr>
        <p:xfrm>
          <a:off x="1951630" y="968990"/>
          <a:ext cx="8161361" cy="5336274"/>
        </p:xfrm>
        <a:graphic>
          <a:graphicData uri="http://schemas.openxmlformats.org/drawingml/2006/table">
            <a:tbl>
              <a:tblPr/>
              <a:tblGrid>
                <a:gridCol w="3793498">
                  <a:extLst>
                    <a:ext uri="{9D8B030D-6E8A-4147-A177-3AD203B41FA5}">
                      <a16:colId xmlns:a16="http://schemas.microsoft.com/office/drawing/2014/main" val="678310019"/>
                    </a:ext>
                  </a:extLst>
                </a:gridCol>
                <a:gridCol w="1349095">
                  <a:extLst>
                    <a:ext uri="{9D8B030D-6E8A-4147-A177-3AD203B41FA5}">
                      <a16:colId xmlns:a16="http://schemas.microsoft.com/office/drawing/2014/main" val="1072611109"/>
                    </a:ext>
                  </a:extLst>
                </a:gridCol>
                <a:gridCol w="1162092">
                  <a:extLst>
                    <a:ext uri="{9D8B030D-6E8A-4147-A177-3AD203B41FA5}">
                      <a16:colId xmlns:a16="http://schemas.microsoft.com/office/drawing/2014/main" val="3049025892"/>
                    </a:ext>
                  </a:extLst>
                </a:gridCol>
                <a:gridCol w="1856676">
                  <a:extLst>
                    <a:ext uri="{9D8B030D-6E8A-4147-A177-3AD203B41FA5}">
                      <a16:colId xmlns:a16="http://schemas.microsoft.com/office/drawing/2014/main" val="1531773844"/>
                    </a:ext>
                  </a:extLst>
                </a:gridCol>
              </a:tblGrid>
              <a:tr h="997821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GRADING CRITERIA</a:t>
                      </a:r>
                      <a:endParaRPr lang="es-MX" sz="1700" dirty="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Excellent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Good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improvement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388037"/>
                  </a:ext>
                </a:extLst>
              </a:tr>
              <a:tr h="9978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content: 6 descriptions using the structure -present participles and prepositions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353729"/>
                  </a:ext>
                </a:extLst>
              </a:tr>
              <a:tr h="11135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accuracy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700">
                        <a:effectLst/>
                      </a:endParaRPr>
                    </a:p>
                    <a:p>
                      <a:pPr fontAlgn="t"/>
                      <a:br>
                        <a:rPr lang="es-MX" sz="1700">
                          <a:effectLst/>
                        </a:rPr>
                      </a:b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78564"/>
                  </a:ext>
                </a:extLst>
              </a:tr>
              <a:tr h="11135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pronunciation &amp; Intonation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700">
                        <a:effectLst/>
                      </a:endParaRPr>
                    </a:p>
                    <a:p>
                      <a:pPr fontAlgn="t"/>
                      <a:br>
                        <a:rPr lang="es-MX" sz="1700">
                          <a:effectLst/>
                        </a:rPr>
                      </a:b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085883"/>
                  </a:ext>
                </a:extLst>
              </a:tr>
              <a:tr h="11135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vocabulary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700">
                        <a:effectLst/>
                      </a:endParaRPr>
                    </a:p>
                    <a:p>
                      <a:pPr fontAlgn="t"/>
                      <a:br>
                        <a:rPr lang="es-MX" sz="1700">
                          <a:effectLst/>
                        </a:rPr>
                      </a:br>
                      <a:endParaRPr lang="es-MX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  <a:endParaRPr lang="es-MX" sz="1700" dirty="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436703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16368605-181D-446F-AF90-0998DE4D7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17986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802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</Words>
  <Application>Microsoft Office PowerPoint</Application>
  <PresentationFormat>Panorámica</PresentationFormat>
  <Paragraphs>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BRENDA SAIDALY DE LA ROSA RIVERA</dc:creator>
  <cp:lastModifiedBy>BRENDA SAIDALY DE LA ROSA RIVERA</cp:lastModifiedBy>
  <cp:revision>1</cp:revision>
  <dcterms:created xsi:type="dcterms:W3CDTF">2021-05-18T02:39:46Z</dcterms:created>
  <dcterms:modified xsi:type="dcterms:W3CDTF">2021-05-18T02:43:13Z</dcterms:modified>
</cp:coreProperties>
</file>