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Montserrat" panose="020B0604020202020204" charset="0"/>
      <p:regular r:id="rId8"/>
      <p:bold r:id="rId9"/>
      <p:italic r:id="rId10"/>
      <p:boldItalic r:id="rId11"/>
    </p:embeddedFont>
    <p:embeddedFont>
      <p:font typeface="Anton" panose="020B0604020202020204" charset="0"/>
      <p:regular r:id="rId12"/>
    </p:embeddedFont>
    <p:embeddedFont>
      <p:font typeface="Montserrat Medium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DDD9FD-FD46-48BF-9A53-0A1E3BEF0AD2}">
  <a:tblStyle styleId="{61DDD9FD-FD46-48BF-9A53-0A1E3BEF0A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45228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af53fd43f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aaf53fd43f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76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aaf53fd43f_6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aaf53fd43f_6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25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b4f9deee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b4f9deee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368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8bfbe0f1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78bfbe0f1d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016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8bfbe0f1d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8bfbe0f1d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94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0" y="1563975"/>
            <a:ext cx="8520600" cy="17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55800" y="3172700"/>
            <a:ext cx="50325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922242" y="-588384"/>
            <a:ext cx="5920925" cy="1798275"/>
          </a:xfrm>
          <a:custGeom>
            <a:avLst/>
            <a:gdLst/>
            <a:ahLst/>
            <a:cxnLst/>
            <a:rect l="l" t="t" r="r" b="b"/>
            <a:pathLst>
              <a:path w="236837" h="71931" extrusionOk="0">
                <a:moveTo>
                  <a:pt x="220730" y="71584"/>
                </a:moveTo>
                <a:cubicBezTo>
                  <a:pt x="210303" y="75776"/>
                  <a:pt x="178163" y="34553"/>
                  <a:pt x="154300" y="32887"/>
                </a:cubicBezTo>
                <a:cubicBezTo>
                  <a:pt x="130437" y="31221"/>
                  <a:pt x="102488" y="65887"/>
                  <a:pt x="77550" y="61587"/>
                </a:cubicBezTo>
                <a:cubicBezTo>
                  <a:pt x="52612" y="57287"/>
                  <a:pt x="-18547" y="16065"/>
                  <a:pt x="4671" y="7089"/>
                </a:cubicBezTo>
                <a:cubicBezTo>
                  <a:pt x="27889" y="-1886"/>
                  <a:pt x="180850" y="-3015"/>
                  <a:pt x="216860" y="7734"/>
                </a:cubicBezTo>
                <a:cubicBezTo>
                  <a:pt x="252870" y="18483"/>
                  <a:pt x="231157" y="67392"/>
                  <a:pt x="220730" y="71584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 rot="310172">
            <a:off x="4370725" y="-608976"/>
            <a:ext cx="5652541" cy="1452228"/>
          </a:xfrm>
          <a:custGeom>
            <a:avLst/>
            <a:gdLst/>
            <a:ahLst/>
            <a:cxnLst/>
            <a:rect l="l" t="t" r="r" b="b"/>
            <a:pathLst>
              <a:path w="226109" h="58091" extrusionOk="0">
                <a:moveTo>
                  <a:pt x="226012" y="13127"/>
                </a:moveTo>
                <a:cubicBezTo>
                  <a:pt x="227571" y="22748"/>
                  <a:pt x="163612" y="55856"/>
                  <a:pt x="137008" y="57952"/>
                </a:cubicBezTo>
                <a:cubicBezTo>
                  <a:pt x="110404" y="60048"/>
                  <a:pt x="85896" y="30649"/>
                  <a:pt x="66386" y="25704"/>
                </a:cubicBezTo>
                <a:cubicBezTo>
                  <a:pt x="46876" y="20759"/>
                  <a:pt x="29838" y="31294"/>
                  <a:pt x="19949" y="28284"/>
                </a:cubicBezTo>
                <a:cubicBezTo>
                  <a:pt x="10060" y="25274"/>
                  <a:pt x="-10901" y="12321"/>
                  <a:pt x="7050" y="7645"/>
                </a:cubicBezTo>
                <a:cubicBezTo>
                  <a:pt x="25001" y="2969"/>
                  <a:pt x="91163" y="-686"/>
                  <a:pt x="127657" y="228"/>
                </a:cubicBezTo>
                <a:cubicBezTo>
                  <a:pt x="164151" y="1142"/>
                  <a:pt x="224454" y="3506"/>
                  <a:pt x="226012" y="13127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" name="Google Shape;13;p2"/>
          <p:cNvSpPr/>
          <p:nvPr/>
        </p:nvSpPr>
        <p:spPr>
          <a:xfrm rot="10800000">
            <a:off x="-431755" y="4120822"/>
            <a:ext cx="5920925" cy="1798275"/>
          </a:xfrm>
          <a:custGeom>
            <a:avLst/>
            <a:gdLst/>
            <a:ahLst/>
            <a:cxnLst/>
            <a:rect l="l" t="t" r="r" b="b"/>
            <a:pathLst>
              <a:path w="236837" h="71931" extrusionOk="0">
                <a:moveTo>
                  <a:pt x="220730" y="71584"/>
                </a:moveTo>
                <a:cubicBezTo>
                  <a:pt x="210303" y="75776"/>
                  <a:pt x="178163" y="34553"/>
                  <a:pt x="154300" y="32887"/>
                </a:cubicBezTo>
                <a:cubicBezTo>
                  <a:pt x="130437" y="31221"/>
                  <a:pt x="102488" y="65887"/>
                  <a:pt x="77550" y="61587"/>
                </a:cubicBezTo>
                <a:cubicBezTo>
                  <a:pt x="52612" y="57287"/>
                  <a:pt x="-18547" y="16065"/>
                  <a:pt x="4671" y="7089"/>
                </a:cubicBezTo>
                <a:cubicBezTo>
                  <a:pt x="27889" y="-1886"/>
                  <a:pt x="180850" y="-3015"/>
                  <a:pt x="216860" y="7734"/>
                </a:cubicBezTo>
                <a:cubicBezTo>
                  <a:pt x="252870" y="18483"/>
                  <a:pt x="231157" y="67392"/>
                  <a:pt x="220730" y="71584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  <p:sp>
        <p:nvSpPr>
          <p:cNvPr id="14" name="Google Shape;14;p2"/>
          <p:cNvSpPr/>
          <p:nvPr/>
        </p:nvSpPr>
        <p:spPr>
          <a:xfrm rot="-10489828">
            <a:off x="-611854" y="4487461"/>
            <a:ext cx="5652541" cy="1452228"/>
          </a:xfrm>
          <a:custGeom>
            <a:avLst/>
            <a:gdLst/>
            <a:ahLst/>
            <a:cxnLst/>
            <a:rect l="l" t="t" r="r" b="b"/>
            <a:pathLst>
              <a:path w="226109" h="58091" extrusionOk="0">
                <a:moveTo>
                  <a:pt x="226012" y="13127"/>
                </a:moveTo>
                <a:cubicBezTo>
                  <a:pt x="227571" y="22748"/>
                  <a:pt x="163612" y="55856"/>
                  <a:pt x="137008" y="57952"/>
                </a:cubicBezTo>
                <a:cubicBezTo>
                  <a:pt x="110404" y="60048"/>
                  <a:pt x="85896" y="30649"/>
                  <a:pt x="66386" y="25704"/>
                </a:cubicBezTo>
                <a:cubicBezTo>
                  <a:pt x="46876" y="20759"/>
                  <a:pt x="29838" y="31294"/>
                  <a:pt x="19949" y="28284"/>
                </a:cubicBezTo>
                <a:cubicBezTo>
                  <a:pt x="10060" y="25274"/>
                  <a:pt x="-10901" y="12321"/>
                  <a:pt x="7050" y="7645"/>
                </a:cubicBezTo>
                <a:cubicBezTo>
                  <a:pt x="25001" y="2969"/>
                  <a:pt x="91163" y="-686"/>
                  <a:pt x="127657" y="228"/>
                </a:cubicBezTo>
                <a:cubicBezTo>
                  <a:pt x="164151" y="1142"/>
                  <a:pt x="224454" y="3506"/>
                  <a:pt x="226012" y="13127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41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540000" y="1193175"/>
            <a:ext cx="8199000" cy="3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 rot="150284">
            <a:off x="4761472" y="-188186"/>
            <a:ext cx="5341561" cy="1602003"/>
          </a:xfrm>
          <a:custGeom>
            <a:avLst/>
            <a:gdLst/>
            <a:ahLst/>
            <a:cxnLst/>
            <a:rect l="l" t="t" r="r" b="b"/>
            <a:pathLst>
              <a:path w="213672" h="64083" extrusionOk="0">
                <a:moveTo>
                  <a:pt x="1370" y="4662"/>
                </a:moveTo>
                <a:cubicBezTo>
                  <a:pt x="-12494" y="6882"/>
                  <a:pt x="85639" y="9694"/>
                  <a:pt x="108828" y="17983"/>
                </a:cubicBezTo>
                <a:cubicBezTo>
                  <a:pt x="132017" y="26272"/>
                  <a:pt x="124715" y="47340"/>
                  <a:pt x="140503" y="54395"/>
                </a:cubicBezTo>
                <a:cubicBezTo>
                  <a:pt x="156291" y="61450"/>
                  <a:pt x="194972" y="68604"/>
                  <a:pt x="203557" y="60315"/>
                </a:cubicBezTo>
                <a:cubicBezTo>
                  <a:pt x="212142" y="52026"/>
                  <a:pt x="225710" y="13938"/>
                  <a:pt x="192012" y="4662"/>
                </a:cubicBezTo>
                <a:cubicBezTo>
                  <a:pt x="158314" y="-4613"/>
                  <a:pt x="15234" y="2442"/>
                  <a:pt x="1370" y="4662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Google Shape;27;p4"/>
          <p:cNvSpPr/>
          <p:nvPr/>
        </p:nvSpPr>
        <p:spPr>
          <a:xfrm>
            <a:off x="5061702" y="-176818"/>
            <a:ext cx="5114450" cy="1000225"/>
          </a:xfrm>
          <a:custGeom>
            <a:avLst/>
            <a:gdLst/>
            <a:ahLst/>
            <a:cxnLst/>
            <a:rect l="l" t="t" r="r" b="b"/>
            <a:pathLst>
              <a:path w="204578" h="40009" extrusionOk="0">
                <a:moveTo>
                  <a:pt x="4752" y="2929"/>
                </a:moveTo>
                <a:cubicBezTo>
                  <a:pt x="-16907" y="8455"/>
                  <a:pt x="42693" y="36380"/>
                  <a:pt x="62478" y="39636"/>
                </a:cubicBezTo>
                <a:cubicBezTo>
                  <a:pt x="82263" y="42892"/>
                  <a:pt x="104021" y="22466"/>
                  <a:pt x="123460" y="22466"/>
                </a:cubicBezTo>
                <a:cubicBezTo>
                  <a:pt x="142899" y="22466"/>
                  <a:pt x="167617" y="42300"/>
                  <a:pt x="179113" y="39636"/>
                </a:cubicBezTo>
                <a:cubicBezTo>
                  <a:pt x="190609" y="36972"/>
                  <a:pt x="221494" y="12599"/>
                  <a:pt x="192434" y="6481"/>
                </a:cubicBezTo>
                <a:cubicBezTo>
                  <a:pt x="163374" y="363"/>
                  <a:pt x="26411" y="-2597"/>
                  <a:pt x="4752" y="2929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549400" y="1697525"/>
            <a:ext cx="4045200" cy="11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2299475" y="2891563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9"/>
          <p:cNvSpPr/>
          <p:nvPr/>
        </p:nvSpPr>
        <p:spPr>
          <a:xfrm rot="10800000">
            <a:off x="7906075" y="127378"/>
            <a:ext cx="1712700" cy="5192775"/>
          </a:xfrm>
          <a:custGeom>
            <a:avLst/>
            <a:gdLst/>
            <a:ahLst/>
            <a:cxnLst/>
            <a:rect l="l" t="t" r="r" b="b"/>
            <a:pathLst>
              <a:path w="68508" h="207711" extrusionOk="0">
                <a:moveTo>
                  <a:pt x="5175" y="204351"/>
                </a:moveTo>
                <a:cubicBezTo>
                  <a:pt x="15191" y="223790"/>
                  <a:pt x="62802" y="152891"/>
                  <a:pt x="67933" y="133008"/>
                </a:cubicBezTo>
                <a:cubicBezTo>
                  <a:pt x="73064" y="113125"/>
                  <a:pt x="40304" y="104293"/>
                  <a:pt x="35962" y="85051"/>
                </a:cubicBezTo>
                <a:cubicBezTo>
                  <a:pt x="31620" y="65809"/>
                  <a:pt x="46569" y="29003"/>
                  <a:pt x="41882" y="17557"/>
                </a:cubicBezTo>
                <a:cubicBezTo>
                  <a:pt x="37195" y="6111"/>
                  <a:pt x="13957" y="-14759"/>
                  <a:pt x="7839" y="16373"/>
                </a:cubicBezTo>
                <a:cubicBezTo>
                  <a:pt x="1721" y="47505"/>
                  <a:pt x="-4841" y="184912"/>
                  <a:pt x="5175" y="204351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  <p:sp>
        <p:nvSpPr>
          <p:cNvPr id="60" name="Google Shape;60;p9"/>
          <p:cNvSpPr/>
          <p:nvPr/>
        </p:nvSpPr>
        <p:spPr>
          <a:xfrm>
            <a:off x="8125768" y="-283486"/>
            <a:ext cx="1704900" cy="5361125"/>
          </a:xfrm>
          <a:custGeom>
            <a:avLst/>
            <a:gdLst/>
            <a:ahLst/>
            <a:cxnLst/>
            <a:rect l="l" t="t" r="r" b="b"/>
            <a:pathLst>
              <a:path w="68196" h="214445" extrusionOk="0">
                <a:moveTo>
                  <a:pt x="9" y="8379"/>
                </a:moveTo>
                <a:cubicBezTo>
                  <a:pt x="-139" y="20122"/>
                  <a:pt x="28723" y="48836"/>
                  <a:pt x="29315" y="74985"/>
                </a:cubicBezTo>
                <a:cubicBezTo>
                  <a:pt x="29907" y="101134"/>
                  <a:pt x="-1965" y="143220"/>
                  <a:pt x="3561" y="165274"/>
                </a:cubicBezTo>
                <a:cubicBezTo>
                  <a:pt x="9087" y="187328"/>
                  <a:pt x="52702" y="231584"/>
                  <a:pt x="62471" y="207310"/>
                </a:cubicBezTo>
                <a:cubicBezTo>
                  <a:pt x="72240" y="183036"/>
                  <a:pt x="67553" y="53425"/>
                  <a:pt x="62175" y="19628"/>
                </a:cubicBezTo>
                <a:cubicBezTo>
                  <a:pt x="56797" y="-14169"/>
                  <a:pt x="40565" y="6405"/>
                  <a:pt x="30204" y="4530"/>
                </a:cubicBezTo>
                <a:cubicBezTo>
                  <a:pt x="19843" y="2655"/>
                  <a:pt x="157" y="-3363"/>
                  <a:pt x="9" y="8379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Google Shape;61;p9"/>
          <p:cNvSpPr/>
          <p:nvPr/>
        </p:nvSpPr>
        <p:spPr>
          <a:xfrm>
            <a:off x="-728815" y="-239067"/>
            <a:ext cx="1712700" cy="5192775"/>
          </a:xfrm>
          <a:custGeom>
            <a:avLst/>
            <a:gdLst/>
            <a:ahLst/>
            <a:cxnLst/>
            <a:rect l="l" t="t" r="r" b="b"/>
            <a:pathLst>
              <a:path w="68508" h="207711" extrusionOk="0">
                <a:moveTo>
                  <a:pt x="5175" y="204351"/>
                </a:moveTo>
                <a:cubicBezTo>
                  <a:pt x="15191" y="223790"/>
                  <a:pt x="62802" y="152891"/>
                  <a:pt x="67933" y="133008"/>
                </a:cubicBezTo>
                <a:cubicBezTo>
                  <a:pt x="73064" y="113125"/>
                  <a:pt x="40304" y="104293"/>
                  <a:pt x="35962" y="85051"/>
                </a:cubicBezTo>
                <a:cubicBezTo>
                  <a:pt x="31620" y="65809"/>
                  <a:pt x="46569" y="29003"/>
                  <a:pt x="41882" y="17557"/>
                </a:cubicBezTo>
                <a:cubicBezTo>
                  <a:pt x="37195" y="6111"/>
                  <a:pt x="13957" y="-14759"/>
                  <a:pt x="7839" y="16373"/>
                </a:cubicBezTo>
                <a:cubicBezTo>
                  <a:pt x="1721" y="47505"/>
                  <a:pt x="-4841" y="184912"/>
                  <a:pt x="5175" y="204351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  <p:sp>
        <p:nvSpPr>
          <p:cNvPr id="62" name="Google Shape;62;p9"/>
          <p:cNvSpPr/>
          <p:nvPr/>
        </p:nvSpPr>
        <p:spPr>
          <a:xfrm rot="10800000">
            <a:off x="-686732" y="-283486"/>
            <a:ext cx="1704900" cy="5361125"/>
          </a:xfrm>
          <a:custGeom>
            <a:avLst/>
            <a:gdLst/>
            <a:ahLst/>
            <a:cxnLst/>
            <a:rect l="l" t="t" r="r" b="b"/>
            <a:pathLst>
              <a:path w="68196" h="214445" extrusionOk="0">
                <a:moveTo>
                  <a:pt x="9" y="8379"/>
                </a:moveTo>
                <a:cubicBezTo>
                  <a:pt x="-139" y="20122"/>
                  <a:pt x="28723" y="48836"/>
                  <a:pt x="29315" y="74985"/>
                </a:cubicBezTo>
                <a:cubicBezTo>
                  <a:pt x="29907" y="101134"/>
                  <a:pt x="-1965" y="143220"/>
                  <a:pt x="3561" y="165274"/>
                </a:cubicBezTo>
                <a:cubicBezTo>
                  <a:pt x="9087" y="187328"/>
                  <a:pt x="52702" y="231584"/>
                  <a:pt x="62471" y="207310"/>
                </a:cubicBezTo>
                <a:cubicBezTo>
                  <a:pt x="72240" y="183036"/>
                  <a:pt x="67553" y="53425"/>
                  <a:pt x="62175" y="19628"/>
                </a:cubicBezTo>
                <a:cubicBezTo>
                  <a:pt x="56797" y="-14169"/>
                  <a:pt x="40565" y="6405"/>
                  <a:pt x="30204" y="4530"/>
                </a:cubicBezTo>
                <a:cubicBezTo>
                  <a:pt x="19843" y="2655"/>
                  <a:pt x="157" y="-3363"/>
                  <a:pt x="9" y="8379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321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"/>
          </p:nvPr>
        </p:nvSpPr>
        <p:spPr>
          <a:xfrm>
            <a:off x="4732150" y="207998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2"/>
          </p:nvPr>
        </p:nvSpPr>
        <p:spPr>
          <a:xfrm>
            <a:off x="4647100" y="23438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3"/>
          </p:nvPr>
        </p:nvSpPr>
        <p:spPr>
          <a:xfrm>
            <a:off x="2095800" y="207998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4"/>
          </p:nvPr>
        </p:nvSpPr>
        <p:spPr>
          <a:xfrm>
            <a:off x="2010800" y="23438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5"/>
          </p:nvPr>
        </p:nvSpPr>
        <p:spPr>
          <a:xfrm>
            <a:off x="4732150" y="3861013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6"/>
          </p:nvPr>
        </p:nvSpPr>
        <p:spPr>
          <a:xfrm>
            <a:off x="4647100" y="41248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7"/>
          </p:nvPr>
        </p:nvSpPr>
        <p:spPr>
          <a:xfrm>
            <a:off x="2095800" y="3861013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8"/>
          </p:nvPr>
        </p:nvSpPr>
        <p:spPr>
          <a:xfrm>
            <a:off x="2010800" y="41248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9" hasCustomPrompt="1"/>
          </p:nvPr>
        </p:nvSpPr>
        <p:spPr>
          <a:xfrm>
            <a:off x="2734250" y="13479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3" hasCustomPrompt="1"/>
          </p:nvPr>
        </p:nvSpPr>
        <p:spPr>
          <a:xfrm>
            <a:off x="5370550" y="13479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4" hasCustomPrompt="1"/>
          </p:nvPr>
        </p:nvSpPr>
        <p:spPr>
          <a:xfrm>
            <a:off x="2734250" y="31270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15" hasCustomPrompt="1"/>
          </p:nvPr>
        </p:nvSpPr>
        <p:spPr>
          <a:xfrm>
            <a:off x="5370550" y="31270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/>
          <p:nvPr/>
        </p:nvSpPr>
        <p:spPr>
          <a:xfrm>
            <a:off x="-885963" y="1258828"/>
            <a:ext cx="2023125" cy="4474275"/>
          </a:xfrm>
          <a:custGeom>
            <a:avLst/>
            <a:gdLst/>
            <a:ahLst/>
            <a:cxnLst/>
            <a:rect l="l" t="t" r="r" b="b"/>
            <a:pathLst>
              <a:path w="80925" h="178971" extrusionOk="0">
                <a:moveTo>
                  <a:pt x="16592" y="4364"/>
                </a:moveTo>
                <a:cubicBezTo>
                  <a:pt x="26911" y="-14232"/>
                  <a:pt x="61309" y="32150"/>
                  <a:pt x="65931" y="53380"/>
                </a:cubicBezTo>
                <a:cubicBezTo>
                  <a:pt x="70553" y="74610"/>
                  <a:pt x="41960" y="112823"/>
                  <a:pt x="44325" y="131742"/>
                </a:cubicBezTo>
                <a:cubicBezTo>
                  <a:pt x="46690" y="150661"/>
                  <a:pt x="86838" y="161356"/>
                  <a:pt x="80120" y="166892"/>
                </a:cubicBezTo>
                <a:cubicBezTo>
                  <a:pt x="73402" y="172428"/>
                  <a:pt x="14603" y="192045"/>
                  <a:pt x="4015" y="164957"/>
                </a:cubicBezTo>
                <a:cubicBezTo>
                  <a:pt x="-6573" y="137869"/>
                  <a:pt x="6273" y="22960"/>
                  <a:pt x="16592" y="4364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>
            <a:off x="-1083615" y="1684718"/>
            <a:ext cx="2108125" cy="3806900"/>
          </a:xfrm>
          <a:custGeom>
            <a:avLst/>
            <a:gdLst/>
            <a:ahLst/>
            <a:cxnLst/>
            <a:rect l="l" t="t" r="r" b="b"/>
            <a:pathLst>
              <a:path w="84325" h="152276" extrusionOk="0">
                <a:moveTo>
                  <a:pt x="6789" y="4009"/>
                </a:moveTo>
                <a:cubicBezTo>
                  <a:pt x="15388" y="-11308"/>
                  <a:pt x="43874" y="21370"/>
                  <a:pt x="56773" y="36580"/>
                </a:cubicBezTo>
                <a:cubicBezTo>
                  <a:pt x="69672" y="51790"/>
                  <a:pt x="85313" y="76405"/>
                  <a:pt x="84184" y="95270"/>
                </a:cubicBezTo>
                <a:cubicBezTo>
                  <a:pt x="83055" y="114135"/>
                  <a:pt x="63169" y="144233"/>
                  <a:pt x="50001" y="149769"/>
                </a:cubicBezTo>
                <a:cubicBezTo>
                  <a:pt x="36833" y="155305"/>
                  <a:pt x="12379" y="152778"/>
                  <a:pt x="5177" y="128485"/>
                </a:cubicBezTo>
                <a:cubicBezTo>
                  <a:pt x="-2025" y="104192"/>
                  <a:pt x="-1810" y="19327"/>
                  <a:pt x="6789" y="400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Google Shape;91;p13"/>
          <p:cNvSpPr/>
          <p:nvPr/>
        </p:nvSpPr>
        <p:spPr>
          <a:xfrm>
            <a:off x="5650194" y="-304177"/>
            <a:ext cx="5094150" cy="5909350"/>
          </a:xfrm>
          <a:custGeom>
            <a:avLst/>
            <a:gdLst/>
            <a:ahLst/>
            <a:cxnLst/>
            <a:rect l="l" t="t" r="r" b="b"/>
            <a:pathLst>
              <a:path w="203766" h="236374" extrusionOk="0">
                <a:moveTo>
                  <a:pt x="1721" y="10665"/>
                </a:moveTo>
                <a:cubicBezTo>
                  <a:pt x="-13382" y="13460"/>
                  <a:pt x="81426" y="23295"/>
                  <a:pt x="97174" y="35495"/>
                </a:cubicBezTo>
                <a:cubicBezTo>
                  <a:pt x="112922" y="47695"/>
                  <a:pt x="86963" y="68012"/>
                  <a:pt x="96207" y="83867"/>
                </a:cubicBezTo>
                <a:cubicBezTo>
                  <a:pt x="105451" y="99722"/>
                  <a:pt x="144686" y="109450"/>
                  <a:pt x="152640" y="130626"/>
                </a:cubicBezTo>
                <a:cubicBezTo>
                  <a:pt x="160594" y="151802"/>
                  <a:pt x="143073" y="195390"/>
                  <a:pt x="143933" y="210923"/>
                </a:cubicBezTo>
                <a:cubicBezTo>
                  <a:pt x="144793" y="226456"/>
                  <a:pt x="150061" y="222371"/>
                  <a:pt x="157800" y="223822"/>
                </a:cubicBezTo>
                <a:cubicBezTo>
                  <a:pt x="165540" y="225273"/>
                  <a:pt x="185372" y="253812"/>
                  <a:pt x="190370" y="219629"/>
                </a:cubicBezTo>
                <a:cubicBezTo>
                  <a:pt x="195368" y="185447"/>
                  <a:pt x="219232" y="53554"/>
                  <a:pt x="187790" y="18727"/>
                </a:cubicBezTo>
                <a:cubicBezTo>
                  <a:pt x="156349" y="-16100"/>
                  <a:pt x="16824" y="7870"/>
                  <a:pt x="1721" y="10665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Google Shape;92;p13"/>
          <p:cNvSpPr/>
          <p:nvPr/>
        </p:nvSpPr>
        <p:spPr>
          <a:xfrm>
            <a:off x="7403479" y="-307838"/>
            <a:ext cx="3751075" cy="5990600"/>
          </a:xfrm>
          <a:custGeom>
            <a:avLst/>
            <a:gdLst/>
            <a:ahLst/>
            <a:cxnLst/>
            <a:rect l="l" t="t" r="r" b="b"/>
            <a:pathLst>
              <a:path w="150043" h="239624" extrusionOk="0">
                <a:moveTo>
                  <a:pt x="12209" y="9522"/>
                </a:moveTo>
                <a:cubicBezTo>
                  <a:pt x="-8107" y="14144"/>
                  <a:pt x="1406" y="37954"/>
                  <a:pt x="9629" y="48864"/>
                </a:cubicBezTo>
                <a:cubicBezTo>
                  <a:pt x="17852" y="59775"/>
                  <a:pt x="56711" y="55260"/>
                  <a:pt x="61548" y="74985"/>
                </a:cubicBezTo>
                <a:cubicBezTo>
                  <a:pt x="66385" y="94710"/>
                  <a:pt x="39834" y="145339"/>
                  <a:pt x="38652" y="167213"/>
                </a:cubicBezTo>
                <a:cubicBezTo>
                  <a:pt x="37470" y="189088"/>
                  <a:pt x="55798" y="196934"/>
                  <a:pt x="54454" y="206232"/>
                </a:cubicBezTo>
                <a:cubicBezTo>
                  <a:pt x="53110" y="215530"/>
                  <a:pt x="16455" y="219991"/>
                  <a:pt x="30590" y="223001"/>
                </a:cubicBezTo>
                <a:cubicBezTo>
                  <a:pt x="44725" y="226011"/>
                  <a:pt x="122443" y="257936"/>
                  <a:pt x="139265" y="224291"/>
                </a:cubicBezTo>
                <a:cubicBezTo>
                  <a:pt x="156088" y="190646"/>
                  <a:pt x="152701" y="56926"/>
                  <a:pt x="131525" y="21131"/>
                </a:cubicBezTo>
                <a:cubicBezTo>
                  <a:pt x="110349" y="-14664"/>
                  <a:pt x="32525" y="4900"/>
                  <a:pt x="12209" y="9522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2918550" y="2958288"/>
            <a:ext cx="33069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1842900" y="1687500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/>
          <p:nvPr/>
        </p:nvSpPr>
        <p:spPr>
          <a:xfrm rot="10800000">
            <a:off x="-1076803" y="-236902"/>
            <a:ext cx="11521175" cy="1234975"/>
          </a:xfrm>
          <a:custGeom>
            <a:avLst/>
            <a:gdLst/>
            <a:ahLst/>
            <a:cxnLst/>
            <a:rect l="l" t="t" r="r" b="b"/>
            <a:pathLst>
              <a:path w="460847" h="49399" extrusionOk="0">
                <a:moveTo>
                  <a:pt x="37077" y="36118"/>
                </a:moveTo>
                <a:cubicBezTo>
                  <a:pt x="68308" y="28619"/>
                  <a:pt x="174977" y="52"/>
                  <a:pt x="224759" y="3"/>
                </a:cubicBezTo>
                <a:cubicBezTo>
                  <a:pt x="274541" y="-46"/>
                  <a:pt x="301776" y="35329"/>
                  <a:pt x="335770" y="35822"/>
                </a:cubicBezTo>
                <a:cubicBezTo>
                  <a:pt x="369764" y="36315"/>
                  <a:pt x="413379" y="1236"/>
                  <a:pt x="428723" y="2963"/>
                </a:cubicBezTo>
                <a:cubicBezTo>
                  <a:pt x="444067" y="4690"/>
                  <a:pt x="493059" y="39177"/>
                  <a:pt x="427834" y="46183"/>
                </a:cubicBezTo>
                <a:cubicBezTo>
                  <a:pt x="362609" y="53189"/>
                  <a:pt x="102499" y="46677"/>
                  <a:pt x="37373" y="44999"/>
                </a:cubicBezTo>
                <a:cubicBezTo>
                  <a:pt x="-27753" y="43322"/>
                  <a:pt x="5846" y="43617"/>
                  <a:pt x="37077" y="36118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  <p:sp>
        <p:nvSpPr>
          <p:cNvPr id="97" name="Google Shape;97;p14"/>
          <p:cNvSpPr/>
          <p:nvPr/>
        </p:nvSpPr>
        <p:spPr>
          <a:xfrm rot="10800000">
            <a:off x="-402113" y="-200056"/>
            <a:ext cx="10894650" cy="1111950"/>
          </a:xfrm>
          <a:custGeom>
            <a:avLst/>
            <a:gdLst/>
            <a:ahLst/>
            <a:cxnLst/>
            <a:rect l="l" t="t" r="r" b="b"/>
            <a:pathLst>
              <a:path w="435786" h="44478" extrusionOk="0">
                <a:moveTo>
                  <a:pt x="36043" y="108"/>
                </a:moveTo>
                <a:cubicBezTo>
                  <a:pt x="65794" y="-1619"/>
                  <a:pt x="164175" y="28626"/>
                  <a:pt x="215141" y="30007"/>
                </a:cubicBezTo>
                <a:cubicBezTo>
                  <a:pt x="266107" y="31389"/>
                  <a:pt x="307502" y="6818"/>
                  <a:pt x="341841" y="8397"/>
                </a:cubicBezTo>
                <a:cubicBezTo>
                  <a:pt x="376180" y="9976"/>
                  <a:pt x="472045" y="34152"/>
                  <a:pt x="421177" y="39480"/>
                </a:cubicBezTo>
                <a:cubicBezTo>
                  <a:pt x="370309" y="44809"/>
                  <a:pt x="100824" y="46930"/>
                  <a:pt x="36635" y="40368"/>
                </a:cubicBezTo>
                <a:cubicBezTo>
                  <a:pt x="-27554" y="33806"/>
                  <a:pt x="6292" y="1835"/>
                  <a:pt x="36043" y="108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Google Shape;98;p14"/>
          <p:cNvSpPr/>
          <p:nvPr/>
        </p:nvSpPr>
        <p:spPr>
          <a:xfrm>
            <a:off x="-1052726" y="4203523"/>
            <a:ext cx="11521175" cy="1234975"/>
          </a:xfrm>
          <a:custGeom>
            <a:avLst/>
            <a:gdLst/>
            <a:ahLst/>
            <a:cxnLst/>
            <a:rect l="l" t="t" r="r" b="b"/>
            <a:pathLst>
              <a:path w="460847" h="49399" extrusionOk="0">
                <a:moveTo>
                  <a:pt x="37077" y="36118"/>
                </a:moveTo>
                <a:cubicBezTo>
                  <a:pt x="68308" y="28619"/>
                  <a:pt x="174977" y="52"/>
                  <a:pt x="224759" y="3"/>
                </a:cubicBezTo>
                <a:cubicBezTo>
                  <a:pt x="274541" y="-46"/>
                  <a:pt x="301776" y="35329"/>
                  <a:pt x="335770" y="35822"/>
                </a:cubicBezTo>
                <a:cubicBezTo>
                  <a:pt x="369764" y="36315"/>
                  <a:pt x="413379" y="1236"/>
                  <a:pt x="428723" y="2963"/>
                </a:cubicBezTo>
                <a:cubicBezTo>
                  <a:pt x="444067" y="4690"/>
                  <a:pt x="493059" y="39177"/>
                  <a:pt x="427834" y="46183"/>
                </a:cubicBezTo>
                <a:cubicBezTo>
                  <a:pt x="362609" y="53189"/>
                  <a:pt x="102499" y="46677"/>
                  <a:pt x="37373" y="44999"/>
                </a:cubicBezTo>
                <a:cubicBezTo>
                  <a:pt x="-27753" y="43322"/>
                  <a:pt x="5846" y="43617"/>
                  <a:pt x="37077" y="36118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  <p:sp>
        <p:nvSpPr>
          <p:cNvPr id="99" name="Google Shape;99;p14"/>
          <p:cNvSpPr/>
          <p:nvPr/>
        </p:nvSpPr>
        <p:spPr>
          <a:xfrm>
            <a:off x="-1100891" y="4289702"/>
            <a:ext cx="10894650" cy="1111950"/>
          </a:xfrm>
          <a:custGeom>
            <a:avLst/>
            <a:gdLst/>
            <a:ahLst/>
            <a:cxnLst/>
            <a:rect l="l" t="t" r="r" b="b"/>
            <a:pathLst>
              <a:path w="435786" h="44478" extrusionOk="0">
                <a:moveTo>
                  <a:pt x="36043" y="108"/>
                </a:moveTo>
                <a:cubicBezTo>
                  <a:pt x="65794" y="-1619"/>
                  <a:pt x="164175" y="28626"/>
                  <a:pt x="215141" y="30007"/>
                </a:cubicBezTo>
                <a:cubicBezTo>
                  <a:pt x="266107" y="31389"/>
                  <a:pt x="307502" y="6818"/>
                  <a:pt x="341841" y="8397"/>
                </a:cubicBezTo>
                <a:cubicBezTo>
                  <a:pt x="376180" y="9976"/>
                  <a:pt x="472045" y="34152"/>
                  <a:pt x="421177" y="39480"/>
                </a:cubicBezTo>
                <a:cubicBezTo>
                  <a:pt x="370309" y="44809"/>
                  <a:pt x="100824" y="46930"/>
                  <a:pt x="36635" y="40368"/>
                </a:cubicBezTo>
                <a:cubicBezTo>
                  <a:pt x="-27554" y="33806"/>
                  <a:pt x="6292" y="1835"/>
                  <a:pt x="36043" y="108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nton"/>
              <a:buNone/>
              <a:defRPr sz="2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nton"/>
              <a:buNone/>
              <a:defRPr sz="2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nton"/>
              <a:buNone/>
              <a:defRPr sz="2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nton"/>
              <a:buNone/>
              <a:defRPr sz="2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nton"/>
              <a:buNone/>
              <a:defRPr sz="2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nton"/>
              <a:buNone/>
              <a:defRPr sz="2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nton"/>
              <a:buNone/>
              <a:defRPr sz="2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nton"/>
              <a:buNone/>
              <a:defRPr sz="2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nton"/>
              <a:buNone/>
              <a:defRPr sz="2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●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○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■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●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○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■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●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○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Montserrat Medium"/>
              <a:buChar char="■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0966" y="1654139"/>
            <a:ext cx="78597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NAME: ARACELY LARA HERNÁNDEZ #14 </a:t>
            </a:r>
          </a:p>
          <a:p>
            <a:r>
              <a:rPr lang="es-MX" sz="2400" dirty="0" smtClean="0"/>
              <a:t>UNIT PROJECT</a:t>
            </a:r>
          </a:p>
          <a:p>
            <a:r>
              <a:rPr lang="es-MX" sz="2400" dirty="0" smtClean="0"/>
              <a:t>INGLÉS A2.2</a:t>
            </a:r>
          </a:p>
          <a:p>
            <a:r>
              <a:rPr lang="es-MX" sz="2400" dirty="0" smtClean="0"/>
              <a:t>ESCUELA NORMAL DE ESUCACIÓN PREESCOLAR</a:t>
            </a:r>
          </a:p>
          <a:p>
            <a:r>
              <a:rPr lang="es-MX" sz="2400" dirty="0" smtClean="0"/>
              <a:t>BRENDA BOLLAIN Y GOYTIA DE LA PEÑA</a:t>
            </a:r>
            <a:endParaRPr lang="es-MX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A2.2-UNIT 2-PROJECT-DESCRIBING PEOPLE - Presentaciones de Google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9" t="22176" r="14269" b="12079"/>
          <a:stretch/>
        </p:blipFill>
        <p:spPr>
          <a:xfrm>
            <a:off x="1238154" y="698643"/>
            <a:ext cx="6601028" cy="37397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Team 2 Instructions: - Google Chr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4" y="344329"/>
            <a:ext cx="8272130" cy="44533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am 2 Instructions: - Google Chro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8" y="653961"/>
            <a:ext cx="7428216" cy="39989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 descr="A2.2-UNIT 2-PROJECT-DESCRIBING PEOPLE - Presentaciones de Google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9" t="22380" r="14070" b="10015"/>
          <a:stretch/>
        </p:blipFill>
        <p:spPr>
          <a:xfrm>
            <a:off x="1339702" y="741112"/>
            <a:ext cx="6517757" cy="37989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rld Water Day by Slidesgo">
  <a:themeElements>
    <a:clrScheme name="Simple Light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</Words>
  <Application>Microsoft Office PowerPoint</Application>
  <PresentationFormat>Presentación en pantalla (16:9)</PresentationFormat>
  <Paragraphs>5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Montserrat</vt:lpstr>
      <vt:lpstr>Anton</vt:lpstr>
      <vt:lpstr>Arial</vt:lpstr>
      <vt:lpstr>Montserrat Medium</vt:lpstr>
      <vt:lpstr>World Water Day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spectro</dc:creator>
  <cp:lastModifiedBy>HPG60</cp:lastModifiedBy>
  <cp:revision>3</cp:revision>
  <dcterms:modified xsi:type="dcterms:W3CDTF">2021-05-17T23:47:18Z</dcterms:modified>
</cp:coreProperties>
</file>