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A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429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5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655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845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200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022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558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114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191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920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129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8CD54-236A-48B6-A3C7-C23067ADD98B}" type="datetimeFigureOut">
              <a:rPr lang="es-AR" smtClean="0"/>
              <a:t>27/5/2021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7AB2-A941-4925-8B80-A3E982CCF80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185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F951D3A9-966D-481E-AA67-20C8B5E60970}"/>
              </a:ext>
            </a:extLst>
          </p:cNvPr>
          <p:cNvGrpSpPr/>
          <p:nvPr/>
        </p:nvGrpSpPr>
        <p:grpSpPr>
          <a:xfrm>
            <a:off x="0" y="-1"/>
            <a:ext cx="9144000" cy="3172691"/>
            <a:chOff x="0" y="0"/>
            <a:chExt cx="5762563" cy="1971197"/>
          </a:xfrm>
        </p:grpSpPr>
        <p:sp>
          <p:nvSpPr>
            <p:cNvPr id="7" name="Rectángulo redondeado 81">
              <a:extLst>
                <a:ext uri="{FF2B5EF4-FFF2-40B4-BE49-F238E27FC236}">
                  <a16:creationId xmlns:a16="http://schemas.microsoft.com/office/drawing/2014/main" id="{E68966FB-D022-4DE2-9939-EA4E143AE103}"/>
                </a:ext>
              </a:extLst>
            </p:cNvPr>
            <p:cNvSpPr/>
            <p:nvPr/>
          </p:nvSpPr>
          <p:spPr>
            <a:xfrm>
              <a:off x="2510971" y="0"/>
              <a:ext cx="209550" cy="1927225"/>
            </a:xfrm>
            <a:prstGeom prst="roundRect">
              <a:avLst>
                <a:gd name="adj" fmla="val 50000"/>
              </a:avLst>
            </a:prstGeom>
            <a:solidFill>
              <a:srgbClr val="BFB4C9"/>
            </a:solidFill>
            <a:ln>
              <a:solidFill>
                <a:srgbClr val="BFB4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8" name="Rectángulo redondeado 75">
              <a:extLst>
                <a:ext uri="{FF2B5EF4-FFF2-40B4-BE49-F238E27FC236}">
                  <a16:creationId xmlns:a16="http://schemas.microsoft.com/office/drawing/2014/main" id="{A650FABE-8A77-4613-A8D2-B9C8C90FCF24}"/>
                </a:ext>
              </a:extLst>
            </p:cNvPr>
            <p:cNvSpPr/>
            <p:nvPr/>
          </p:nvSpPr>
          <p:spPr>
            <a:xfrm>
              <a:off x="725714" y="14514"/>
              <a:ext cx="210065" cy="1927654"/>
            </a:xfrm>
            <a:prstGeom prst="roundRect">
              <a:avLst>
                <a:gd name="adj" fmla="val 50000"/>
              </a:avLst>
            </a:prstGeom>
            <a:solidFill>
              <a:srgbClr val="BFB4C9"/>
            </a:solidFill>
            <a:ln>
              <a:solidFill>
                <a:srgbClr val="BFB4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9" name="Rectángulo redondeado 74">
              <a:extLst>
                <a:ext uri="{FF2B5EF4-FFF2-40B4-BE49-F238E27FC236}">
                  <a16:creationId xmlns:a16="http://schemas.microsoft.com/office/drawing/2014/main" id="{BFB77080-1F03-4224-BE7F-82B6FA5F0E16}"/>
                </a:ext>
              </a:extLst>
            </p:cNvPr>
            <p:cNvSpPr/>
            <p:nvPr/>
          </p:nvSpPr>
          <p:spPr>
            <a:xfrm>
              <a:off x="29028" y="1132114"/>
              <a:ext cx="5733535" cy="234778"/>
            </a:xfrm>
            <a:prstGeom prst="roundRect">
              <a:avLst>
                <a:gd name="adj" fmla="val 50000"/>
              </a:avLst>
            </a:prstGeom>
            <a:solidFill>
              <a:srgbClr val="EEE5DF"/>
            </a:solidFill>
            <a:ln>
              <a:solidFill>
                <a:srgbClr val="EEE5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0" name="Rectángulo redondeado 79">
              <a:extLst>
                <a:ext uri="{FF2B5EF4-FFF2-40B4-BE49-F238E27FC236}">
                  <a16:creationId xmlns:a16="http://schemas.microsoft.com/office/drawing/2014/main" id="{1F164A29-D9A8-40D8-8A60-3A6D738D8A38}"/>
                </a:ext>
              </a:extLst>
            </p:cNvPr>
            <p:cNvSpPr/>
            <p:nvPr/>
          </p:nvSpPr>
          <p:spPr>
            <a:xfrm>
              <a:off x="1582057" y="43543"/>
              <a:ext cx="209550" cy="1927225"/>
            </a:xfrm>
            <a:prstGeom prst="roundRect">
              <a:avLst>
                <a:gd name="adj" fmla="val 50000"/>
              </a:avLst>
            </a:prstGeom>
            <a:solidFill>
              <a:srgbClr val="AFD4DA"/>
            </a:solidFill>
            <a:ln>
              <a:solidFill>
                <a:srgbClr val="AFD4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1" name="Rectángulo redondeado 83">
              <a:extLst>
                <a:ext uri="{FF2B5EF4-FFF2-40B4-BE49-F238E27FC236}">
                  <a16:creationId xmlns:a16="http://schemas.microsoft.com/office/drawing/2014/main" id="{5CC9DC80-8862-442E-90EE-EA4E690D4AB1}"/>
                </a:ext>
              </a:extLst>
            </p:cNvPr>
            <p:cNvSpPr/>
            <p:nvPr/>
          </p:nvSpPr>
          <p:spPr>
            <a:xfrm>
              <a:off x="3367314" y="29028"/>
              <a:ext cx="209550" cy="1927225"/>
            </a:xfrm>
            <a:prstGeom prst="roundRect">
              <a:avLst>
                <a:gd name="adj" fmla="val 50000"/>
              </a:avLst>
            </a:prstGeom>
            <a:solidFill>
              <a:srgbClr val="AFD4DA"/>
            </a:solidFill>
            <a:ln>
              <a:solidFill>
                <a:srgbClr val="AFD4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2" name="Rectángulo redondeado 73">
              <a:extLst>
                <a:ext uri="{FF2B5EF4-FFF2-40B4-BE49-F238E27FC236}">
                  <a16:creationId xmlns:a16="http://schemas.microsoft.com/office/drawing/2014/main" id="{17FDE74D-2BD3-45CC-92D4-D7993F3B4399}"/>
                </a:ext>
              </a:extLst>
            </p:cNvPr>
            <p:cNvSpPr/>
            <p:nvPr/>
          </p:nvSpPr>
          <p:spPr>
            <a:xfrm>
              <a:off x="290285" y="43543"/>
              <a:ext cx="210065" cy="1927654"/>
            </a:xfrm>
            <a:prstGeom prst="roundRect">
              <a:avLst>
                <a:gd name="adj" fmla="val 50000"/>
              </a:avLst>
            </a:prstGeom>
            <a:solidFill>
              <a:srgbClr val="F1B9B6"/>
            </a:solidFill>
            <a:ln>
              <a:solidFill>
                <a:srgbClr val="F1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3" name="Rectángulo redondeado 84">
              <a:extLst>
                <a:ext uri="{FF2B5EF4-FFF2-40B4-BE49-F238E27FC236}">
                  <a16:creationId xmlns:a16="http://schemas.microsoft.com/office/drawing/2014/main" id="{BDD865FC-2F25-40FC-982E-F4DBCDB1C621}"/>
                </a:ext>
              </a:extLst>
            </p:cNvPr>
            <p:cNvSpPr/>
            <p:nvPr/>
          </p:nvSpPr>
          <p:spPr>
            <a:xfrm>
              <a:off x="3831771" y="43543"/>
              <a:ext cx="209550" cy="1927225"/>
            </a:xfrm>
            <a:prstGeom prst="roundRect">
              <a:avLst>
                <a:gd name="adj" fmla="val 50000"/>
              </a:avLst>
            </a:prstGeom>
            <a:solidFill>
              <a:srgbClr val="F1B9B6"/>
            </a:solidFill>
            <a:ln>
              <a:solidFill>
                <a:srgbClr val="F1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4" name="Rectángulo redondeado 77">
              <a:extLst>
                <a:ext uri="{FF2B5EF4-FFF2-40B4-BE49-F238E27FC236}">
                  <a16:creationId xmlns:a16="http://schemas.microsoft.com/office/drawing/2014/main" id="{E0614C52-A5FB-4566-81E0-37CDB79910C0}"/>
                </a:ext>
              </a:extLst>
            </p:cNvPr>
            <p:cNvSpPr/>
            <p:nvPr/>
          </p:nvSpPr>
          <p:spPr>
            <a:xfrm>
              <a:off x="14514" y="1538514"/>
              <a:ext cx="5733415" cy="234315"/>
            </a:xfrm>
            <a:prstGeom prst="roundRect">
              <a:avLst>
                <a:gd name="adj" fmla="val 50000"/>
              </a:avLst>
            </a:prstGeom>
            <a:solidFill>
              <a:srgbClr val="B5D1D7"/>
            </a:solidFill>
            <a:ln>
              <a:solidFill>
                <a:srgbClr val="B5D1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5" name="Rectángulo redondeado 86">
              <a:extLst>
                <a:ext uri="{FF2B5EF4-FFF2-40B4-BE49-F238E27FC236}">
                  <a16:creationId xmlns:a16="http://schemas.microsoft.com/office/drawing/2014/main" id="{47F1C7B1-7895-4F6D-825D-F3CAB7B00840}"/>
                </a:ext>
              </a:extLst>
            </p:cNvPr>
            <p:cNvSpPr/>
            <p:nvPr/>
          </p:nvSpPr>
          <p:spPr>
            <a:xfrm>
              <a:off x="4688114" y="43543"/>
              <a:ext cx="209550" cy="1927225"/>
            </a:xfrm>
            <a:prstGeom prst="roundRect">
              <a:avLst>
                <a:gd name="adj" fmla="val 50000"/>
              </a:avLst>
            </a:prstGeom>
            <a:solidFill>
              <a:srgbClr val="EEE5DF"/>
            </a:solidFill>
            <a:ln>
              <a:solidFill>
                <a:srgbClr val="EEE5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6" name="Rectángulo redondeado 72">
              <a:extLst>
                <a:ext uri="{FF2B5EF4-FFF2-40B4-BE49-F238E27FC236}">
                  <a16:creationId xmlns:a16="http://schemas.microsoft.com/office/drawing/2014/main" id="{F03C5292-33F0-4E2A-991A-6EBC58652961}"/>
                </a:ext>
              </a:extLst>
            </p:cNvPr>
            <p:cNvSpPr/>
            <p:nvPr/>
          </p:nvSpPr>
          <p:spPr>
            <a:xfrm>
              <a:off x="0" y="348343"/>
              <a:ext cx="5733535" cy="234778"/>
            </a:xfrm>
            <a:prstGeom prst="roundRect">
              <a:avLst>
                <a:gd name="adj" fmla="val 50000"/>
              </a:avLst>
            </a:prstGeom>
            <a:solidFill>
              <a:srgbClr val="F1B9B6"/>
            </a:solidFill>
            <a:ln>
              <a:solidFill>
                <a:srgbClr val="F1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7" name="Rectángulo redondeado 87">
              <a:extLst>
                <a:ext uri="{FF2B5EF4-FFF2-40B4-BE49-F238E27FC236}">
                  <a16:creationId xmlns:a16="http://schemas.microsoft.com/office/drawing/2014/main" id="{14670F5F-7DAD-4433-915D-42E056C17AE5}"/>
                </a:ext>
              </a:extLst>
            </p:cNvPr>
            <p:cNvSpPr/>
            <p:nvPr/>
          </p:nvSpPr>
          <p:spPr>
            <a:xfrm>
              <a:off x="5123543" y="29028"/>
              <a:ext cx="209550" cy="1927225"/>
            </a:xfrm>
            <a:prstGeom prst="roundRect">
              <a:avLst>
                <a:gd name="adj" fmla="val 50000"/>
              </a:avLst>
            </a:prstGeom>
            <a:solidFill>
              <a:srgbClr val="AFD4DA"/>
            </a:solidFill>
            <a:ln>
              <a:solidFill>
                <a:srgbClr val="AFD4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8" name="Rectángulo redondeado 78">
              <a:extLst>
                <a:ext uri="{FF2B5EF4-FFF2-40B4-BE49-F238E27FC236}">
                  <a16:creationId xmlns:a16="http://schemas.microsoft.com/office/drawing/2014/main" id="{1EA68D3D-E174-43F8-81A7-6B54332C3BE4}"/>
                </a:ext>
              </a:extLst>
            </p:cNvPr>
            <p:cNvSpPr/>
            <p:nvPr/>
          </p:nvSpPr>
          <p:spPr>
            <a:xfrm>
              <a:off x="1146628" y="43543"/>
              <a:ext cx="210065" cy="1927654"/>
            </a:xfrm>
            <a:prstGeom prst="roundRect">
              <a:avLst>
                <a:gd name="adj" fmla="val 50000"/>
              </a:avLst>
            </a:prstGeom>
            <a:solidFill>
              <a:srgbClr val="EEE5DF"/>
            </a:solidFill>
            <a:ln>
              <a:solidFill>
                <a:srgbClr val="EEE5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9" name="Rectángulo redondeado 76">
              <a:extLst>
                <a:ext uri="{FF2B5EF4-FFF2-40B4-BE49-F238E27FC236}">
                  <a16:creationId xmlns:a16="http://schemas.microsoft.com/office/drawing/2014/main" id="{47DBFD69-5BFC-4553-B023-1D8870E0E4F5}"/>
                </a:ext>
              </a:extLst>
            </p:cNvPr>
            <p:cNvSpPr/>
            <p:nvPr/>
          </p:nvSpPr>
          <p:spPr>
            <a:xfrm>
              <a:off x="0" y="754743"/>
              <a:ext cx="5733535" cy="234778"/>
            </a:xfrm>
            <a:prstGeom prst="roundRect">
              <a:avLst>
                <a:gd name="adj" fmla="val 50000"/>
              </a:avLst>
            </a:prstGeom>
            <a:solidFill>
              <a:srgbClr val="BFB4C9"/>
            </a:solidFill>
            <a:ln>
              <a:solidFill>
                <a:srgbClr val="BFB4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0" name="Rectángulo redondeado 80">
              <a:extLst>
                <a:ext uri="{FF2B5EF4-FFF2-40B4-BE49-F238E27FC236}">
                  <a16:creationId xmlns:a16="http://schemas.microsoft.com/office/drawing/2014/main" id="{9B576E0C-3CA5-48F3-963E-23645ADE4E5F}"/>
                </a:ext>
              </a:extLst>
            </p:cNvPr>
            <p:cNvSpPr/>
            <p:nvPr/>
          </p:nvSpPr>
          <p:spPr>
            <a:xfrm>
              <a:off x="2090057" y="29028"/>
              <a:ext cx="210065" cy="1927654"/>
            </a:xfrm>
            <a:prstGeom prst="roundRect">
              <a:avLst>
                <a:gd name="adj" fmla="val 50000"/>
              </a:avLst>
            </a:prstGeom>
            <a:solidFill>
              <a:srgbClr val="F1B9B6"/>
            </a:solidFill>
            <a:ln>
              <a:solidFill>
                <a:srgbClr val="F1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1" name="Rectángulo redondeado 82">
              <a:extLst>
                <a:ext uri="{FF2B5EF4-FFF2-40B4-BE49-F238E27FC236}">
                  <a16:creationId xmlns:a16="http://schemas.microsoft.com/office/drawing/2014/main" id="{00F93D08-F705-42A4-8D67-945359786EAC}"/>
                </a:ext>
              </a:extLst>
            </p:cNvPr>
            <p:cNvSpPr/>
            <p:nvPr/>
          </p:nvSpPr>
          <p:spPr>
            <a:xfrm>
              <a:off x="2946400" y="29028"/>
              <a:ext cx="209550" cy="1927225"/>
            </a:xfrm>
            <a:prstGeom prst="roundRect">
              <a:avLst>
                <a:gd name="adj" fmla="val 50000"/>
              </a:avLst>
            </a:prstGeom>
            <a:solidFill>
              <a:srgbClr val="EEE5DF"/>
            </a:solidFill>
            <a:ln>
              <a:solidFill>
                <a:srgbClr val="EEE5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2" name="Rectángulo redondeado 85">
              <a:extLst>
                <a:ext uri="{FF2B5EF4-FFF2-40B4-BE49-F238E27FC236}">
                  <a16:creationId xmlns:a16="http://schemas.microsoft.com/office/drawing/2014/main" id="{BB4D4CC5-8617-4070-8E66-3A7C3D3957C0}"/>
                </a:ext>
              </a:extLst>
            </p:cNvPr>
            <p:cNvSpPr/>
            <p:nvPr/>
          </p:nvSpPr>
          <p:spPr>
            <a:xfrm>
              <a:off x="4267200" y="14514"/>
              <a:ext cx="209550" cy="1927225"/>
            </a:xfrm>
            <a:prstGeom prst="roundRect">
              <a:avLst>
                <a:gd name="adj" fmla="val 50000"/>
              </a:avLst>
            </a:prstGeom>
            <a:solidFill>
              <a:srgbClr val="BFB4C9"/>
            </a:solidFill>
            <a:ln>
              <a:solidFill>
                <a:srgbClr val="BFB4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</p:grpSp>
      <p:pic>
        <p:nvPicPr>
          <p:cNvPr id="41" name="Imagen 40">
            <a:extLst>
              <a:ext uri="{FF2B5EF4-FFF2-40B4-BE49-F238E27FC236}">
                <a16:creationId xmlns:a16="http://schemas.microsoft.com/office/drawing/2014/main" id="{80C8E404-6A08-495C-BA43-03E8E79382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157" b="68811"/>
          <a:stretch/>
        </p:blipFill>
        <p:spPr>
          <a:xfrm>
            <a:off x="8765425" y="6169696"/>
            <a:ext cx="378575" cy="688304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A99ADF06-C62B-4D41-8246-8EEFE284C3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29" b="68812"/>
          <a:stretch/>
        </p:blipFill>
        <p:spPr>
          <a:xfrm>
            <a:off x="8130007" y="6169697"/>
            <a:ext cx="332513" cy="688304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DDF4C960-E83B-46A0-A9CA-FFFEB792490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652" b="77906"/>
          <a:stretch/>
        </p:blipFill>
        <p:spPr>
          <a:xfrm>
            <a:off x="7430178" y="6169696"/>
            <a:ext cx="315280" cy="688304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AF005476-AC34-4E10-A2DC-66D22060734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7906"/>
          <a:stretch/>
        </p:blipFill>
        <p:spPr>
          <a:xfrm>
            <a:off x="6779771" y="6169696"/>
            <a:ext cx="347502" cy="688304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FB8E7F08-52E8-4312-B3FD-AFC2775250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157" b="68811"/>
          <a:stretch/>
        </p:blipFill>
        <p:spPr>
          <a:xfrm>
            <a:off x="6096079" y="6191053"/>
            <a:ext cx="378575" cy="688304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B3AA1926-4FF4-4868-B61B-E7BF37BCB6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29" b="68812"/>
          <a:stretch/>
        </p:blipFill>
        <p:spPr>
          <a:xfrm>
            <a:off x="5434535" y="6191054"/>
            <a:ext cx="332513" cy="688304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92B9915B-A0DA-441E-92D0-A0FEBF490F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652" b="77906"/>
          <a:stretch/>
        </p:blipFill>
        <p:spPr>
          <a:xfrm>
            <a:off x="4760832" y="6191053"/>
            <a:ext cx="315280" cy="688304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A8FCF327-1AA4-44F0-B3C0-34F3C6DABF0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7906"/>
          <a:stretch/>
        </p:blipFill>
        <p:spPr>
          <a:xfrm>
            <a:off x="4058173" y="6191053"/>
            <a:ext cx="347502" cy="688304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89039AA8-D75B-4A52-A670-DE242A7D72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157" b="68811"/>
          <a:stretch/>
        </p:blipFill>
        <p:spPr>
          <a:xfrm>
            <a:off x="3266722" y="6169696"/>
            <a:ext cx="378575" cy="688304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4C66122-2C1A-4ED6-B30D-AD82279B2D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29" b="68812"/>
          <a:stretch/>
        </p:blipFill>
        <p:spPr>
          <a:xfrm>
            <a:off x="2631304" y="6169697"/>
            <a:ext cx="332513" cy="688304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23CDB776-4ED1-4114-B703-8A305386749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652" b="77906"/>
          <a:stretch/>
        </p:blipFill>
        <p:spPr>
          <a:xfrm>
            <a:off x="2009853" y="6169696"/>
            <a:ext cx="315280" cy="688304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7F7CDEE9-A976-4248-939D-3FA1DBFBE48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7906"/>
          <a:stretch/>
        </p:blipFill>
        <p:spPr>
          <a:xfrm>
            <a:off x="1359446" y="6169696"/>
            <a:ext cx="347502" cy="688304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832386FB-8FD5-471D-BF92-3C8445BBC9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157" b="68811"/>
          <a:stretch/>
        </p:blipFill>
        <p:spPr>
          <a:xfrm>
            <a:off x="728006" y="6191053"/>
            <a:ext cx="378575" cy="688304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FFDEABEF-78FD-4951-8D14-F6572DF5E5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29" b="68812"/>
          <a:stretch/>
        </p:blipFill>
        <p:spPr>
          <a:xfrm>
            <a:off x="92588" y="6191054"/>
            <a:ext cx="332513" cy="688304"/>
          </a:xfrm>
          <a:prstGeom prst="rect">
            <a:avLst/>
          </a:prstGeom>
        </p:spPr>
      </p:pic>
      <p:sp>
        <p:nvSpPr>
          <p:cNvPr id="60" name="Rectángulo 59">
            <a:extLst>
              <a:ext uri="{FF2B5EF4-FFF2-40B4-BE49-F238E27FC236}">
                <a16:creationId xmlns:a16="http://schemas.microsoft.com/office/drawing/2014/main" id="{4BE0ABE6-D79B-40BF-82FA-4B280066350A}"/>
              </a:ext>
            </a:extLst>
          </p:cNvPr>
          <p:cNvSpPr/>
          <p:nvPr/>
        </p:nvSpPr>
        <p:spPr>
          <a:xfrm>
            <a:off x="2161547" y="284891"/>
            <a:ext cx="4758690" cy="219138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9600" kern="0" dirty="0">
                <a:solidFill>
                  <a:srgbClr val="807A7A"/>
                </a:solidFill>
                <a:effectLst>
                  <a:glow rad="241300">
                    <a:sysClr val="window" lastClr="FFFFFF"/>
                  </a:glow>
                </a:effectLst>
                <a:latin typeface="Sweet Winter Regular"/>
                <a:ea typeface="Calibri" panose="020F0502020204030204" pitchFamily="34" charset="0"/>
                <a:cs typeface="Times New Roman" panose="02020603050405020304" pitchFamily="18" charset="0"/>
              </a:rPr>
              <a:t>Evidence</a:t>
            </a:r>
            <a:r>
              <a:rPr lang="es-MX" sz="6000" kern="0" dirty="0">
                <a:solidFill>
                  <a:srgbClr val="807A7A"/>
                </a:solidFill>
                <a:effectLst>
                  <a:glow rad="241300">
                    <a:sysClr val="window" lastClr="FFFFFF"/>
                  </a:glow>
                </a:effectLst>
                <a:latin typeface="Sweet Winter Regular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AR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3FFABAF3-F016-4231-A30A-A74E312D2D0F}"/>
              </a:ext>
            </a:extLst>
          </p:cNvPr>
          <p:cNvSpPr/>
          <p:nvPr/>
        </p:nvSpPr>
        <p:spPr>
          <a:xfrm>
            <a:off x="2508658" y="5250103"/>
            <a:ext cx="4224319" cy="4286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2000" u="sng" kern="0" dirty="0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Fatima Cecilia alonso Alvarado</a:t>
            </a:r>
            <a:endParaRPr kumimoji="0" lang="es-AR" sz="1100" b="0" i="0" u="none" strike="noStrike" kern="0" cap="none" spc="0" normalizeH="0" baseline="0" noProof="0" dirty="0">
              <a:ln>
                <a:noFill/>
              </a:ln>
              <a:solidFill>
                <a:srgbClr val="94A2A5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11F64D53-0A19-48CF-AD73-CAA7BB38CF6D}"/>
              </a:ext>
            </a:extLst>
          </p:cNvPr>
          <p:cNvSpPr/>
          <p:nvPr/>
        </p:nvSpPr>
        <p:spPr>
          <a:xfrm>
            <a:off x="1274088" y="3354784"/>
            <a:ext cx="5915672" cy="4286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sng" strike="noStrike" kern="0" cap="none" spc="0" normalizeH="0" baseline="0" noProof="0" dirty="0" err="1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kumimoji="0" lang="es-MX" sz="2000" b="0" i="0" u="sng" strike="noStrike" kern="0" cap="none" spc="0" normalizeH="0" baseline="0" noProof="0" dirty="0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kumimoji="0" lang="es-MX" sz="2000" b="0" i="0" u="sng" strike="noStrike" kern="0" cap="none" spc="0" normalizeH="0" baseline="0" noProof="0" dirty="0" err="1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whit</a:t>
            </a:r>
            <a:r>
              <a:rPr kumimoji="0" lang="es-MX" sz="2000" b="0" i="0" u="sng" strike="noStrike" kern="0" cap="none" spc="0" normalizeH="0" baseline="0" noProof="0" dirty="0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2000" b="0" i="0" u="sng" strike="noStrike" kern="0" cap="none" spc="0" normalizeH="0" baseline="0" noProof="0" dirty="0" err="1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does</a:t>
            </a:r>
            <a:r>
              <a:rPr kumimoji="0" lang="es-MX" sz="2000" b="0" i="0" u="sng" strike="noStrike" kern="0" cap="none" spc="0" normalizeH="0" baseline="0" noProof="0" dirty="0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2000" b="0" i="0" u="sng" strike="noStrike" kern="0" cap="none" spc="0" normalizeH="0" baseline="0" noProof="0" dirty="0" err="1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kumimoji="0" lang="es-MX" sz="2000" b="0" i="0" u="sng" strike="noStrike" kern="0" cap="none" spc="0" normalizeH="0" baseline="0" noProof="0" dirty="0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look </a:t>
            </a:r>
            <a:r>
              <a:rPr kumimoji="0" lang="es-MX" sz="2000" b="0" i="0" u="sng" strike="noStrike" kern="0" cap="none" spc="0" normalizeH="0" baseline="0" noProof="0" dirty="0" err="1">
                <a:ln>
                  <a:noFill/>
                </a:ln>
                <a:solidFill>
                  <a:srgbClr val="94A2A5"/>
                </a:solidFill>
                <a:effectLst/>
                <a:uLnTx/>
                <a:uFillTx/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es-MX" sz="2000" u="sng" kern="0" dirty="0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s-MX" sz="2000" u="sng" kern="0" dirty="0" err="1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es-MX" sz="2000" u="sng" kern="0" dirty="0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Project-</a:t>
            </a:r>
            <a:r>
              <a:rPr lang="es-MX" sz="2000" u="sng" kern="0" dirty="0" err="1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padlet</a:t>
            </a:r>
            <a:endParaRPr kumimoji="0" lang="es-AR" sz="1100" b="0" i="0" u="none" strike="noStrike" kern="0" cap="none" spc="0" normalizeH="0" baseline="0" noProof="0" dirty="0">
              <a:ln>
                <a:noFill/>
              </a:ln>
              <a:solidFill>
                <a:srgbClr val="94A2A5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F19AC4A2-57FE-4F25-8375-45267E1F1FE1}"/>
              </a:ext>
            </a:extLst>
          </p:cNvPr>
          <p:cNvSpPr/>
          <p:nvPr/>
        </p:nvSpPr>
        <p:spPr>
          <a:xfrm>
            <a:off x="1583055" y="4181198"/>
            <a:ext cx="5915672" cy="4286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2000" u="sng" kern="0" dirty="0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Docente: </a:t>
            </a:r>
            <a:r>
              <a:rPr lang="es-MX" sz="2000" u="sng" kern="0" dirty="0" err="1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brenda</a:t>
            </a:r>
            <a:r>
              <a:rPr lang="es-MX" sz="2000" u="sng" kern="0" dirty="0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000" u="sng" kern="0" dirty="0" err="1">
                <a:solidFill>
                  <a:srgbClr val="94A2A5"/>
                </a:solidFill>
                <a:latin typeface="Chicken Quiche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bollain</a:t>
            </a:r>
            <a:endParaRPr kumimoji="0" lang="es-AR" sz="1100" b="0" i="0" u="none" strike="noStrike" kern="0" cap="none" spc="0" normalizeH="0" baseline="0" noProof="0" dirty="0">
              <a:ln>
                <a:noFill/>
              </a:ln>
              <a:solidFill>
                <a:srgbClr val="94A2A5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8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8B9F1705-C379-4DAC-872C-1A8F5955F4DB}"/>
              </a:ext>
            </a:extLst>
          </p:cNvPr>
          <p:cNvGrpSpPr/>
          <p:nvPr/>
        </p:nvGrpSpPr>
        <p:grpSpPr>
          <a:xfrm>
            <a:off x="0" y="-1"/>
            <a:ext cx="9144000" cy="6879359"/>
            <a:chOff x="0" y="-1"/>
            <a:chExt cx="9144000" cy="6879359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1160C856-CAF0-4FB2-BA9C-3704F214F5FD}"/>
                </a:ext>
              </a:extLst>
            </p:cNvPr>
            <p:cNvGrpSpPr/>
            <p:nvPr/>
          </p:nvGrpSpPr>
          <p:grpSpPr>
            <a:xfrm>
              <a:off x="0" y="-1"/>
              <a:ext cx="9144000" cy="3172691"/>
              <a:chOff x="0" y="0"/>
              <a:chExt cx="5762563" cy="1971197"/>
            </a:xfrm>
          </p:grpSpPr>
          <p:sp>
            <p:nvSpPr>
              <p:cNvPr id="5" name="Rectángulo redondeado 81">
                <a:extLst>
                  <a:ext uri="{FF2B5EF4-FFF2-40B4-BE49-F238E27FC236}">
                    <a16:creationId xmlns:a16="http://schemas.microsoft.com/office/drawing/2014/main" id="{17E15111-4BE7-4B47-B7A3-A0A797A6F829}"/>
                  </a:ext>
                </a:extLst>
              </p:cNvPr>
              <p:cNvSpPr/>
              <p:nvPr/>
            </p:nvSpPr>
            <p:spPr>
              <a:xfrm>
                <a:off x="2510971" y="0"/>
                <a:ext cx="209550" cy="1927225"/>
              </a:xfrm>
              <a:prstGeom prst="roundRect">
                <a:avLst>
                  <a:gd name="adj" fmla="val 50000"/>
                </a:avLst>
              </a:prstGeom>
              <a:solidFill>
                <a:srgbClr val="BFB4C9"/>
              </a:solidFill>
              <a:ln>
                <a:solidFill>
                  <a:srgbClr val="BFB4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6" name="Rectángulo redondeado 75">
                <a:extLst>
                  <a:ext uri="{FF2B5EF4-FFF2-40B4-BE49-F238E27FC236}">
                    <a16:creationId xmlns:a16="http://schemas.microsoft.com/office/drawing/2014/main" id="{1C52E9BD-5A6B-472B-9333-2ABC394B435E}"/>
                  </a:ext>
                </a:extLst>
              </p:cNvPr>
              <p:cNvSpPr/>
              <p:nvPr/>
            </p:nvSpPr>
            <p:spPr>
              <a:xfrm>
                <a:off x="725714" y="14514"/>
                <a:ext cx="210065" cy="1927654"/>
              </a:xfrm>
              <a:prstGeom prst="roundRect">
                <a:avLst>
                  <a:gd name="adj" fmla="val 50000"/>
                </a:avLst>
              </a:prstGeom>
              <a:solidFill>
                <a:srgbClr val="BFB4C9"/>
              </a:solidFill>
              <a:ln>
                <a:solidFill>
                  <a:srgbClr val="BFB4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7" name="Rectángulo redondeado 74">
                <a:extLst>
                  <a:ext uri="{FF2B5EF4-FFF2-40B4-BE49-F238E27FC236}">
                    <a16:creationId xmlns:a16="http://schemas.microsoft.com/office/drawing/2014/main" id="{6E01C514-991A-4574-9384-B8336FEBEFB1}"/>
                  </a:ext>
                </a:extLst>
              </p:cNvPr>
              <p:cNvSpPr/>
              <p:nvPr/>
            </p:nvSpPr>
            <p:spPr>
              <a:xfrm>
                <a:off x="29028" y="1132114"/>
                <a:ext cx="5733535" cy="234778"/>
              </a:xfrm>
              <a:prstGeom prst="roundRect">
                <a:avLst>
                  <a:gd name="adj" fmla="val 50000"/>
                </a:avLst>
              </a:prstGeom>
              <a:solidFill>
                <a:srgbClr val="EEE5DF"/>
              </a:solidFill>
              <a:ln>
                <a:solidFill>
                  <a:srgbClr val="EEE5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8" name="Rectángulo redondeado 79">
                <a:extLst>
                  <a:ext uri="{FF2B5EF4-FFF2-40B4-BE49-F238E27FC236}">
                    <a16:creationId xmlns:a16="http://schemas.microsoft.com/office/drawing/2014/main" id="{0A724C4A-89B3-431B-B481-1AA3BD0DFAD1}"/>
                  </a:ext>
                </a:extLst>
              </p:cNvPr>
              <p:cNvSpPr/>
              <p:nvPr/>
            </p:nvSpPr>
            <p:spPr>
              <a:xfrm>
                <a:off x="1582057" y="43543"/>
                <a:ext cx="209550" cy="1927225"/>
              </a:xfrm>
              <a:prstGeom prst="roundRect">
                <a:avLst>
                  <a:gd name="adj" fmla="val 50000"/>
                </a:avLst>
              </a:prstGeom>
              <a:solidFill>
                <a:srgbClr val="AFD4DA"/>
              </a:solidFill>
              <a:ln>
                <a:solidFill>
                  <a:srgbClr val="AFD4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9" name="Rectángulo redondeado 83">
                <a:extLst>
                  <a:ext uri="{FF2B5EF4-FFF2-40B4-BE49-F238E27FC236}">
                    <a16:creationId xmlns:a16="http://schemas.microsoft.com/office/drawing/2014/main" id="{0FB81676-1DE4-4564-842E-86CB6649104E}"/>
                  </a:ext>
                </a:extLst>
              </p:cNvPr>
              <p:cNvSpPr/>
              <p:nvPr/>
            </p:nvSpPr>
            <p:spPr>
              <a:xfrm>
                <a:off x="3367314" y="29028"/>
                <a:ext cx="209550" cy="1927225"/>
              </a:xfrm>
              <a:prstGeom prst="roundRect">
                <a:avLst>
                  <a:gd name="adj" fmla="val 50000"/>
                </a:avLst>
              </a:prstGeom>
              <a:solidFill>
                <a:srgbClr val="AFD4DA"/>
              </a:solidFill>
              <a:ln>
                <a:solidFill>
                  <a:srgbClr val="AFD4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0" name="Rectángulo redondeado 73">
                <a:extLst>
                  <a:ext uri="{FF2B5EF4-FFF2-40B4-BE49-F238E27FC236}">
                    <a16:creationId xmlns:a16="http://schemas.microsoft.com/office/drawing/2014/main" id="{8756C0D0-5B10-4601-9640-FF8A28DD28C1}"/>
                  </a:ext>
                </a:extLst>
              </p:cNvPr>
              <p:cNvSpPr/>
              <p:nvPr/>
            </p:nvSpPr>
            <p:spPr>
              <a:xfrm>
                <a:off x="290285" y="43543"/>
                <a:ext cx="210065" cy="1927654"/>
              </a:xfrm>
              <a:prstGeom prst="roundRect">
                <a:avLst>
                  <a:gd name="adj" fmla="val 50000"/>
                </a:avLst>
              </a:prstGeom>
              <a:solidFill>
                <a:srgbClr val="F1B9B6"/>
              </a:solidFill>
              <a:ln>
                <a:solidFill>
                  <a:srgbClr val="F1B9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1" name="Rectángulo redondeado 84">
                <a:extLst>
                  <a:ext uri="{FF2B5EF4-FFF2-40B4-BE49-F238E27FC236}">
                    <a16:creationId xmlns:a16="http://schemas.microsoft.com/office/drawing/2014/main" id="{BA22CDBA-3055-4D6F-A264-A586BC482584}"/>
                  </a:ext>
                </a:extLst>
              </p:cNvPr>
              <p:cNvSpPr/>
              <p:nvPr/>
            </p:nvSpPr>
            <p:spPr>
              <a:xfrm>
                <a:off x="3831771" y="43543"/>
                <a:ext cx="209550" cy="1927225"/>
              </a:xfrm>
              <a:prstGeom prst="roundRect">
                <a:avLst>
                  <a:gd name="adj" fmla="val 50000"/>
                </a:avLst>
              </a:prstGeom>
              <a:solidFill>
                <a:srgbClr val="F1B9B6"/>
              </a:solidFill>
              <a:ln>
                <a:solidFill>
                  <a:srgbClr val="F1B9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2" name="Rectángulo redondeado 77">
                <a:extLst>
                  <a:ext uri="{FF2B5EF4-FFF2-40B4-BE49-F238E27FC236}">
                    <a16:creationId xmlns:a16="http://schemas.microsoft.com/office/drawing/2014/main" id="{65720108-6E9A-4307-932F-01E45ADD3A89}"/>
                  </a:ext>
                </a:extLst>
              </p:cNvPr>
              <p:cNvSpPr/>
              <p:nvPr/>
            </p:nvSpPr>
            <p:spPr>
              <a:xfrm>
                <a:off x="14514" y="1538514"/>
                <a:ext cx="5733415" cy="234315"/>
              </a:xfrm>
              <a:prstGeom prst="roundRect">
                <a:avLst>
                  <a:gd name="adj" fmla="val 50000"/>
                </a:avLst>
              </a:prstGeom>
              <a:solidFill>
                <a:srgbClr val="B5D1D7"/>
              </a:solidFill>
              <a:ln>
                <a:solidFill>
                  <a:srgbClr val="B5D1D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3" name="Rectángulo redondeado 86">
                <a:extLst>
                  <a:ext uri="{FF2B5EF4-FFF2-40B4-BE49-F238E27FC236}">
                    <a16:creationId xmlns:a16="http://schemas.microsoft.com/office/drawing/2014/main" id="{7AB4134F-E90F-47B4-90FD-59C39F0D90BB}"/>
                  </a:ext>
                </a:extLst>
              </p:cNvPr>
              <p:cNvSpPr/>
              <p:nvPr/>
            </p:nvSpPr>
            <p:spPr>
              <a:xfrm>
                <a:off x="4688114" y="43543"/>
                <a:ext cx="209550" cy="1927225"/>
              </a:xfrm>
              <a:prstGeom prst="roundRect">
                <a:avLst>
                  <a:gd name="adj" fmla="val 50000"/>
                </a:avLst>
              </a:prstGeom>
              <a:solidFill>
                <a:srgbClr val="EEE5DF"/>
              </a:solidFill>
              <a:ln>
                <a:solidFill>
                  <a:srgbClr val="EEE5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4" name="Rectángulo redondeado 72">
                <a:extLst>
                  <a:ext uri="{FF2B5EF4-FFF2-40B4-BE49-F238E27FC236}">
                    <a16:creationId xmlns:a16="http://schemas.microsoft.com/office/drawing/2014/main" id="{6E183A2C-14F2-4C9B-AB43-0CC040FA794E}"/>
                  </a:ext>
                </a:extLst>
              </p:cNvPr>
              <p:cNvSpPr/>
              <p:nvPr/>
            </p:nvSpPr>
            <p:spPr>
              <a:xfrm>
                <a:off x="0" y="348343"/>
                <a:ext cx="5733535" cy="234778"/>
              </a:xfrm>
              <a:prstGeom prst="roundRect">
                <a:avLst>
                  <a:gd name="adj" fmla="val 50000"/>
                </a:avLst>
              </a:prstGeom>
              <a:solidFill>
                <a:srgbClr val="F1B9B6"/>
              </a:solidFill>
              <a:ln>
                <a:solidFill>
                  <a:srgbClr val="F1B9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5" name="Rectángulo redondeado 87">
                <a:extLst>
                  <a:ext uri="{FF2B5EF4-FFF2-40B4-BE49-F238E27FC236}">
                    <a16:creationId xmlns:a16="http://schemas.microsoft.com/office/drawing/2014/main" id="{9DE10329-46B2-4E46-BC33-B06ADB4C5A3F}"/>
                  </a:ext>
                </a:extLst>
              </p:cNvPr>
              <p:cNvSpPr/>
              <p:nvPr/>
            </p:nvSpPr>
            <p:spPr>
              <a:xfrm>
                <a:off x="5123543" y="29028"/>
                <a:ext cx="209550" cy="1927225"/>
              </a:xfrm>
              <a:prstGeom prst="roundRect">
                <a:avLst>
                  <a:gd name="adj" fmla="val 50000"/>
                </a:avLst>
              </a:prstGeom>
              <a:solidFill>
                <a:srgbClr val="AFD4DA"/>
              </a:solidFill>
              <a:ln>
                <a:solidFill>
                  <a:srgbClr val="AFD4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6" name="Rectángulo redondeado 78">
                <a:extLst>
                  <a:ext uri="{FF2B5EF4-FFF2-40B4-BE49-F238E27FC236}">
                    <a16:creationId xmlns:a16="http://schemas.microsoft.com/office/drawing/2014/main" id="{5189AEB7-8C4C-4634-A497-90A109F247CC}"/>
                  </a:ext>
                </a:extLst>
              </p:cNvPr>
              <p:cNvSpPr/>
              <p:nvPr/>
            </p:nvSpPr>
            <p:spPr>
              <a:xfrm>
                <a:off x="1146628" y="43543"/>
                <a:ext cx="210065" cy="1927654"/>
              </a:xfrm>
              <a:prstGeom prst="roundRect">
                <a:avLst>
                  <a:gd name="adj" fmla="val 50000"/>
                </a:avLst>
              </a:prstGeom>
              <a:solidFill>
                <a:srgbClr val="EEE5DF"/>
              </a:solidFill>
              <a:ln>
                <a:solidFill>
                  <a:srgbClr val="EEE5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7" name="Rectángulo redondeado 76">
                <a:extLst>
                  <a:ext uri="{FF2B5EF4-FFF2-40B4-BE49-F238E27FC236}">
                    <a16:creationId xmlns:a16="http://schemas.microsoft.com/office/drawing/2014/main" id="{4102FD0A-F8B0-45AA-82F9-6BA7F6B14CDE}"/>
                  </a:ext>
                </a:extLst>
              </p:cNvPr>
              <p:cNvSpPr/>
              <p:nvPr/>
            </p:nvSpPr>
            <p:spPr>
              <a:xfrm>
                <a:off x="0" y="754743"/>
                <a:ext cx="5733535" cy="234778"/>
              </a:xfrm>
              <a:prstGeom prst="roundRect">
                <a:avLst>
                  <a:gd name="adj" fmla="val 50000"/>
                </a:avLst>
              </a:prstGeom>
              <a:solidFill>
                <a:srgbClr val="BFB4C9"/>
              </a:solidFill>
              <a:ln>
                <a:solidFill>
                  <a:srgbClr val="BFB4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8" name="Rectángulo redondeado 80">
                <a:extLst>
                  <a:ext uri="{FF2B5EF4-FFF2-40B4-BE49-F238E27FC236}">
                    <a16:creationId xmlns:a16="http://schemas.microsoft.com/office/drawing/2014/main" id="{D8C94867-D6D4-45D8-A433-D8FDC9F9AA1A}"/>
                  </a:ext>
                </a:extLst>
              </p:cNvPr>
              <p:cNvSpPr/>
              <p:nvPr/>
            </p:nvSpPr>
            <p:spPr>
              <a:xfrm>
                <a:off x="2090057" y="29028"/>
                <a:ext cx="210065" cy="1927654"/>
              </a:xfrm>
              <a:prstGeom prst="roundRect">
                <a:avLst>
                  <a:gd name="adj" fmla="val 50000"/>
                </a:avLst>
              </a:prstGeom>
              <a:solidFill>
                <a:srgbClr val="F1B9B6"/>
              </a:solidFill>
              <a:ln>
                <a:solidFill>
                  <a:srgbClr val="F1B9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19" name="Rectángulo redondeado 82">
                <a:extLst>
                  <a:ext uri="{FF2B5EF4-FFF2-40B4-BE49-F238E27FC236}">
                    <a16:creationId xmlns:a16="http://schemas.microsoft.com/office/drawing/2014/main" id="{0CCBBE9D-1950-4A5D-B456-80088FD67C3E}"/>
                  </a:ext>
                </a:extLst>
              </p:cNvPr>
              <p:cNvSpPr/>
              <p:nvPr/>
            </p:nvSpPr>
            <p:spPr>
              <a:xfrm>
                <a:off x="2946400" y="29028"/>
                <a:ext cx="209550" cy="1927225"/>
              </a:xfrm>
              <a:prstGeom prst="roundRect">
                <a:avLst>
                  <a:gd name="adj" fmla="val 50000"/>
                </a:avLst>
              </a:prstGeom>
              <a:solidFill>
                <a:srgbClr val="EEE5DF"/>
              </a:solidFill>
              <a:ln>
                <a:solidFill>
                  <a:srgbClr val="EEE5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sp>
            <p:nvSpPr>
              <p:cNvPr id="20" name="Rectángulo redondeado 85">
                <a:extLst>
                  <a:ext uri="{FF2B5EF4-FFF2-40B4-BE49-F238E27FC236}">
                    <a16:creationId xmlns:a16="http://schemas.microsoft.com/office/drawing/2014/main" id="{B538B49B-7514-4CAE-9AD8-072B9BEFCD2D}"/>
                  </a:ext>
                </a:extLst>
              </p:cNvPr>
              <p:cNvSpPr/>
              <p:nvPr/>
            </p:nvSpPr>
            <p:spPr>
              <a:xfrm>
                <a:off x="4267200" y="14514"/>
                <a:ext cx="209550" cy="1927225"/>
              </a:xfrm>
              <a:prstGeom prst="roundRect">
                <a:avLst>
                  <a:gd name="adj" fmla="val 50000"/>
                </a:avLst>
              </a:prstGeom>
              <a:solidFill>
                <a:srgbClr val="BFB4C9"/>
              </a:solidFill>
              <a:ln>
                <a:solidFill>
                  <a:srgbClr val="BFB4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</p:grpSp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EDD425A4-F1D7-4F3C-9C6B-2CAFB8DF57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4705" t="9196" r="35736" b="9980"/>
            <a:stretch/>
          </p:blipFill>
          <p:spPr>
            <a:xfrm>
              <a:off x="2487365" y="439396"/>
              <a:ext cx="3698178" cy="5685258"/>
            </a:xfrm>
            <a:prstGeom prst="rect">
              <a:avLst/>
            </a:prstGeom>
          </p:spPr>
        </p:pic>
        <p:pic>
          <p:nvPicPr>
            <p:cNvPr id="21" name="Imagen 20">
              <a:extLst>
                <a:ext uri="{FF2B5EF4-FFF2-40B4-BE49-F238E27FC236}">
                  <a16:creationId xmlns:a16="http://schemas.microsoft.com/office/drawing/2014/main" id="{51D4CB1C-E740-4868-80A1-F7CCEE60F1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1" r="-157" b="68811"/>
            <a:stretch/>
          </p:blipFill>
          <p:spPr>
            <a:xfrm>
              <a:off x="8765425" y="6169696"/>
              <a:ext cx="378575" cy="688304"/>
            </a:xfrm>
            <a:prstGeom prst="rect">
              <a:avLst/>
            </a:prstGeom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37DF1E71-9C4F-43B4-ABF6-051DE825AF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12029" b="68812"/>
            <a:stretch/>
          </p:blipFill>
          <p:spPr>
            <a:xfrm>
              <a:off x="8130007" y="6169697"/>
              <a:ext cx="332513" cy="688304"/>
            </a:xfrm>
            <a:prstGeom prst="rect">
              <a:avLst/>
            </a:prstGeom>
          </p:spPr>
        </p:pic>
        <p:pic>
          <p:nvPicPr>
            <p:cNvPr id="23" name="Imagen 22">
              <a:extLst>
                <a:ext uri="{FF2B5EF4-FFF2-40B4-BE49-F238E27FC236}">
                  <a16:creationId xmlns:a16="http://schemas.microsoft.com/office/drawing/2014/main" id="{C3354181-B5BB-4365-9CEE-F698A76B2A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r="7652" b="77906"/>
            <a:stretch/>
          </p:blipFill>
          <p:spPr>
            <a:xfrm>
              <a:off x="7430178" y="6169696"/>
              <a:ext cx="315280" cy="688304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D2A15BC8-C7EC-4220-831F-E73E15C1D7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77906"/>
            <a:stretch/>
          </p:blipFill>
          <p:spPr>
            <a:xfrm>
              <a:off x="6779771" y="6169696"/>
              <a:ext cx="347502" cy="688304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1A10428C-15A8-4E7E-867E-A9CDC5F387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1" r="-157" b="68811"/>
            <a:stretch/>
          </p:blipFill>
          <p:spPr>
            <a:xfrm>
              <a:off x="6096079" y="6191053"/>
              <a:ext cx="378575" cy="688304"/>
            </a:xfrm>
            <a:prstGeom prst="rect">
              <a:avLst/>
            </a:prstGeom>
          </p:spPr>
        </p:pic>
        <p:pic>
          <p:nvPicPr>
            <p:cNvPr id="26" name="Imagen 25">
              <a:extLst>
                <a:ext uri="{FF2B5EF4-FFF2-40B4-BE49-F238E27FC236}">
                  <a16:creationId xmlns:a16="http://schemas.microsoft.com/office/drawing/2014/main" id="{607EB1BA-AF36-4396-AA91-6774928C4A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12029" b="68812"/>
            <a:stretch/>
          </p:blipFill>
          <p:spPr>
            <a:xfrm>
              <a:off x="5434535" y="6191054"/>
              <a:ext cx="332513" cy="688304"/>
            </a:xfrm>
            <a:prstGeom prst="rect">
              <a:avLst/>
            </a:prstGeom>
          </p:spPr>
        </p:pic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3436C331-1123-43CD-B703-5527E2EA82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r="7652" b="77906"/>
            <a:stretch/>
          </p:blipFill>
          <p:spPr>
            <a:xfrm>
              <a:off x="4760832" y="6191053"/>
              <a:ext cx="315280" cy="688304"/>
            </a:xfrm>
            <a:prstGeom prst="rect">
              <a:avLst/>
            </a:prstGeom>
          </p:spPr>
        </p:pic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BDDDBE46-E70F-472A-BA5F-6A8FCA0822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77906"/>
            <a:stretch/>
          </p:blipFill>
          <p:spPr>
            <a:xfrm>
              <a:off x="4058173" y="6191053"/>
              <a:ext cx="347502" cy="688304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3216CE7B-EC6B-48AB-BF7F-CE86AD8444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1" r="-157" b="68811"/>
            <a:stretch/>
          </p:blipFill>
          <p:spPr>
            <a:xfrm>
              <a:off x="3266722" y="6169696"/>
              <a:ext cx="378575" cy="688304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AE8E3D44-78EB-4908-AA88-0988EC63AC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12029" b="68812"/>
            <a:stretch/>
          </p:blipFill>
          <p:spPr>
            <a:xfrm>
              <a:off x="2631304" y="6169697"/>
              <a:ext cx="332513" cy="688304"/>
            </a:xfrm>
            <a:prstGeom prst="rect">
              <a:avLst/>
            </a:prstGeom>
          </p:spPr>
        </p:pic>
        <p:pic>
          <p:nvPicPr>
            <p:cNvPr id="31" name="Imagen 30">
              <a:extLst>
                <a:ext uri="{FF2B5EF4-FFF2-40B4-BE49-F238E27FC236}">
                  <a16:creationId xmlns:a16="http://schemas.microsoft.com/office/drawing/2014/main" id="{077E2349-AB86-41FE-9C16-EDC485E4C8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r="7652" b="77906"/>
            <a:stretch/>
          </p:blipFill>
          <p:spPr>
            <a:xfrm>
              <a:off x="2009853" y="6169696"/>
              <a:ext cx="315280" cy="688304"/>
            </a:xfrm>
            <a:prstGeom prst="rect">
              <a:avLst/>
            </a:prstGeom>
          </p:spPr>
        </p:pic>
        <p:pic>
          <p:nvPicPr>
            <p:cNvPr id="32" name="Imagen 31">
              <a:extLst>
                <a:ext uri="{FF2B5EF4-FFF2-40B4-BE49-F238E27FC236}">
                  <a16:creationId xmlns:a16="http://schemas.microsoft.com/office/drawing/2014/main" id="{B0A92AFB-320B-4C1D-8FDF-D92D6E7B3C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77906"/>
            <a:stretch/>
          </p:blipFill>
          <p:spPr>
            <a:xfrm>
              <a:off x="1359446" y="6169696"/>
              <a:ext cx="347502" cy="688304"/>
            </a:xfrm>
            <a:prstGeom prst="rect">
              <a:avLst/>
            </a:prstGeom>
          </p:spPr>
        </p:pic>
        <p:pic>
          <p:nvPicPr>
            <p:cNvPr id="33" name="Imagen 32">
              <a:extLst>
                <a:ext uri="{FF2B5EF4-FFF2-40B4-BE49-F238E27FC236}">
                  <a16:creationId xmlns:a16="http://schemas.microsoft.com/office/drawing/2014/main" id="{C2C2FE78-6F2E-4B11-9225-C60DACA7DA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1" r="-157" b="68811"/>
            <a:stretch/>
          </p:blipFill>
          <p:spPr>
            <a:xfrm>
              <a:off x="728006" y="6191053"/>
              <a:ext cx="378575" cy="688304"/>
            </a:xfrm>
            <a:prstGeom prst="rect">
              <a:avLst/>
            </a:prstGeom>
          </p:spPr>
        </p:pic>
        <p:pic>
          <p:nvPicPr>
            <p:cNvPr id="34" name="Imagen 33">
              <a:extLst>
                <a:ext uri="{FF2B5EF4-FFF2-40B4-BE49-F238E27FC236}">
                  <a16:creationId xmlns:a16="http://schemas.microsoft.com/office/drawing/2014/main" id="{F9752E42-9C8B-4DEE-8ACF-396747D41F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12029" b="68812"/>
            <a:stretch/>
          </p:blipFill>
          <p:spPr>
            <a:xfrm>
              <a:off x="92588" y="6191054"/>
              <a:ext cx="332513" cy="6883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752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upo 72">
            <a:extLst>
              <a:ext uri="{FF2B5EF4-FFF2-40B4-BE49-F238E27FC236}">
                <a16:creationId xmlns:a16="http://schemas.microsoft.com/office/drawing/2014/main" id="{5756133D-2639-4BD6-A29A-8F53D0AFF6D7}"/>
              </a:ext>
            </a:extLst>
          </p:cNvPr>
          <p:cNvGrpSpPr/>
          <p:nvPr/>
        </p:nvGrpSpPr>
        <p:grpSpPr>
          <a:xfrm>
            <a:off x="640" y="-89559"/>
            <a:ext cx="9144000" cy="3172691"/>
            <a:chOff x="640" y="-89559"/>
            <a:chExt cx="9144000" cy="3172691"/>
          </a:xfrm>
        </p:grpSpPr>
        <p:sp>
          <p:nvSpPr>
            <p:cNvPr id="3" name="Rectángulo redondeado 81">
              <a:extLst>
                <a:ext uri="{FF2B5EF4-FFF2-40B4-BE49-F238E27FC236}">
                  <a16:creationId xmlns:a16="http://schemas.microsoft.com/office/drawing/2014/main" id="{BEF33B29-B9F8-403F-9ED6-B30E6480EDBB}"/>
                </a:ext>
              </a:extLst>
            </p:cNvPr>
            <p:cNvSpPr/>
            <p:nvPr/>
          </p:nvSpPr>
          <p:spPr>
            <a:xfrm>
              <a:off x="3985034" y="-89559"/>
              <a:ext cx="332513" cy="3101917"/>
            </a:xfrm>
            <a:prstGeom prst="roundRect">
              <a:avLst>
                <a:gd name="adj" fmla="val 50000"/>
              </a:avLst>
            </a:prstGeom>
            <a:solidFill>
              <a:srgbClr val="BFB4C9"/>
            </a:solidFill>
            <a:ln>
              <a:solidFill>
                <a:srgbClr val="BFB4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4" name="Rectángulo redondeado 75">
              <a:extLst>
                <a:ext uri="{FF2B5EF4-FFF2-40B4-BE49-F238E27FC236}">
                  <a16:creationId xmlns:a16="http://schemas.microsoft.com/office/drawing/2014/main" id="{56B0E1EB-D816-4EC2-8C27-9E0CD284A95F}"/>
                </a:ext>
              </a:extLst>
            </p:cNvPr>
            <p:cNvSpPr/>
            <p:nvPr/>
          </p:nvSpPr>
          <p:spPr>
            <a:xfrm>
              <a:off x="1152199" y="-66198"/>
              <a:ext cx="333330" cy="3102607"/>
            </a:xfrm>
            <a:prstGeom prst="roundRect">
              <a:avLst>
                <a:gd name="adj" fmla="val 50000"/>
              </a:avLst>
            </a:prstGeom>
            <a:solidFill>
              <a:srgbClr val="BFB4C9"/>
            </a:solidFill>
            <a:ln>
              <a:solidFill>
                <a:srgbClr val="BFB4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5" name="Rectángulo redondeado 74">
              <a:extLst>
                <a:ext uri="{FF2B5EF4-FFF2-40B4-BE49-F238E27FC236}">
                  <a16:creationId xmlns:a16="http://schemas.microsoft.com/office/drawing/2014/main" id="{0F1D114E-4A11-4AAC-AC15-A9C29232667B}"/>
                </a:ext>
              </a:extLst>
            </p:cNvPr>
            <p:cNvSpPr/>
            <p:nvPr/>
          </p:nvSpPr>
          <p:spPr>
            <a:xfrm>
              <a:off x="46701" y="1732607"/>
              <a:ext cx="9097939" cy="377881"/>
            </a:xfrm>
            <a:prstGeom prst="roundRect">
              <a:avLst>
                <a:gd name="adj" fmla="val 50000"/>
              </a:avLst>
            </a:prstGeom>
            <a:solidFill>
              <a:srgbClr val="EEE5DF"/>
            </a:solidFill>
            <a:ln>
              <a:solidFill>
                <a:srgbClr val="EEE5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6" name="Rectángulo redondeado 79">
              <a:extLst>
                <a:ext uri="{FF2B5EF4-FFF2-40B4-BE49-F238E27FC236}">
                  <a16:creationId xmlns:a16="http://schemas.microsoft.com/office/drawing/2014/main" id="{68AAD72F-3DC6-404A-93E6-56819CA3B193}"/>
                </a:ext>
              </a:extLst>
            </p:cNvPr>
            <p:cNvSpPr/>
            <p:nvPr/>
          </p:nvSpPr>
          <p:spPr>
            <a:xfrm>
              <a:off x="2511038" y="-19475"/>
              <a:ext cx="332513" cy="3101917"/>
            </a:xfrm>
            <a:prstGeom prst="roundRect">
              <a:avLst>
                <a:gd name="adj" fmla="val 50000"/>
              </a:avLst>
            </a:prstGeom>
            <a:solidFill>
              <a:srgbClr val="AFD4DA"/>
            </a:solidFill>
            <a:ln>
              <a:solidFill>
                <a:srgbClr val="AFD4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7" name="Rectángulo redondeado 83">
              <a:extLst>
                <a:ext uri="{FF2B5EF4-FFF2-40B4-BE49-F238E27FC236}">
                  <a16:creationId xmlns:a16="http://schemas.microsoft.com/office/drawing/2014/main" id="{8C4144EF-33F1-4FF3-A689-516661EF94FB}"/>
                </a:ext>
              </a:extLst>
            </p:cNvPr>
            <p:cNvSpPr/>
            <p:nvPr/>
          </p:nvSpPr>
          <p:spPr>
            <a:xfrm>
              <a:off x="5343873" y="-42838"/>
              <a:ext cx="332513" cy="3101917"/>
            </a:xfrm>
            <a:prstGeom prst="roundRect">
              <a:avLst>
                <a:gd name="adj" fmla="val 50000"/>
              </a:avLst>
            </a:prstGeom>
            <a:solidFill>
              <a:srgbClr val="AFD4DA"/>
            </a:solidFill>
            <a:ln>
              <a:solidFill>
                <a:srgbClr val="AFD4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8" name="Rectángulo redondeado 73">
              <a:extLst>
                <a:ext uri="{FF2B5EF4-FFF2-40B4-BE49-F238E27FC236}">
                  <a16:creationId xmlns:a16="http://schemas.microsoft.com/office/drawing/2014/main" id="{CC9BAB83-E2D8-4063-B7FE-8F73F891AD4F}"/>
                </a:ext>
              </a:extLst>
            </p:cNvPr>
            <p:cNvSpPr/>
            <p:nvPr/>
          </p:nvSpPr>
          <p:spPr>
            <a:xfrm>
              <a:off x="461262" y="-19475"/>
              <a:ext cx="333330" cy="3102607"/>
            </a:xfrm>
            <a:prstGeom prst="roundRect">
              <a:avLst>
                <a:gd name="adj" fmla="val 50000"/>
              </a:avLst>
            </a:prstGeom>
            <a:solidFill>
              <a:srgbClr val="F1B9B6"/>
            </a:solidFill>
            <a:ln>
              <a:solidFill>
                <a:srgbClr val="F1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9" name="Rectángulo redondeado 84">
              <a:extLst>
                <a:ext uri="{FF2B5EF4-FFF2-40B4-BE49-F238E27FC236}">
                  <a16:creationId xmlns:a16="http://schemas.microsoft.com/office/drawing/2014/main" id="{E1431ADA-2A1D-4D9D-B1A1-16C2ECDE8869}"/>
                </a:ext>
              </a:extLst>
            </p:cNvPr>
            <p:cNvSpPr/>
            <p:nvPr/>
          </p:nvSpPr>
          <p:spPr>
            <a:xfrm>
              <a:off x="6080871" y="-19475"/>
              <a:ext cx="332513" cy="3101917"/>
            </a:xfrm>
            <a:prstGeom prst="roundRect">
              <a:avLst>
                <a:gd name="adj" fmla="val 50000"/>
              </a:avLst>
            </a:prstGeom>
            <a:solidFill>
              <a:srgbClr val="F1B9B6"/>
            </a:solidFill>
            <a:ln>
              <a:solidFill>
                <a:srgbClr val="F1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0" name="Rectángulo redondeado 77">
              <a:extLst>
                <a:ext uri="{FF2B5EF4-FFF2-40B4-BE49-F238E27FC236}">
                  <a16:creationId xmlns:a16="http://schemas.microsoft.com/office/drawing/2014/main" id="{DF6654A9-DCD0-4F3F-8C8D-1A53C869EAEB}"/>
                </a:ext>
              </a:extLst>
            </p:cNvPr>
            <p:cNvSpPr/>
            <p:nvPr/>
          </p:nvSpPr>
          <p:spPr>
            <a:xfrm>
              <a:off x="23671" y="2386718"/>
              <a:ext cx="9097748" cy="377136"/>
            </a:xfrm>
            <a:prstGeom prst="roundRect">
              <a:avLst>
                <a:gd name="adj" fmla="val 50000"/>
              </a:avLst>
            </a:prstGeom>
            <a:solidFill>
              <a:srgbClr val="B5D1D7"/>
            </a:solidFill>
            <a:ln>
              <a:solidFill>
                <a:srgbClr val="B5D1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1" name="Rectángulo redondeado 86">
              <a:extLst>
                <a:ext uri="{FF2B5EF4-FFF2-40B4-BE49-F238E27FC236}">
                  <a16:creationId xmlns:a16="http://schemas.microsoft.com/office/drawing/2014/main" id="{13DCCFD7-D6BD-46ED-A856-70357883886F}"/>
                </a:ext>
              </a:extLst>
            </p:cNvPr>
            <p:cNvSpPr/>
            <p:nvPr/>
          </p:nvSpPr>
          <p:spPr>
            <a:xfrm>
              <a:off x="7439711" y="-19475"/>
              <a:ext cx="332513" cy="3101917"/>
            </a:xfrm>
            <a:prstGeom prst="roundRect">
              <a:avLst>
                <a:gd name="adj" fmla="val 50000"/>
              </a:avLst>
            </a:prstGeom>
            <a:solidFill>
              <a:srgbClr val="EEE5DF"/>
            </a:solidFill>
            <a:ln>
              <a:solidFill>
                <a:srgbClr val="EEE5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2" name="Rectángulo redondeado 72">
              <a:extLst>
                <a:ext uri="{FF2B5EF4-FFF2-40B4-BE49-F238E27FC236}">
                  <a16:creationId xmlns:a16="http://schemas.microsoft.com/office/drawing/2014/main" id="{1FCE98ED-76B2-4984-AED0-C6C49449C823}"/>
                </a:ext>
              </a:extLst>
            </p:cNvPr>
            <p:cNvSpPr/>
            <p:nvPr/>
          </p:nvSpPr>
          <p:spPr>
            <a:xfrm>
              <a:off x="640" y="471108"/>
              <a:ext cx="9097939" cy="377881"/>
            </a:xfrm>
            <a:prstGeom prst="roundRect">
              <a:avLst>
                <a:gd name="adj" fmla="val 50000"/>
              </a:avLst>
            </a:prstGeom>
            <a:solidFill>
              <a:srgbClr val="F1B9B6"/>
            </a:solidFill>
            <a:ln>
              <a:solidFill>
                <a:srgbClr val="F1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3" name="Rectángulo redondeado 87">
              <a:extLst>
                <a:ext uri="{FF2B5EF4-FFF2-40B4-BE49-F238E27FC236}">
                  <a16:creationId xmlns:a16="http://schemas.microsoft.com/office/drawing/2014/main" id="{F82931F8-AB70-48E1-9CB0-18E634210B17}"/>
                </a:ext>
              </a:extLst>
            </p:cNvPr>
            <p:cNvSpPr/>
            <p:nvPr/>
          </p:nvSpPr>
          <p:spPr>
            <a:xfrm>
              <a:off x="8130647" y="-42838"/>
              <a:ext cx="332513" cy="3101917"/>
            </a:xfrm>
            <a:prstGeom prst="roundRect">
              <a:avLst>
                <a:gd name="adj" fmla="val 50000"/>
              </a:avLst>
            </a:prstGeom>
            <a:solidFill>
              <a:srgbClr val="AFD4DA"/>
            </a:solidFill>
            <a:ln>
              <a:solidFill>
                <a:srgbClr val="AFD4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4" name="Rectángulo redondeado 78">
              <a:extLst>
                <a:ext uri="{FF2B5EF4-FFF2-40B4-BE49-F238E27FC236}">
                  <a16:creationId xmlns:a16="http://schemas.microsoft.com/office/drawing/2014/main" id="{A41200B2-F6B0-4CF7-A30A-4DF8C557C51E}"/>
                </a:ext>
              </a:extLst>
            </p:cNvPr>
            <p:cNvSpPr/>
            <p:nvPr/>
          </p:nvSpPr>
          <p:spPr>
            <a:xfrm>
              <a:off x="1820102" y="-19475"/>
              <a:ext cx="333330" cy="3102607"/>
            </a:xfrm>
            <a:prstGeom prst="roundRect">
              <a:avLst>
                <a:gd name="adj" fmla="val 50000"/>
              </a:avLst>
            </a:prstGeom>
            <a:solidFill>
              <a:srgbClr val="EEE5DF"/>
            </a:solidFill>
            <a:ln>
              <a:solidFill>
                <a:srgbClr val="EEE5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5" name="Rectángulo redondeado 76">
              <a:extLst>
                <a:ext uri="{FF2B5EF4-FFF2-40B4-BE49-F238E27FC236}">
                  <a16:creationId xmlns:a16="http://schemas.microsoft.com/office/drawing/2014/main" id="{D1644478-A83F-478F-8A67-937078B94E65}"/>
                </a:ext>
              </a:extLst>
            </p:cNvPr>
            <p:cNvSpPr/>
            <p:nvPr/>
          </p:nvSpPr>
          <p:spPr>
            <a:xfrm>
              <a:off x="640" y="1125219"/>
              <a:ext cx="9097939" cy="377881"/>
            </a:xfrm>
            <a:prstGeom prst="roundRect">
              <a:avLst>
                <a:gd name="adj" fmla="val 50000"/>
              </a:avLst>
            </a:prstGeom>
            <a:solidFill>
              <a:srgbClr val="BFB4C9"/>
            </a:solidFill>
            <a:ln>
              <a:solidFill>
                <a:srgbClr val="BFB4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6" name="Rectángulo redondeado 80">
              <a:extLst>
                <a:ext uri="{FF2B5EF4-FFF2-40B4-BE49-F238E27FC236}">
                  <a16:creationId xmlns:a16="http://schemas.microsoft.com/office/drawing/2014/main" id="{50A9E90B-1A95-459A-8788-62208D30FC53}"/>
                </a:ext>
              </a:extLst>
            </p:cNvPr>
            <p:cNvSpPr/>
            <p:nvPr/>
          </p:nvSpPr>
          <p:spPr>
            <a:xfrm>
              <a:off x="3317130" y="-42838"/>
              <a:ext cx="333330" cy="3102607"/>
            </a:xfrm>
            <a:prstGeom prst="roundRect">
              <a:avLst>
                <a:gd name="adj" fmla="val 50000"/>
              </a:avLst>
            </a:prstGeom>
            <a:solidFill>
              <a:srgbClr val="F1B9B6"/>
            </a:solidFill>
            <a:ln>
              <a:solidFill>
                <a:srgbClr val="F1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7" name="Rectángulo redondeado 82">
              <a:extLst>
                <a:ext uri="{FF2B5EF4-FFF2-40B4-BE49-F238E27FC236}">
                  <a16:creationId xmlns:a16="http://schemas.microsoft.com/office/drawing/2014/main" id="{0746E588-3BE9-4971-99D9-777F7952A789}"/>
                </a:ext>
              </a:extLst>
            </p:cNvPr>
            <p:cNvSpPr/>
            <p:nvPr/>
          </p:nvSpPr>
          <p:spPr>
            <a:xfrm>
              <a:off x="4675970" y="-42838"/>
              <a:ext cx="332513" cy="3101917"/>
            </a:xfrm>
            <a:prstGeom prst="roundRect">
              <a:avLst>
                <a:gd name="adj" fmla="val 50000"/>
              </a:avLst>
            </a:prstGeom>
            <a:solidFill>
              <a:srgbClr val="EEE5DF"/>
            </a:solidFill>
            <a:ln>
              <a:solidFill>
                <a:srgbClr val="EEE5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8" name="Rectángulo redondeado 85">
              <a:extLst>
                <a:ext uri="{FF2B5EF4-FFF2-40B4-BE49-F238E27FC236}">
                  <a16:creationId xmlns:a16="http://schemas.microsoft.com/office/drawing/2014/main" id="{122DE9DB-DDC2-42C4-B275-57442F3F5C16}"/>
                </a:ext>
              </a:extLst>
            </p:cNvPr>
            <p:cNvSpPr/>
            <p:nvPr/>
          </p:nvSpPr>
          <p:spPr>
            <a:xfrm>
              <a:off x="6771807" y="-66198"/>
              <a:ext cx="332513" cy="3101917"/>
            </a:xfrm>
            <a:prstGeom prst="roundRect">
              <a:avLst>
                <a:gd name="adj" fmla="val 50000"/>
              </a:avLst>
            </a:prstGeom>
            <a:solidFill>
              <a:srgbClr val="BFB4C9"/>
            </a:solidFill>
            <a:ln>
              <a:solidFill>
                <a:srgbClr val="BFB4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</p:grpSp>
      <p:pic>
        <p:nvPicPr>
          <p:cNvPr id="19" name="Imagen 18">
            <a:extLst>
              <a:ext uri="{FF2B5EF4-FFF2-40B4-BE49-F238E27FC236}">
                <a16:creationId xmlns:a16="http://schemas.microsoft.com/office/drawing/2014/main" id="{2A6E109E-A346-4FDD-A623-5B79F58AC8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157" b="68811"/>
          <a:stretch/>
        </p:blipFill>
        <p:spPr>
          <a:xfrm>
            <a:off x="8765425" y="6169696"/>
            <a:ext cx="378575" cy="688304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3CB00AC6-32F0-4EF2-AAEA-A37719D273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29" b="68812"/>
          <a:stretch/>
        </p:blipFill>
        <p:spPr>
          <a:xfrm>
            <a:off x="8130007" y="6169697"/>
            <a:ext cx="332513" cy="688304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0AF1C525-2E5B-4572-A969-890B3BEA86D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652" b="77906"/>
          <a:stretch/>
        </p:blipFill>
        <p:spPr>
          <a:xfrm>
            <a:off x="7430178" y="6169696"/>
            <a:ext cx="315280" cy="688304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3AB85BCD-555C-46DD-8F86-E90E4F762D7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7906"/>
          <a:stretch/>
        </p:blipFill>
        <p:spPr>
          <a:xfrm>
            <a:off x="6779771" y="6169696"/>
            <a:ext cx="347502" cy="688304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BC16BE1-EB92-4410-94FC-BD1BC52673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157" b="68811"/>
          <a:stretch/>
        </p:blipFill>
        <p:spPr>
          <a:xfrm>
            <a:off x="6096079" y="6191053"/>
            <a:ext cx="378575" cy="688304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9A6F11C3-0967-49CD-B49C-1D818AB90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29" b="68812"/>
          <a:stretch/>
        </p:blipFill>
        <p:spPr>
          <a:xfrm>
            <a:off x="5434535" y="6191054"/>
            <a:ext cx="332513" cy="688304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E3698F3E-80C7-4E68-94B9-11982DB3525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652" b="77906"/>
          <a:stretch/>
        </p:blipFill>
        <p:spPr>
          <a:xfrm>
            <a:off x="4760832" y="6191053"/>
            <a:ext cx="315280" cy="688304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E19BD041-BB74-4A0A-BA9E-87A74AF9508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7906"/>
          <a:stretch/>
        </p:blipFill>
        <p:spPr>
          <a:xfrm>
            <a:off x="4058173" y="6191053"/>
            <a:ext cx="347502" cy="688304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582B6197-E0D3-4DC0-98C8-A09CD1DDAB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157" b="68811"/>
          <a:stretch/>
        </p:blipFill>
        <p:spPr>
          <a:xfrm>
            <a:off x="3266722" y="6169696"/>
            <a:ext cx="378575" cy="688304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707BF21B-16FA-498D-A861-53ECA341A6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29" b="68812"/>
          <a:stretch/>
        </p:blipFill>
        <p:spPr>
          <a:xfrm>
            <a:off x="2631304" y="6169697"/>
            <a:ext cx="332513" cy="688304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02544086-1E94-47BA-9A0F-90CDBCA9EF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652" b="77906"/>
          <a:stretch/>
        </p:blipFill>
        <p:spPr>
          <a:xfrm>
            <a:off x="2009853" y="6169696"/>
            <a:ext cx="315280" cy="688304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61376EEF-9940-475B-9B70-5D83F1CA18E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7906"/>
          <a:stretch/>
        </p:blipFill>
        <p:spPr>
          <a:xfrm>
            <a:off x="1359446" y="6169696"/>
            <a:ext cx="347502" cy="688304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78E7645D-C94B-4448-B3CC-DF7CA06775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157" b="68811"/>
          <a:stretch/>
        </p:blipFill>
        <p:spPr>
          <a:xfrm>
            <a:off x="728006" y="6191053"/>
            <a:ext cx="378575" cy="688304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3FD6CC91-1FB3-4256-BCF0-7D3EA08336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29" b="68812"/>
          <a:stretch/>
        </p:blipFill>
        <p:spPr>
          <a:xfrm>
            <a:off x="92588" y="6191054"/>
            <a:ext cx="332513" cy="688304"/>
          </a:xfrm>
          <a:prstGeom prst="rect">
            <a:avLst/>
          </a:prstGeom>
        </p:spPr>
      </p:pic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D67347D0-0FC8-421E-930B-97F66BF46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073598"/>
              </p:ext>
            </p:extLst>
          </p:nvPr>
        </p:nvGraphicFramePr>
        <p:xfrm>
          <a:off x="1643657" y="1592658"/>
          <a:ext cx="5618484" cy="4406652"/>
        </p:xfrm>
        <a:graphic>
          <a:graphicData uri="http://schemas.openxmlformats.org/drawingml/2006/table">
            <a:tbl>
              <a:tblPr/>
              <a:tblGrid>
                <a:gridCol w="2611538">
                  <a:extLst>
                    <a:ext uri="{9D8B030D-6E8A-4147-A177-3AD203B41FA5}">
                      <a16:colId xmlns:a16="http://schemas.microsoft.com/office/drawing/2014/main" val="3289024242"/>
                    </a:ext>
                  </a:extLst>
                </a:gridCol>
                <a:gridCol w="928751">
                  <a:extLst>
                    <a:ext uri="{9D8B030D-6E8A-4147-A177-3AD203B41FA5}">
                      <a16:colId xmlns:a16="http://schemas.microsoft.com/office/drawing/2014/main" val="3850794327"/>
                    </a:ext>
                  </a:extLst>
                </a:gridCol>
                <a:gridCol w="800013">
                  <a:extLst>
                    <a:ext uri="{9D8B030D-6E8A-4147-A177-3AD203B41FA5}">
                      <a16:colId xmlns:a16="http://schemas.microsoft.com/office/drawing/2014/main" val="2407503600"/>
                    </a:ext>
                  </a:extLst>
                </a:gridCol>
                <a:gridCol w="1278182">
                  <a:extLst>
                    <a:ext uri="{9D8B030D-6E8A-4147-A177-3AD203B41FA5}">
                      <a16:colId xmlns:a16="http://schemas.microsoft.com/office/drawing/2014/main" val="2334944714"/>
                    </a:ext>
                  </a:extLst>
                </a:gridCol>
              </a:tblGrid>
              <a:tr h="79081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GRADING CRITERIA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Excellent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Good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improvement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379694"/>
                  </a:ext>
                </a:extLst>
              </a:tr>
              <a:tr h="80185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content: 6 descriptions using the structure -present participles and prepositions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12603"/>
                  </a:ext>
                </a:extLst>
              </a:tr>
              <a:tr h="91955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accuracy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AR" sz="1700">
                        <a:effectLst/>
                      </a:endParaRPr>
                    </a:p>
                    <a:p>
                      <a:pPr fontAlgn="t"/>
                      <a:br>
                        <a:rPr lang="es-AR" sz="1700">
                          <a:effectLst/>
                        </a:rPr>
                      </a:b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806033"/>
                  </a:ext>
                </a:extLst>
              </a:tr>
              <a:tr h="91955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pronunciation &amp; Intonation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AR" sz="1700">
                        <a:effectLst/>
                      </a:endParaRPr>
                    </a:p>
                    <a:p>
                      <a:pPr fontAlgn="t"/>
                      <a:br>
                        <a:rPr lang="es-AR" sz="1700">
                          <a:effectLst/>
                        </a:rPr>
                      </a:b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15825"/>
                  </a:ext>
                </a:extLst>
              </a:tr>
              <a:tr h="91955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vocabulary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AR" sz="1700">
                        <a:effectLst/>
                      </a:endParaRPr>
                    </a:p>
                    <a:p>
                      <a:pPr fontAlgn="t"/>
                      <a:br>
                        <a:rPr lang="es-AR" sz="1700">
                          <a:effectLst/>
                        </a:rPr>
                      </a:br>
                      <a:endParaRPr lang="es-AR" sz="170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  <a:endParaRPr lang="es-AR" sz="1700" dirty="0">
                        <a:effectLst/>
                      </a:endParaRPr>
                    </a:p>
                  </a:txBody>
                  <a:tcPr marL="91956" marR="91956" marT="91956" marB="91956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660499"/>
                  </a:ext>
                </a:extLst>
              </a:tr>
            </a:tbl>
          </a:graphicData>
        </a:graphic>
      </p:graphicFrame>
      <p:sp>
        <p:nvSpPr>
          <p:cNvPr id="36" name="Rectangle 2">
            <a:extLst>
              <a:ext uri="{FF2B5EF4-FFF2-40B4-BE49-F238E27FC236}">
                <a16:creationId xmlns:a16="http://schemas.microsoft.com/office/drawing/2014/main" id="{3AB006DD-6C2C-4380-99AC-3B26949DA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24" y="15933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FF42974D-00E2-4FE9-82CA-21151E5AA55B}"/>
              </a:ext>
            </a:extLst>
          </p:cNvPr>
          <p:cNvSpPr/>
          <p:nvPr/>
        </p:nvSpPr>
        <p:spPr>
          <a:xfrm>
            <a:off x="-546655" y="-252601"/>
            <a:ext cx="10284650" cy="219138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9600" kern="0" dirty="0">
                <a:solidFill>
                  <a:srgbClr val="807A7A"/>
                </a:solidFill>
                <a:effectLst>
                  <a:glow rad="241300">
                    <a:sysClr val="window" lastClr="FFFFFF"/>
                  </a:glow>
                </a:effectLst>
                <a:latin typeface="Sweet Winter Regular"/>
                <a:ea typeface="Calibri" panose="020F0502020204030204" pitchFamily="34" charset="0"/>
                <a:cs typeface="Times New Roman" panose="02020603050405020304" pitchFamily="18" charset="0"/>
              </a:rPr>
              <a:t>Grading Criteria</a:t>
            </a:r>
            <a:r>
              <a:rPr lang="es-MX" sz="6000" kern="0" dirty="0">
                <a:solidFill>
                  <a:srgbClr val="807A7A"/>
                </a:solidFill>
                <a:effectLst>
                  <a:glow rad="241300">
                    <a:sysClr val="window" lastClr="FFFFFF"/>
                  </a:glow>
                </a:effectLst>
                <a:latin typeface="Sweet Winter Regular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AR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57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54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Chicken Quiche</vt:lpstr>
      <vt:lpstr>Sweet Winter Regular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Weasley</dc:creator>
  <cp:lastModifiedBy>Alejandra Weasley</cp:lastModifiedBy>
  <cp:revision>4</cp:revision>
  <dcterms:created xsi:type="dcterms:W3CDTF">2021-05-26T20:12:28Z</dcterms:created>
  <dcterms:modified xsi:type="dcterms:W3CDTF">2021-05-27T22:03:22Z</dcterms:modified>
</cp:coreProperties>
</file>