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977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03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13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28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2380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93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81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00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59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302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8710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D881A-734C-46E8-8FA6-BE165C1F5B03}" type="datetimeFigureOut">
              <a:rPr lang="es-MX" smtClean="0"/>
              <a:t>26/05/2021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87289-65D9-47C4-9116-60EECB4BC34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15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8710" y="803642"/>
            <a:ext cx="112046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Escuela Normal de Educación Preescolar.</a:t>
            </a:r>
          </a:p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Lic. en Educación Preescolar. </a:t>
            </a:r>
          </a:p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Ciclo 2020-2021. </a:t>
            </a:r>
          </a:p>
          <a:p>
            <a:pPr algn="ctr"/>
            <a:endParaRPr lang="es-MX" sz="3200" dirty="0">
              <a:latin typeface="Arial Black" panose="020B0A04020102020204" pitchFamily="34" charset="0"/>
            </a:endParaRPr>
          </a:p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“</a:t>
            </a:r>
            <a:r>
              <a:rPr lang="es-MX" sz="3200" dirty="0" err="1" smtClean="0">
                <a:latin typeface="Arial Black" panose="020B0A04020102020204" pitchFamily="34" charset="0"/>
              </a:rPr>
              <a:t>Proyect</a:t>
            </a:r>
            <a:r>
              <a:rPr lang="es-MX" sz="3200" dirty="0" smtClean="0">
                <a:latin typeface="Arial Black" panose="020B0A04020102020204" pitchFamily="34" charset="0"/>
              </a:rPr>
              <a:t> </a:t>
            </a:r>
            <a:r>
              <a:rPr lang="es-MX" sz="3200" dirty="0" err="1" smtClean="0">
                <a:latin typeface="Arial Black" panose="020B0A04020102020204" pitchFamily="34" charset="0"/>
              </a:rPr>
              <a:t>unit</a:t>
            </a:r>
            <a:r>
              <a:rPr lang="es-MX" sz="3200" dirty="0" smtClean="0">
                <a:latin typeface="Arial Black" panose="020B0A04020102020204" pitchFamily="34" charset="0"/>
              </a:rPr>
              <a:t> 2”</a:t>
            </a:r>
          </a:p>
          <a:p>
            <a:pPr algn="ctr"/>
            <a:endParaRPr lang="es-MX" sz="3200" dirty="0">
              <a:latin typeface="Arial Black" panose="020B0A04020102020204" pitchFamily="34" charset="0"/>
            </a:endParaRPr>
          </a:p>
          <a:p>
            <a:pPr algn="ctr"/>
            <a:r>
              <a:rPr lang="es-MX" sz="3200" dirty="0" err="1" smtClean="0">
                <a:latin typeface="Arial Black" panose="020B0A04020102020204" pitchFamily="34" charset="0"/>
              </a:rPr>
              <a:t>Course</a:t>
            </a:r>
            <a:r>
              <a:rPr lang="es-MX" sz="3200" dirty="0" smtClean="0">
                <a:latin typeface="Arial Black" panose="020B0A04020102020204" pitchFamily="34" charset="0"/>
              </a:rPr>
              <a:t>: </a:t>
            </a:r>
            <a:r>
              <a:rPr lang="es-MX" sz="3200" dirty="0" err="1" smtClean="0">
                <a:latin typeface="Arial Black" panose="020B0A04020102020204" pitchFamily="34" charset="0"/>
              </a:rPr>
              <a:t>english</a:t>
            </a:r>
            <a:r>
              <a:rPr lang="es-MX" sz="3200" dirty="0" smtClean="0">
                <a:latin typeface="Arial Black" panose="020B0A04020102020204" pitchFamily="34" charset="0"/>
              </a:rPr>
              <a:t>. </a:t>
            </a:r>
          </a:p>
          <a:p>
            <a:pPr algn="ctr"/>
            <a:r>
              <a:rPr lang="es-MX" sz="3200" dirty="0" err="1" smtClean="0">
                <a:latin typeface="Arial Black" panose="020B0A04020102020204" pitchFamily="34" charset="0"/>
              </a:rPr>
              <a:t>Teacher</a:t>
            </a:r>
            <a:r>
              <a:rPr lang="es-MX" sz="3200" dirty="0">
                <a:latin typeface="Arial Black" panose="020B0A04020102020204" pitchFamily="34" charset="0"/>
              </a:rPr>
              <a:t>: Brenda </a:t>
            </a:r>
            <a:r>
              <a:rPr lang="es-MX" sz="3200" dirty="0" err="1" smtClean="0">
                <a:latin typeface="Arial Black" panose="020B0A04020102020204" pitchFamily="34" charset="0"/>
              </a:rPr>
              <a:t>Bollain</a:t>
            </a:r>
            <a:endParaRPr lang="es-MX" sz="3200" dirty="0" smtClean="0">
              <a:latin typeface="Arial Black" panose="020B0A04020102020204" pitchFamily="34" charset="0"/>
            </a:endParaRPr>
          </a:p>
          <a:p>
            <a:pPr algn="ctr"/>
            <a:r>
              <a:rPr lang="es-MX" sz="3200" dirty="0" err="1" smtClean="0">
                <a:latin typeface="Arial Black" panose="020B0A04020102020204" pitchFamily="34" charset="0"/>
              </a:rPr>
              <a:t>Student</a:t>
            </a:r>
            <a:r>
              <a:rPr lang="es-MX" sz="3200" dirty="0">
                <a:latin typeface="Arial Black" panose="020B0A04020102020204" pitchFamily="34" charset="0"/>
              </a:rPr>
              <a:t>: Daniela </a:t>
            </a:r>
            <a:r>
              <a:rPr lang="es-MX" sz="3200" dirty="0" err="1">
                <a:latin typeface="Arial Black" panose="020B0A04020102020204" pitchFamily="34" charset="0"/>
              </a:rPr>
              <a:t>Gpe</a:t>
            </a:r>
            <a:r>
              <a:rPr lang="es-MX" sz="3200" dirty="0">
                <a:latin typeface="Arial Black" panose="020B0A04020102020204" pitchFamily="34" charset="0"/>
              </a:rPr>
              <a:t> López Rocha. </a:t>
            </a:r>
            <a:endParaRPr lang="es-MX" sz="3200" dirty="0" smtClean="0">
              <a:latin typeface="Arial Black" panose="020B0A04020102020204" pitchFamily="34" charset="0"/>
            </a:endParaRPr>
          </a:p>
          <a:p>
            <a:pPr algn="ctr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04045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2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126569" y="1081825"/>
            <a:ext cx="32583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>
                <a:latin typeface="Arial Black" panose="020B0A04020102020204" pitchFamily="34" charset="0"/>
              </a:rPr>
              <a:t>Student</a:t>
            </a:r>
            <a:r>
              <a:rPr lang="es-MX" sz="2800" dirty="0" smtClean="0">
                <a:latin typeface="Arial Black" panose="020B0A04020102020204" pitchFamily="34" charset="0"/>
              </a:rPr>
              <a:t>: Daniela Guadalupe López Rocha.</a:t>
            </a:r>
            <a:endParaRPr lang="es-MX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1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7231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Rocha</dc:creator>
  <cp:lastModifiedBy>Daniela Rocha </cp:lastModifiedBy>
  <cp:revision>2</cp:revision>
  <dcterms:created xsi:type="dcterms:W3CDTF">2021-05-17T17:45:22Z</dcterms:created>
  <dcterms:modified xsi:type="dcterms:W3CDTF">2021-05-26T17:32:21Z</dcterms:modified>
</cp:coreProperties>
</file>